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4"/>
  </p:notesMasterIdLst>
  <p:sldIdLst>
    <p:sldId id="415" r:id="rId2"/>
    <p:sldId id="42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2" autoAdjust="0"/>
    <p:restoredTop sz="73660" autoAdjust="0"/>
  </p:normalViewPr>
  <p:slideViewPr>
    <p:cSldViewPr snapToGrid="0" showGuides="1">
      <p:cViewPr varScale="1">
        <p:scale>
          <a:sx n="80" d="100"/>
          <a:sy n="80" d="100"/>
        </p:scale>
        <p:origin x="870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13961"/>
    </p:cViewPr>
  </p:sorterViewPr>
  <p:notesViewPr>
    <p:cSldViewPr snapToGrid="0" showGuides="1">
      <p:cViewPr varScale="1">
        <p:scale>
          <a:sx n="44" d="100"/>
          <a:sy n="44" d="100"/>
        </p:scale>
        <p:origin x="2554" y="4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706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75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457199"/>
            <a:ext cx="11278483" cy="912815"/>
          </a:xfrm>
        </p:spPr>
        <p:txBody>
          <a:bodyPr/>
          <a:lstStyle/>
          <a:p>
            <a:pPr lvl="0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53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Fourth level</a:t>
            </a:r>
          </a:p>
          <a:p>
            <a:pPr lvl="1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b="0" dirty="0"/>
              <a:t>Monetary Policy Report</a:t>
            </a:r>
            <a:br>
              <a:rPr lang="en-GB" b="0" dirty="0"/>
            </a:br>
            <a:r>
              <a:rPr lang="en-GB" b="0" dirty="0"/>
              <a:t>February 2024</a:t>
            </a:r>
          </a:p>
          <a:p>
            <a:r>
              <a:rPr lang="en-GB" b="0" dirty="0"/>
              <a:t>Annex: Other forecasters’ expectations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5613" y="457199"/>
            <a:ext cx="11278483" cy="1388854"/>
          </a:xfrm>
        </p:spPr>
        <p:txBody>
          <a:bodyPr/>
          <a:lstStyle/>
          <a:p>
            <a:r>
              <a:rPr lang="en-GB" dirty="0"/>
              <a:t>Chart A: At the three-year horizon, external forecasters expected four-quarter GDP growth to be 1.6%, the unemployment rate to be 4.5%, and CPI inflation to be 2.1%</a:t>
            </a:r>
          </a:p>
          <a:p>
            <a:pPr lvl="1"/>
            <a:r>
              <a:rPr lang="en-GB" dirty="0"/>
              <a:t>Projections for GDP, the unemployment rate and CPI inflation</a:t>
            </a:r>
          </a:p>
        </p:txBody>
      </p:sp>
      <p:pic>
        <p:nvPicPr>
          <p:cNvPr id="4" name="Picture 3" descr="The Bank's modal forecasts are below market averages for GDP, slightly above average for unemployment in 2026 and 2027, and above average for inflation in 2025 Q1.">
            <a:extLst>
              <a:ext uri="{FF2B5EF4-FFF2-40B4-BE49-F238E27FC236}">
                <a16:creationId xmlns:a16="http://schemas.microsoft.com/office/drawing/2014/main" id="{5379E749-3078-6177-5C5C-D3C0DA6319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9164" y="2131981"/>
            <a:ext cx="7653671" cy="453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21524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1463</TotalTime>
  <Words>56</Words>
  <Application>Microsoft Office PowerPoint</Application>
  <PresentationFormat>Widescreen</PresentationFormat>
  <Paragraphs>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February 2024</dc:title>
  <dc:subject>Annex: Other forecasters’ expectations</dc:subject>
  <dc:creator>Bank of England</dc:creator>
  <cp:lastModifiedBy>Lowe, Paul</cp:lastModifiedBy>
  <cp:revision>85</cp:revision>
  <dcterms:created xsi:type="dcterms:W3CDTF">2022-03-15T15:50:20Z</dcterms:created>
  <dcterms:modified xsi:type="dcterms:W3CDTF">2024-01-31T10:57:42Z</dcterms:modified>
</cp:coreProperties>
</file>