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4"/>
  </p:notesMasterIdLst>
  <p:sldIdLst>
    <p:sldId id="415" r:id="rId2"/>
    <p:sldId id="42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92" autoAdjust="0"/>
    <p:restoredTop sz="73660" autoAdjust="0"/>
  </p:normalViewPr>
  <p:slideViewPr>
    <p:cSldViewPr snapToGrid="0" showGuides="1">
      <p:cViewPr varScale="1">
        <p:scale>
          <a:sx n="58" d="100"/>
          <a:sy n="58" d="100"/>
        </p:scale>
        <p:origin x="90" y="1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-139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03/08/2022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77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7" r="9040"/>
          <a:stretch/>
        </p:blipFill>
        <p:spPr>
          <a:xfrm>
            <a:off x="7623174" y="0"/>
            <a:ext cx="4559808" cy="68616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457199"/>
            <a:ext cx="11278483" cy="912815"/>
          </a:xfrm>
        </p:spPr>
        <p:txBody>
          <a:bodyPr/>
          <a:lstStyle/>
          <a:p>
            <a:pPr lvl="0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1533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Fourth level</a:t>
            </a:r>
          </a:p>
          <a:p>
            <a:pPr lvl="1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48" r:id="rId3"/>
    <p:sldLayoutId id="2147483721" r:id="rId4"/>
    <p:sldLayoutId id="2147483747" r:id="rId5"/>
    <p:sldLayoutId id="2147483731" r:id="rId6"/>
    <p:sldLayoutId id="2147483739" r:id="rId7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b="0" dirty="0"/>
              <a:t>Monetary Policy Report</a:t>
            </a:r>
            <a:br>
              <a:rPr lang="en-GB" b="0" dirty="0"/>
            </a:br>
            <a:r>
              <a:rPr lang="en-GB" b="0" dirty="0"/>
              <a:t>August 2022</a:t>
            </a:r>
          </a:p>
          <a:p>
            <a:r>
              <a:rPr lang="en-GB" b="0" dirty="0"/>
              <a:t>Annex: Other forecasters’ expectations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55613" y="457199"/>
            <a:ext cx="11278483" cy="1388854"/>
          </a:xfrm>
        </p:spPr>
        <p:txBody>
          <a:bodyPr/>
          <a:lstStyle/>
          <a:p>
            <a:r>
              <a:rPr lang="en-GB" dirty="0"/>
              <a:t>Chart A: At the three-year horizon, external forecasters expect four-quarter GDP growth to be 1.7%, the unemployment rate to be 4.2%, and CPI inflation to be 2%</a:t>
            </a:r>
          </a:p>
          <a:p>
            <a:pPr lvl="1"/>
            <a:r>
              <a:rPr lang="en-GB" dirty="0"/>
              <a:t>Projections for GDP, the unemployment rate and CPI inflation</a:t>
            </a:r>
          </a:p>
        </p:txBody>
      </p:sp>
      <p:pic>
        <p:nvPicPr>
          <p:cNvPr id="5" name="Picture 4" descr="Charts show MPC projections below external forecasters for GDP, above external forecasters for unemployment, and falling later and further than external forecasters for CPI inflation.">
            <a:extLst>
              <a:ext uri="{FF2B5EF4-FFF2-40B4-BE49-F238E27FC236}">
                <a16:creationId xmlns:a16="http://schemas.microsoft.com/office/drawing/2014/main" id="{9C54248D-F81C-44C9-AECE-24B693B651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2259" y="2069262"/>
            <a:ext cx="8307482" cy="442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521524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E-Official Template A.pptx" id="{6C723B9E-9DD5-46FA-B786-10E886AA26E0}" vid="{1198EFE4-F1FD-4746-924A-D88A0C6C7D7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1422</TotalTime>
  <Words>55</Words>
  <Application>Microsoft Office PowerPoint</Application>
  <PresentationFormat>Widescreen</PresentationFormat>
  <Paragraphs>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Monetary Policy Report August 2022</dc:title>
  <dc:subject>Annex: Other forecasters’ expectations</dc:subject>
  <dc:creator>Bank of England</dc:creator>
  <cp:lastModifiedBy>Chapman, Wayne</cp:lastModifiedBy>
  <cp:revision>62</cp:revision>
  <dcterms:created xsi:type="dcterms:W3CDTF">2022-03-15T15:50:20Z</dcterms:created>
  <dcterms:modified xsi:type="dcterms:W3CDTF">2022-08-03T18:23:48Z</dcterms:modified>
</cp:coreProperties>
</file>