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9" r:id="rId1"/>
    <p:sldMasterId id="2147483733" r:id="rId2"/>
  </p:sldMasterIdLst>
  <p:notesMasterIdLst>
    <p:notesMasterId r:id="rId6"/>
  </p:notesMasterIdLst>
  <p:sldIdLst>
    <p:sldId id="367" r:id="rId3"/>
    <p:sldId id="370" r:id="rId4"/>
    <p:sldId id="371" r:id="rId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489" autoAdjust="0"/>
    <p:restoredTop sz="85601" autoAdjust="0"/>
  </p:normalViewPr>
  <p:slideViewPr>
    <p:cSldViewPr snapToGrid="0" showGuides="1">
      <p:cViewPr varScale="1">
        <p:scale>
          <a:sx n="60" d="100"/>
          <a:sy n="60" d="100"/>
        </p:scale>
        <p:origin x="84" y="834"/>
      </p:cViewPr>
      <p:guideLst/>
    </p:cSldViewPr>
  </p:slideViewPr>
  <p:outlineViewPr>
    <p:cViewPr>
      <p:scale>
        <a:sx n="33" d="100"/>
        <a:sy n="33" d="100"/>
      </p:scale>
      <p:origin x="0" y="0"/>
    </p:cViewPr>
  </p:outlineViewPr>
  <p:notesTextViewPr>
    <p:cViewPr>
      <p:scale>
        <a:sx n="3" d="2"/>
        <a:sy n="3" d="2"/>
      </p:scale>
      <p:origin x="0" y="0"/>
    </p:cViewPr>
  </p:notesTextViewPr>
  <p:sorterViewPr>
    <p:cViewPr varScale="1">
      <p:scale>
        <a:sx n="1" d="1"/>
        <a:sy n="1" d="1"/>
      </p:scale>
      <p:origin x="0" y="0"/>
    </p:cViewPr>
  </p:sorterViewPr>
  <p:notesViewPr>
    <p:cSldViewPr snapToGrid="0">
      <p:cViewPr varScale="1">
        <p:scale>
          <a:sx n="85" d="100"/>
          <a:sy n="85" d="100"/>
        </p:scale>
        <p:origin x="1164" y="72"/>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 Target="slides/slide1.xml"/><Relationship Id="rId7" Type="http://schemas.openxmlformats.org/officeDocument/2006/relationships/presProps" Target="presProps.xml"/><Relationship Id="rId2" Type="http://schemas.openxmlformats.org/officeDocument/2006/relationships/slideMaster" Target="slideMasters/slideMaster2.xml"/><Relationship Id="rId1" Type="http://schemas.openxmlformats.org/officeDocument/2006/relationships/slideMaster" Target="slideMasters/slideMaster1.xml"/><Relationship Id="rId6" Type="http://schemas.openxmlformats.org/officeDocument/2006/relationships/notesMaster" Target="notesMasters/notesMaster1.xml"/><Relationship Id="rId5" Type="http://schemas.openxmlformats.org/officeDocument/2006/relationships/slide" Target="slides/slide3.xml"/><Relationship Id="rId10"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7BE7F7B-6BFD-4B1F-8498-972A0B4B0981}" type="datetimeFigureOut">
              <a:rPr lang="en-GB" smtClean="0"/>
              <a:t>26/06/2024</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378B890-4368-41A1-A4CA-B95169D697D2}" type="slidenum">
              <a:rPr lang="en-GB" smtClean="0"/>
              <a:t>‹#›</a:t>
            </a:fld>
            <a:endParaRPr lang="en-GB"/>
          </a:p>
        </p:txBody>
      </p:sp>
    </p:spTree>
    <p:extLst>
      <p:ext uri="{BB962C8B-B14F-4D97-AF65-F5344CB8AC3E}">
        <p14:creationId xmlns:p14="http://schemas.microsoft.com/office/powerpoint/2010/main" val="364748270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Arial" panose="020B0604020202020204" pitchFamily="34" charset="0"/>
                <a:ea typeface="Calibri" panose="020F0502020204030204" pitchFamily="34" charset="0"/>
                <a:cs typeface="Calibri" panose="020F0502020204030204" pitchFamily="34" charset="0"/>
              </a:rPr>
              <a:t>Sources: Morningstar and Bank calculations.</a:t>
            </a:r>
            <a:br>
              <a:rPr lang="en-GB" sz="1800" dirty="0">
                <a:effectLst/>
                <a:latin typeface="Arial" panose="020B0604020202020204" pitchFamily="34" charset="0"/>
                <a:ea typeface="Calibri" panose="020F0502020204030204" pitchFamily="34" charset="0"/>
                <a:cs typeface="Calibri" panose="020F0502020204030204" pitchFamily="34" charset="0"/>
              </a:rPr>
            </a:br>
            <a:br>
              <a:rPr lang="en-GB" sz="1800" dirty="0">
                <a:effectLst/>
                <a:latin typeface="Arial" panose="020B0604020202020204" pitchFamily="34" charset="0"/>
                <a:ea typeface="Calibri" panose="020F0502020204030204" pitchFamily="34" charset="0"/>
                <a:cs typeface="Calibri" panose="020F0502020204030204" pitchFamily="34" charset="0"/>
              </a:rPr>
            </a:br>
            <a:r>
              <a:rPr lang="en-GB" sz="1800" dirty="0">
                <a:effectLst/>
                <a:latin typeface="Arial" panose="020B0604020202020204" pitchFamily="34" charset="0"/>
                <a:ea typeface="Calibri" panose="020F0502020204030204" pitchFamily="34" charset="0"/>
                <a:cs typeface="Calibri" panose="020F0502020204030204" pitchFamily="34" charset="0"/>
              </a:rPr>
              <a:t>(a) Data as of 31 May 2024, using Morningstar’s definitions of fund classes.</a:t>
            </a:r>
          </a:p>
          <a:p>
            <a:endParaRPr lang="en-GB" dirty="0"/>
          </a:p>
        </p:txBody>
      </p:sp>
      <p:sp>
        <p:nvSpPr>
          <p:cNvPr id="4" name="Slide Number Placeholder 3"/>
          <p:cNvSpPr>
            <a:spLocks noGrp="1"/>
          </p:cNvSpPr>
          <p:nvPr>
            <p:ph type="sldNum" sz="quarter" idx="10"/>
          </p:nvPr>
        </p:nvSpPr>
        <p:spPr/>
        <p:txBody>
          <a:bodyPr/>
          <a:lstStyle/>
          <a:p>
            <a:fld id="{B378B890-4368-41A1-A4CA-B95169D697D2}" type="slidenum">
              <a:rPr lang="en-GB" smtClean="0"/>
              <a:t>2</a:t>
            </a:fld>
            <a:endParaRPr lang="en-GB"/>
          </a:p>
        </p:txBody>
      </p:sp>
    </p:spTree>
    <p:extLst>
      <p:ext uri="{BB962C8B-B14F-4D97-AF65-F5344CB8AC3E}">
        <p14:creationId xmlns:p14="http://schemas.microsoft.com/office/powerpoint/2010/main" val="81997670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Arial" panose="020B0604020202020204" pitchFamily="34" charset="0"/>
                <a:ea typeface="Calibri" panose="020F0502020204030204" pitchFamily="34" charset="0"/>
                <a:cs typeface="Calibri" panose="020F0502020204030204" pitchFamily="34" charset="0"/>
              </a:rPr>
              <a:t>Sources: Bloomberg Finance L.P., FCA supervisory data and Bank calculations.</a:t>
            </a:r>
            <a:br>
              <a:rPr lang="en-GB" sz="1800" dirty="0">
                <a:effectLst/>
                <a:latin typeface="Arial" panose="020B0604020202020204" pitchFamily="34" charset="0"/>
                <a:ea typeface="Calibri" panose="020F0502020204030204" pitchFamily="34" charset="0"/>
                <a:cs typeface="Calibri" panose="020F0502020204030204" pitchFamily="34" charset="0"/>
              </a:rPr>
            </a:br>
            <a:br>
              <a:rPr lang="en-GB" sz="1800" dirty="0">
                <a:effectLst/>
                <a:latin typeface="Arial" panose="020B0604020202020204" pitchFamily="34" charset="0"/>
                <a:ea typeface="Calibri" panose="020F0502020204030204" pitchFamily="34" charset="0"/>
                <a:cs typeface="Calibri" panose="020F0502020204030204" pitchFamily="34" charset="0"/>
              </a:rPr>
            </a:br>
            <a:r>
              <a:rPr lang="en-GB" sz="1800" dirty="0">
                <a:effectLst/>
                <a:latin typeface="Arial" panose="020B0604020202020204" pitchFamily="34" charset="0"/>
                <a:ea typeface="Calibri" panose="020F0502020204030204" pitchFamily="34" charset="0"/>
                <a:cs typeface="Calibri" panose="020F0502020204030204" pitchFamily="34" charset="0"/>
              </a:rPr>
              <a:t>(a) The 250 basis point minimum resilience refers to the FPC’s Recommendation in March 2023 that that LDI funds should be resilient to stresses that account for both historical volatility in gilt yields, and the potential for their forced sales to amplify market stress and disrupt gilt market functioning. The FPC judged that these factors imply that LDI funds should be resilient to a yield shock of around 250 basis points, at a minimum, in addition to the resilience required to manage other risks and day-to-day movements in yields. Estimated resilience is based on supervisory data.</a:t>
            </a:r>
          </a:p>
          <a:p>
            <a:endParaRPr lang="en-GB" dirty="0"/>
          </a:p>
        </p:txBody>
      </p:sp>
      <p:sp>
        <p:nvSpPr>
          <p:cNvPr id="4" name="Slide Number Placeholder 3"/>
          <p:cNvSpPr>
            <a:spLocks noGrp="1"/>
          </p:cNvSpPr>
          <p:nvPr>
            <p:ph type="sldNum" sz="quarter" idx="10"/>
          </p:nvPr>
        </p:nvSpPr>
        <p:spPr/>
        <p:txBody>
          <a:bodyPr/>
          <a:lstStyle/>
          <a:p>
            <a:fld id="{B378B890-4368-41A1-A4CA-B95169D697D2}" type="slidenum">
              <a:rPr lang="en-GB" smtClean="0"/>
              <a:t>3</a:t>
            </a:fld>
            <a:endParaRPr lang="en-GB"/>
          </a:p>
        </p:txBody>
      </p:sp>
    </p:spTree>
    <p:extLst>
      <p:ext uri="{BB962C8B-B14F-4D97-AF65-F5344CB8AC3E}">
        <p14:creationId xmlns:p14="http://schemas.microsoft.com/office/powerpoint/2010/main" val="242814964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6.png"/><Relationship Id="rId1" Type="http://schemas.openxmlformats.org/officeDocument/2006/relationships/slideMaster" Target="../slideMasters/slideMaster2.xml"/><Relationship Id="rId4" Type="http://schemas.openxmlformats.org/officeDocument/2006/relationships/image" Target="../media/image5.png"/></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7.png"/><Relationship Id="rId1" Type="http://schemas.openxmlformats.org/officeDocument/2006/relationships/slideMaster" Target="../slideMasters/slideMaster2.xml"/><Relationship Id="rId4" Type="http://schemas.openxmlformats.org/officeDocument/2006/relationships/image" Target="../media/image5.png"/></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8.png"/><Relationship Id="rId1" Type="http://schemas.openxmlformats.org/officeDocument/2006/relationships/slideMaster" Target="../slideMasters/slideMaster2.xml"/><Relationship Id="rId4" Type="http://schemas.openxmlformats.org/officeDocument/2006/relationships/image" Target="../media/image5.png"/></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9.png"/><Relationship Id="rId1" Type="http://schemas.openxmlformats.org/officeDocument/2006/relationships/slideMaster" Target="../slideMasters/slideMaster2.xml"/><Relationship Id="rId4" Type="http://schemas.openxmlformats.org/officeDocument/2006/relationships/image" Target="../media/image5.png"/></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2.xml"/><Relationship Id="rId4" Type="http://schemas.openxmlformats.org/officeDocument/2006/relationships/image" Target="../media/image5.png"/></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0.png"/><Relationship Id="rId1" Type="http://schemas.openxmlformats.org/officeDocument/2006/relationships/slideMaster" Target="../slideMasters/slideMaster2.xml"/><Relationship Id="rId4" Type="http://schemas.openxmlformats.org/officeDocument/2006/relationships/image" Target="../media/image5.png"/></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1.png"/><Relationship Id="rId1" Type="http://schemas.openxmlformats.org/officeDocument/2006/relationships/slideMaster" Target="../slideMasters/slideMaster2.xml"/><Relationship Id="rId4" Type="http://schemas.openxmlformats.org/officeDocument/2006/relationships/image" Target="../media/image5.png"/></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2.png"/><Relationship Id="rId1" Type="http://schemas.openxmlformats.org/officeDocument/2006/relationships/slideMaster" Target="../slideMasters/slideMaster2.xml"/><Relationship Id="rId4" Type="http://schemas.openxmlformats.org/officeDocument/2006/relationships/image" Target="../media/image5.png"/></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jpeg"/><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Narrow Cover 1">
    <p:spTree>
      <p:nvGrpSpPr>
        <p:cNvPr id="1" name=""/>
        <p:cNvGrpSpPr/>
        <p:nvPr/>
      </p:nvGrpSpPr>
      <p:grpSpPr>
        <a:xfrm>
          <a:off x="0" y="0"/>
          <a:ext cx="0" cy="0"/>
          <a:chOff x="0" y="0"/>
          <a:chExt cx="0" cy="0"/>
        </a:xfrm>
      </p:grpSpPr>
      <p:sp>
        <p:nvSpPr>
          <p:cNvPr id="15" name="Rectangle 14"/>
          <p:cNvSpPr/>
          <p:nvPr userDrawn="1"/>
        </p:nvSpPr>
        <p:spPr>
          <a:xfrm>
            <a:off x="7623174" y="1371599"/>
            <a:ext cx="2286001" cy="137318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Rectangle 16"/>
          <p:cNvSpPr/>
          <p:nvPr userDrawn="1"/>
        </p:nvSpPr>
        <p:spPr>
          <a:xfrm>
            <a:off x="9909175" y="2744788"/>
            <a:ext cx="2286001" cy="411321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Rectangle 15"/>
          <p:cNvSpPr/>
          <p:nvPr userDrawn="1"/>
        </p:nvSpPr>
        <p:spPr>
          <a:xfrm>
            <a:off x="7624364" y="2744788"/>
            <a:ext cx="2284810" cy="411321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 name="Rectangle 17"/>
          <p:cNvSpPr/>
          <p:nvPr userDrawn="1"/>
        </p:nvSpPr>
        <p:spPr>
          <a:xfrm>
            <a:off x="9909175" y="1371599"/>
            <a:ext cx="2286001" cy="1373189"/>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6"/>
          <p:cNvSpPr/>
          <p:nvPr userDrawn="1"/>
        </p:nvSpPr>
        <p:spPr>
          <a:xfrm>
            <a:off x="10669588" y="0"/>
            <a:ext cx="1522412" cy="13716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9" name="Text Placeholder 278"/>
          <p:cNvSpPr>
            <a:spLocks noGrp="1"/>
          </p:cNvSpPr>
          <p:nvPr userDrawn="1">
            <p:ph type="body" sz="quarter" idx="11" hasCustomPrompt="1"/>
          </p:nvPr>
        </p:nvSpPr>
        <p:spPr>
          <a:xfrm>
            <a:off x="5618888" y="501480"/>
            <a:ext cx="4795111" cy="367200"/>
          </a:xfrm>
          <a:noFill/>
        </p:spPr>
        <p:txBody>
          <a:bodyPr wrap="square" lIns="0" tIns="0" rIns="0" bIns="0" rtlCol="0" anchor="ctr" anchorCtr="0">
            <a:noAutofit/>
          </a:bodyPr>
          <a:lstStyle>
            <a:lvl1pPr marL="0" indent="0" algn="r">
              <a:spcAft>
                <a:spcPts val="0"/>
              </a:spcAft>
              <a:buNone/>
              <a:defRPr lang="en-US" sz="2400" dirty="0" smtClean="0">
                <a:solidFill>
                  <a:srgbClr val="002B4C"/>
                </a:solidFill>
              </a:defRPr>
            </a:lvl1pPr>
            <a:lvl2pPr>
              <a:defRPr lang="en-US" sz="1800" dirty="0" smtClean="0"/>
            </a:lvl2pPr>
            <a:lvl3pPr>
              <a:defRPr lang="en-US" sz="1800" dirty="0" smtClean="0"/>
            </a:lvl3pPr>
            <a:lvl4pPr>
              <a:defRPr lang="en-US" sz="1800" dirty="0" smtClean="0"/>
            </a:lvl4pPr>
            <a:lvl5pPr>
              <a:defRPr lang="en-GB" sz="1800" dirty="0"/>
            </a:lvl5pPr>
          </a:lstStyle>
          <a:p>
            <a:pPr marL="0" lvl="0" algn="r"/>
            <a:r>
              <a:rPr lang="en-US" sz="2400" dirty="0">
                <a:solidFill>
                  <a:srgbClr val="002B4C"/>
                </a:solidFill>
              </a:rPr>
              <a:t>Click to add Presentation title signpost </a:t>
            </a:r>
            <a:endParaRPr lang="en-US" dirty="0"/>
          </a:p>
        </p:txBody>
      </p:sp>
      <p:pic>
        <p:nvPicPr>
          <p:cNvPr id="280" name="Picture 2" descr="BoE logo_A4 master"/>
          <p:cNvPicPr>
            <a:picLocks noChangeAspect="1" noChangeArrowheads="1"/>
          </p:cNvPicPr>
          <p:nvPr userDrawn="1"/>
        </p:nvPicPr>
        <p:blipFill>
          <a:blip r:embed="rId2" cstate="print"/>
          <a:srcRect/>
          <a:stretch>
            <a:fillRect/>
          </a:stretch>
        </p:blipFill>
        <p:spPr bwMode="auto">
          <a:xfrm>
            <a:off x="457200" y="456300"/>
            <a:ext cx="2995962" cy="572400"/>
          </a:xfrm>
          <a:prstGeom prst="rect">
            <a:avLst/>
          </a:prstGeom>
          <a:noFill/>
          <a:ln w="9525">
            <a:noFill/>
            <a:miter lim="800000"/>
            <a:headEnd/>
            <a:tailEnd/>
          </a:ln>
        </p:spPr>
      </p:pic>
      <p:sp>
        <p:nvSpPr>
          <p:cNvPr id="288" name="Text Placeholder 287"/>
          <p:cNvSpPr>
            <a:spLocks noGrp="1"/>
          </p:cNvSpPr>
          <p:nvPr userDrawn="1">
            <p:ph type="body" sz="quarter" idx="13" hasCustomPrompt="1"/>
          </p:nvPr>
        </p:nvSpPr>
        <p:spPr>
          <a:xfrm>
            <a:off x="457200" y="5487988"/>
            <a:ext cx="7165974" cy="982800"/>
          </a:xfrm>
        </p:spPr>
        <p:txBody>
          <a:bodyPr rIns="457200" anchor="b" anchorCtr="0"/>
          <a:lstStyle>
            <a:lvl1pPr marL="0" indent="0">
              <a:spcAft>
                <a:spcPts val="0"/>
              </a:spcAft>
              <a:buNone/>
              <a:defRPr sz="2000" b="1" baseline="0">
                <a:solidFill>
                  <a:schemeClr val="accent4"/>
                </a:solidFill>
              </a:defRPr>
            </a:lvl1pPr>
            <a:lvl2pPr marL="0" indent="0">
              <a:spcAft>
                <a:spcPts val="0"/>
              </a:spcAft>
              <a:buFont typeface="Arial" panose="020B0604020202020204" pitchFamily="34" charset="0"/>
              <a:buNone/>
              <a:defRPr sz="2000" b="0">
                <a:solidFill>
                  <a:schemeClr val="accent4"/>
                </a:solidFill>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a:t>Click to add Name Surname</a:t>
            </a:r>
          </a:p>
          <a:p>
            <a:pPr lvl="1"/>
            <a:r>
              <a:rPr lang="en-US" dirty="0"/>
              <a:t>Title/Date</a:t>
            </a:r>
            <a:endParaRPr lang="en-GB" dirty="0"/>
          </a:p>
        </p:txBody>
      </p:sp>
      <p:sp>
        <p:nvSpPr>
          <p:cNvPr id="290" name="Picture Placeholder 289"/>
          <p:cNvSpPr>
            <a:spLocks noGrp="1" noChangeAspect="1"/>
          </p:cNvSpPr>
          <p:nvPr userDrawn="1">
            <p:ph type="pic" sz="quarter" idx="14"/>
          </p:nvPr>
        </p:nvSpPr>
        <p:spPr>
          <a:xfrm>
            <a:off x="10961688" y="190785"/>
            <a:ext cx="964800" cy="964800"/>
          </a:xfrm>
        </p:spPr>
        <p:txBody>
          <a:bodyPr/>
          <a:lstStyle>
            <a:lvl1pPr marL="0" indent="0">
              <a:buNone/>
              <a:defRPr sz="1800">
                <a:solidFill>
                  <a:schemeClr val="bg1"/>
                </a:solidFill>
              </a:defRPr>
            </a:lvl1pPr>
          </a:lstStyle>
          <a:p>
            <a:r>
              <a:rPr lang="en-US"/>
              <a:t>Click icon to add picture</a:t>
            </a:r>
            <a:endParaRPr lang="en-GB" dirty="0"/>
          </a:p>
        </p:txBody>
      </p:sp>
      <p:sp>
        <p:nvSpPr>
          <p:cNvPr id="83" name="Picture Placeholder 276"/>
          <p:cNvSpPr>
            <a:spLocks noGrp="1"/>
          </p:cNvSpPr>
          <p:nvPr userDrawn="1">
            <p:ph type="pic" sz="quarter" idx="10"/>
          </p:nvPr>
        </p:nvSpPr>
        <p:spPr>
          <a:xfrm>
            <a:off x="7624364" y="2741613"/>
            <a:ext cx="2286000" cy="4114799"/>
          </a:xfrm>
          <a:noFill/>
        </p:spPr>
        <p:txBody>
          <a:bodyPr/>
          <a:lstStyle/>
          <a:p>
            <a:r>
              <a:rPr lang="en-US"/>
              <a:t>Click icon to add picture</a:t>
            </a:r>
            <a:endParaRPr lang="en-GB" dirty="0"/>
          </a:p>
        </p:txBody>
      </p:sp>
      <p:sp>
        <p:nvSpPr>
          <p:cNvPr id="37" name="Picture Placeholder 276"/>
          <p:cNvSpPr>
            <a:spLocks noGrp="1"/>
          </p:cNvSpPr>
          <p:nvPr userDrawn="1">
            <p:ph type="pic" sz="quarter" idx="15"/>
          </p:nvPr>
        </p:nvSpPr>
        <p:spPr>
          <a:xfrm>
            <a:off x="9909176" y="1371599"/>
            <a:ext cx="2286000" cy="1371602"/>
          </a:xfrm>
          <a:noFill/>
        </p:spPr>
        <p:txBody>
          <a:bodyPr/>
          <a:lstStyle/>
          <a:p>
            <a:r>
              <a:rPr lang="en-US"/>
              <a:t>Click icon to add picture</a:t>
            </a:r>
            <a:endParaRPr lang="en-GB" dirty="0"/>
          </a:p>
        </p:txBody>
      </p:sp>
      <p:sp>
        <p:nvSpPr>
          <p:cNvPr id="66" name="Text Placeholder 2"/>
          <p:cNvSpPr>
            <a:spLocks noGrp="1"/>
          </p:cNvSpPr>
          <p:nvPr userDrawn="1">
            <p:ph type="body" sz="quarter" idx="16" hasCustomPrompt="1"/>
          </p:nvPr>
        </p:nvSpPr>
        <p:spPr>
          <a:xfrm>
            <a:off x="457199" y="1752600"/>
            <a:ext cx="7165975" cy="3735387"/>
          </a:xfrm>
        </p:spPr>
        <p:txBody>
          <a:bodyPr rIns="457200"/>
          <a:lstStyle>
            <a:lvl1pPr marL="0" indent="0">
              <a:spcAft>
                <a:spcPts val="2400"/>
              </a:spcAft>
              <a:buNone/>
              <a:defRPr sz="4800"/>
            </a:lvl1pPr>
            <a:lvl2pPr marL="0" indent="0">
              <a:buFont typeface="Arial" panose="020B0604020202020204" pitchFamily="34" charset="0"/>
              <a:buNone/>
              <a:defRPr sz="3200"/>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 title </a:t>
            </a:r>
            <a:br>
              <a:rPr lang="en-GB" dirty="0"/>
            </a:br>
            <a:r>
              <a:rPr lang="en-GB" dirty="0"/>
              <a:t>(Calibri 48pt)</a:t>
            </a:r>
          </a:p>
          <a:p>
            <a:pPr lvl="1"/>
            <a:r>
              <a:rPr lang="en-US" dirty="0"/>
              <a:t>Presentation subtitle </a:t>
            </a:r>
            <a:br>
              <a:rPr lang="en-US" dirty="0"/>
            </a:br>
            <a:r>
              <a:rPr lang="en-US" dirty="0"/>
              <a:t>(Calibri 32pt)</a:t>
            </a:r>
          </a:p>
          <a:p>
            <a:pPr lvl="1"/>
            <a:endParaRPr lang="en-US" dirty="0"/>
          </a:p>
        </p:txBody>
      </p:sp>
      <p:grpSp>
        <p:nvGrpSpPr>
          <p:cNvPr id="325" name="Group 324"/>
          <p:cNvGrpSpPr>
            <a:grpSpLocks noChangeAspect="1"/>
          </p:cNvGrpSpPr>
          <p:nvPr userDrawn="1"/>
        </p:nvGrpSpPr>
        <p:grpSpPr>
          <a:xfrm>
            <a:off x="7643215" y="1430000"/>
            <a:ext cx="4424850" cy="5290581"/>
            <a:chOff x="2603500" y="336550"/>
            <a:chExt cx="2044701" cy="2444751"/>
          </a:xfrm>
          <a:solidFill>
            <a:srgbClr val="FFFFFF">
              <a:alpha val="20000"/>
            </a:srgbClr>
          </a:solidFill>
        </p:grpSpPr>
        <p:sp>
          <p:nvSpPr>
            <p:cNvPr id="328" name="Freeform 13"/>
            <p:cNvSpPr>
              <a:spLocks/>
            </p:cNvSpPr>
            <p:nvPr/>
          </p:nvSpPr>
          <p:spPr bwMode="auto">
            <a:xfrm>
              <a:off x="2603500" y="336550"/>
              <a:ext cx="46038" cy="46038"/>
            </a:xfrm>
            <a:custGeom>
              <a:avLst/>
              <a:gdLst>
                <a:gd name="T0" fmla="*/ 57 w 57"/>
                <a:gd name="T1" fmla="*/ 28 h 57"/>
                <a:gd name="T2" fmla="*/ 49 w 57"/>
                <a:gd name="T3" fmla="*/ 20 h 57"/>
                <a:gd name="T4" fmla="*/ 49 w 57"/>
                <a:gd name="T5" fmla="*/ 20 h 57"/>
                <a:gd name="T6" fmla="*/ 41 w 57"/>
                <a:gd name="T7" fmla="*/ 25 h 57"/>
                <a:gd name="T8" fmla="*/ 32 w 57"/>
                <a:gd name="T9" fmla="*/ 25 h 57"/>
                <a:gd name="T10" fmla="*/ 32 w 57"/>
                <a:gd name="T11" fmla="*/ 16 h 57"/>
                <a:gd name="T12" fmla="*/ 37 w 57"/>
                <a:gd name="T13" fmla="*/ 8 h 57"/>
                <a:gd name="T14" fmla="*/ 37 w 57"/>
                <a:gd name="T15" fmla="*/ 8 h 57"/>
                <a:gd name="T16" fmla="*/ 29 w 57"/>
                <a:gd name="T17" fmla="*/ 0 h 57"/>
                <a:gd name="T18" fmla="*/ 20 w 57"/>
                <a:gd name="T19" fmla="*/ 8 h 57"/>
                <a:gd name="T20" fmla="*/ 20 w 57"/>
                <a:gd name="T21" fmla="*/ 8 h 57"/>
                <a:gd name="T22" fmla="*/ 26 w 57"/>
                <a:gd name="T23" fmla="*/ 16 h 57"/>
                <a:gd name="T24" fmla="*/ 26 w 57"/>
                <a:gd name="T25" fmla="*/ 25 h 57"/>
                <a:gd name="T26" fmla="*/ 17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7 w 57"/>
                <a:gd name="T39" fmla="*/ 32 h 57"/>
                <a:gd name="T40" fmla="*/ 26 w 57"/>
                <a:gd name="T41" fmla="*/ 32 h 57"/>
                <a:gd name="T42" fmla="*/ 26 w 57"/>
                <a:gd name="T43" fmla="*/ 40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0 h 57"/>
                <a:gd name="T56" fmla="*/ 32 w 57"/>
                <a:gd name="T57" fmla="*/ 32 h 57"/>
                <a:gd name="T58" fmla="*/ 41 w 57"/>
                <a:gd name="T59" fmla="*/ 32 h 57"/>
                <a:gd name="T60" fmla="*/ 49 w 57"/>
                <a:gd name="T61" fmla="*/ 37 h 57"/>
                <a:gd name="T62" fmla="*/ 49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9" y="20"/>
                  </a:cubicBezTo>
                  <a:cubicBezTo>
                    <a:pt x="49" y="20"/>
                    <a:pt x="49" y="20"/>
                    <a:pt x="49"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9" y="0"/>
                  </a:cubicBezTo>
                  <a:cubicBezTo>
                    <a:pt x="24" y="0"/>
                    <a:pt x="20" y="4"/>
                    <a:pt x="20" y="8"/>
                  </a:cubicBezTo>
                  <a:cubicBezTo>
                    <a:pt x="20" y="8"/>
                    <a:pt x="20" y="8"/>
                    <a:pt x="20" y="8"/>
                  </a:cubicBezTo>
                  <a:cubicBezTo>
                    <a:pt x="20" y="12"/>
                    <a:pt x="22" y="15"/>
                    <a:pt x="26" y="16"/>
                  </a:cubicBezTo>
                  <a:cubicBezTo>
                    <a:pt x="26" y="25"/>
                    <a:pt x="26" y="25"/>
                    <a:pt x="26" y="25"/>
                  </a:cubicBezTo>
                  <a:cubicBezTo>
                    <a:pt x="17" y="25"/>
                    <a:pt x="17" y="25"/>
                    <a:pt x="17"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5"/>
                    <a:pt x="17" y="32"/>
                  </a:cubicBezTo>
                  <a:cubicBezTo>
                    <a:pt x="26" y="32"/>
                    <a:pt x="26" y="32"/>
                    <a:pt x="26" y="32"/>
                  </a:cubicBezTo>
                  <a:cubicBezTo>
                    <a:pt x="26" y="40"/>
                    <a:pt x="26" y="40"/>
                    <a:pt x="26" y="40"/>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0"/>
                  </a:cubicBezTo>
                  <a:cubicBezTo>
                    <a:pt x="32" y="32"/>
                    <a:pt x="32" y="32"/>
                    <a:pt x="32" y="32"/>
                  </a:cubicBezTo>
                  <a:cubicBezTo>
                    <a:pt x="41" y="32"/>
                    <a:pt x="41" y="32"/>
                    <a:pt x="41" y="32"/>
                  </a:cubicBezTo>
                  <a:cubicBezTo>
                    <a:pt x="42" y="35"/>
                    <a:pt x="45" y="37"/>
                    <a:pt x="49" y="37"/>
                  </a:cubicBezTo>
                  <a:cubicBezTo>
                    <a:pt x="49" y="37"/>
                    <a:pt x="49" y="37"/>
                    <a:pt x="49"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9" name="Freeform 14"/>
            <p:cNvSpPr>
              <a:spLocks/>
            </p:cNvSpPr>
            <p:nvPr/>
          </p:nvSpPr>
          <p:spPr bwMode="auto">
            <a:xfrm>
              <a:off x="2693988" y="336550"/>
              <a:ext cx="46038"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6 w 56"/>
                <a:gd name="T13" fmla="*/ 8 h 57"/>
                <a:gd name="T14" fmla="*/ 36 w 56"/>
                <a:gd name="T15" fmla="*/ 8 h 57"/>
                <a:gd name="T16" fmla="*/ 28 w 56"/>
                <a:gd name="T17" fmla="*/ 0 h 57"/>
                <a:gd name="T18" fmla="*/ 19 w 56"/>
                <a:gd name="T19" fmla="*/ 8 h 57"/>
                <a:gd name="T20" fmla="*/ 19 w 56"/>
                <a:gd name="T21" fmla="*/ 8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2 h 57"/>
                <a:gd name="T40" fmla="*/ 25 w 56"/>
                <a:gd name="T41" fmla="*/ 32 h 57"/>
                <a:gd name="T42" fmla="*/ 25 w 56"/>
                <a:gd name="T43" fmla="*/ 40 h 57"/>
                <a:gd name="T44" fmla="*/ 19 w 56"/>
                <a:gd name="T45" fmla="*/ 48 h 57"/>
                <a:gd name="T46" fmla="*/ 19 w 56"/>
                <a:gd name="T47" fmla="*/ 48 h 57"/>
                <a:gd name="T48" fmla="*/ 28 w 56"/>
                <a:gd name="T49" fmla="*/ 57 h 57"/>
                <a:gd name="T50" fmla="*/ 36 w 56"/>
                <a:gd name="T51" fmla="*/ 48 h 57"/>
                <a:gd name="T52" fmla="*/ 36 w 56"/>
                <a:gd name="T53" fmla="*/ 48 h 57"/>
                <a:gd name="T54" fmla="*/ 31 w 56"/>
                <a:gd name="T55" fmla="*/ 40 h 57"/>
                <a:gd name="T56" fmla="*/ 31 w 56"/>
                <a:gd name="T57" fmla="*/ 32 h 57"/>
                <a:gd name="T58" fmla="*/ 40 w 56"/>
                <a:gd name="T59" fmla="*/ 32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2"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6" y="12"/>
                    <a:pt x="36" y="8"/>
                  </a:cubicBezTo>
                  <a:cubicBezTo>
                    <a:pt x="36" y="8"/>
                    <a:pt x="36" y="8"/>
                    <a:pt x="36" y="8"/>
                  </a:cubicBezTo>
                  <a:cubicBezTo>
                    <a:pt x="36" y="4"/>
                    <a:pt x="33" y="0"/>
                    <a:pt x="28" y="0"/>
                  </a:cubicBezTo>
                  <a:cubicBezTo>
                    <a:pt x="23" y="0"/>
                    <a:pt x="19" y="4"/>
                    <a:pt x="19" y="8"/>
                  </a:cubicBezTo>
                  <a:cubicBezTo>
                    <a:pt x="19" y="8"/>
                    <a:pt x="19" y="8"/>
                    <a:pt x="19" y="8"/>
                  </a:cubicBezTo>
                  <a:cubicBezTo>
                    <a:pt x="19"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3" y="20"/>
                    <a:pt x="0" y="24"/>
                    <a:pt x="0" y="28"/>
                  </a:cubicBezTo>
                  <a:cubicBezTo>
                    <a:pt x="0" y="33"/>
                    <a:pt x="3" y="37"/>
                    <a:pt x="8" y="37"/>
                  </a:cubicBezTo>
                  <a:cubicBezTo>
                    <a:pt x="8" y="37"/>
                    <a:pt x="8" y="37"/>
                    <a:pt x="8" y="37"/>
                  </a:cubicBezTo>
                  <a:cubicBezTo>
                    <a:pt x="12" y="37"/>
                    <a:pt x="15" y="35"/>
                    <a:pt x="16" y="32"/>
                  </a:cubicBezTo>
                  <a:cubicBezTo>
                    <a:pt x="25" y="32"/>
                    <a:pt x="25" y="32"/>
                    <a:pt x="25" y="32"/>
                  </a:cubicBezTo>
                  <a:cubicBezTo>
                    <a:pt x="25" y="40"/>
                    <a:pt x="25" y="40"/>
                    <a:pt x="25" y="40"/>
                  </a:cubicBezTo>
                  <a:cubicBezTo>
                    <a:pt x="22" y="42"/>
                    <a:pt x="19" y="45"/>
                    <a:pt x="19" y="48"/>
                  </a:cubicBezTo>
                  <a:cubicBezTo>
                    <a:pt x="19" y="48"/>
                    <a:pt x="19" y="48"/>
                    <a:pt x="19" y="48"/>
                  </a:cubicBezTo>
                  <a:cubicBezTo>
                    <a:pt x="19" y="53"/>
                    <a:pt x="23" y="57"/>
                    <a:pt x="28" y="57"/>
                  </a:cubicBezTo>
                  <a:cubicBezTo>
                    <a:pt x="33" y="57"/>
                    <a:pt x="36" y="53"/>
                    <a:pt x="36" y="48"/>
                  </a:cubicBezTo>
                  <a:cubicBezTo>
                    <a:pt x="36" y="48"/>
                    <a:pt x="36" y="48"/>
                    <a:pt x="36" y="48"/>
                  </a:cubicBezTo>
                  <a:cubicBezTo>
                    <a:pt x="36" y="45"/>
                    <a:pt x="34" y="42"/>
                    <a:pt x="31" y="40"/>
                  </a:cubicBezTo>
                  <a:cubicBezTo>
                    <a:pt x="31" y="32"/>
                    <a:pt x="31" y="32"/>
                    <a:pt x="31" y="32"/>
                  </a:cubicBezTo>
                  <a:cubicBezTo>
                    <a:pt x="40" y="32"/>
                    <a:pt x="40" y="32"/>
                    <a:pt x="40" y="32"/>
                  </a:cubicBezTo>
                  <a:cubicBezTo>
                    <a:pt x="41" y="35"/>
                    <a:pt x="44" y="37"/>
                    <a:pt x="48" y="37"/>
                  </a:cubicBezTo>
                  <a:cubicBezTo>
                    <a:pt x="48" y="37"/>
                    <a:pt x="48" y="37"/>
                    <a:pt x="48" y="37"/>
                  </a:cubicBezTo>
                  <a:cubicBezTo>
                    <a:pt x="52"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0" name="Freeform 15"/>
            <p:cNvSpPr>
              <a:spLocks/>
            </p:cNvSpPr>
            <p:nvPr/>
          </p:nvSpPr>
          <p:spPr bwMode="auto">
            <a:xfrm>
              <a:off x="2784475" y="336550"/>
              <a:ext cx="44450"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7 w 56"/>
                <a:gd name="T13" fmla="*/ 8 h 57"/>
                <a:gd name="T14" fmla="*/ 37 w 56"/>
                <a:gd name="T15" fmla="*/ 8 h 57"/>
                <a:gd name="T16" fmla="*/ 28 w 56"/>
                <a:gd name="T17" fmla="*/ 0 h 57"/>
                <a:gd name="T18" fmla="*/ 20 w 56"/>
                <a:gd name="T19" fmla="*/ 8 h 57"/>
                <a:gd name="T20" fmla="*/ 20 w 56"/>
                <a:gd name="T21" fmla="*/ 8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2 h 57"/>
                <a:gd name="T40" fmla="*/ 25 w 56"/>
                <a:gd name="T41" fmla="*/ 32 h 57"/>
                <a:gd name="T42" fmla="*/ 25 w 56"/>
                <a:gd name="T43" fmla="*/ 40 h 57"/>
                <a:gd name="T44" fmla="*/ 20 w 56"/>
                <a:gd name="T45" fmla="*/ 48 h 57"/>
                <a:gd name="T46" fmla="*/ 20 w 56"/>
                <a:gd name="T47" fmla="*/ 48 h 57"/>
                <a:gd name="T48" fmla="*/ 28 w 56"/>
                <a:gd name="T49" fmla="*/ 57 h 57"/>
                <a:gd name="T50" fmla="*/ 37 w 56"/>
                <a:gd name="T51" fmla="*/ 48 h 57"/>
                <a:gd name="T52" fmla="*/ 37 w 56"/>
                <a:gd name="T53" fmla="*/ 48 h 57"/>
                <a:gd name="T54" fmla="*/ 31 w 56"/>
                <a:gd name="T55" fmla="*/ 40 h 57"/>
                <a:gd name="T56" fmla="*/ 31 w 56"/>
                <a:gd name="T57" fmla="*/ 32 h 57"/>
                <a:gd name="T58" fmla="*/ 40 w 56"/>
                <a:gd name="T59" fmla="*/ 32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3"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7" y="12"/>
                    <a:pt x="37" y="8"/>
                  </a:cubicBezTo>
                  <a:cubicBezTo>
                    <a:pt x="37" y="8"/>
                    <a:pt x="37" y="8"/>
                    <a:pt x="37" y="8"/>
                  </a:cubicBezTo>
                  <a:cubicBezTo>
                    <a:pt x="37" y="4"/>
                    <a:pt x="33" y="0"/>
                    <a:pt x="28" y="0"/>
                  </a:cubicBezTo>
                  <a:cubicBezTo>
                    <a:pt x="23"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5"/>
                    <a:pt x="16" y="32"/>
                  </a:cubicBezTo>
                  <a:cubicBezTo>
                    <a:pt x="25" y="32"/>
                    <a:pt x="25" y="32"/>
                    <a:pt x="25" y="32"/>
                  </a:cubicBezTo>
                  <a:cubicBezTo>
                    <a:pt x="25" y="40"/>
                    <a:pt x="25" y="40"/>
                    <a:pt x="25" y="40"/>
                  </a:cubicBezTo>
                  <a:cubicBezTo>
                    <a:pt x="22" y="42"/>
                    <a:pt x="20" y="45"/>
                    <a:pt x="20" y="48"/>
                  </a:cubicBezTo>
                  <a:cubicBezTo>
                    <a:pt x="20" y="48"/>
                    <a:pt x="20" y="48"/>
                    <a:pt x="20" y="48"/>
                  </a:cubicBezTo>
                  <a:cubicBezTo>
                    <a:pt x="20" y="53"/>
                    <a:pt x="23" y="57"/>
                    <a:pt x="28" y="57"/>
                  </a:cubicBezTo>
                  <a:cubicBezTo>
                    <a:pt x="33" y="57"/>
                    <a:pt x="37" y="53"/>
                    <a:pt x="37" y="48"/>
                  </a:cubicBezTo>
                  <a:cubicBezTo>
                    <a:pt x="37" y="48"/>
                    <a:pt x="37" y="48"/>
                    <a:pt x="37" y="48"/>
                  </a:cubicBezTo>
                  <a:cubicBezTo>
                    <a:pt x="37" y="45"/>
                    <a:pt x="34" y="42"/>
                    <a:pt x="31" y="40"/>
                  </a:cubicBezTo>
                  <a:cubicBezTo>
                    <a:pt x="31" y="32"/>
                    <a:pt x="31" y="32"/>
                    <a:pt x="31" y="32"/>
                  </a:cubicBezTo>
                  <a:cubicBezTo>
                    <a:pt x="40" y="32"/>
                    <a:pt x="40" y="32"/>
                    <a:pt x="40" y="32"/>
                  </a:cubicBezTo>
                  <a:cubicBezTo>
                    <a:pt x="41" y="35"/>
                    <a:pt x="44" y="37"/>
                    <a:pt x="48" y="37"/>
                  </a:cubicBezTo>
                  <a:cubicBezTo>
                    <a:pt x="48" y="37"/>
                    <a:pt x="48" y="37"/>
                    <a:pt x="48" y="37"/>
                  </a:cubicBezTo>
                  <a:cubicBezTo>
                    <a:pt x="53"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1" name="Freeform 16"/>
            <p:cNvSpPr>
              <a:spLocks/>
            </p:cNvSpPr>
            <p:nvPr/>
          </p:nvSpPr>
          <p:spPr bwMode="auto">
            <a:xfrm>
              <a:off x="2873375" y="336550"/>
              <a:ext cx="46038" cy="46038"/>
            </a:xfrm>
            <a:custGeom>
              <a:avLst/>
              <a:gdLst>
                <a:gd name="T0" fmla="*/ 57 w 57"/>
                <a:gd name="T1" fmla="*/ 28 h 57"/>
                <a:gd name="T2" fmla="*/ 48 w 57"/>
                <a:gd name="T3" fmla="*/ 20 h 57"/>
                <a:gd name="T4" fmla="*/ 48 w 57"/>
                <a:gd name="T5" fmla="*/ 20 h 57"/>
                <a:gd name="T6" fmla="*/ 40 w 57"/>
                <a:gd name="T7" fmla="*/ 25 h 57"/>
                <a:gd name="T8" fmla="*/ 31 w 57"/>
                <a:gd name="T9" fmla="*/ 25 h 57"/>
                <a:gd name="T10" fmla="*/ 31 w 57"/>
                <a:gd name="T11" fmla="*/ 16 h 57"/>
                <a:gd name="T12" fmla="*/ 37 w 57"/>
                <a:gd name="T13" fmla="*/ 8 h 57"/>
                <a:gd name="T14" fmla="*/ 37 w 57"/>
                <a:gd name="T15" fmla="*/ 8 h 57"/>
                <a:gd name="T16" fmla="*/ 28 w 57"/>
                <a:gd name="T17" fmla="*/ 0 h 57"/>
                <a:gd name="T18" fmla="*/ 20 w 57"/>
                <a:gd name="T19" fmla="*/ 8 h 57"/>
                <a:gd name="T20" fmla="*/ 20 w 57"/>
                <a:gd name="T21" fmla="*/ 8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8 h 57"/>
                <a:gd name="T34" fmla="*/ 8 w 57"/>
                <a:gd name="T35" fmla="*/ 37 h 57"/>
                <a:gd name="T36" fmla="*/ 8 w 57"/>
                <a:gd name="T37" fmla="*/ 37 h 57"/>
                <a:gd name="T38" fmla="*/ 16 w 57"/>
                <a:gd name="T39" fmla="*/ 32 h 57"/>
                <a:gd name="T40" fmla="*/ 25 w 57"/>
                <a:gd name="T41" fmla="*/ 32 h 57"/>
                <a:gd name="T42" fmla="*/ 25 w 57"/>
                <a:gd name="T43" fmla="*/ 40 h 57"/>
                <a:gd name="T44" fmla="*/ 20 w 57"/>
                <a:gd name="T45" fmla="*/ 48 h 57"/>
                <a:gd name="T46" fmla="*/ 20 w 57"/>
                <a:gd name="T47" fmla="*/ 48 h 57"/>
                <a:gd name="T48" fmla="*/ 28 w 57"/>
                <a:gd name="T49" fmla="*/ 57 h 57"/>
                <a:gd name="T50" fmla="*/ 37 w 57"/>
                <a:gd name="T51" fmla="*/ 48 h 57"/>
                <a:gd name="T52" fmla="*/ 37 w 57"/>
                <a:gd name="T53" fmla="*/ 48 h 57"/>
                <a:gd name="T54" fmla="*/ 31 w 57"/>
                <a:gd name="T55" fmla="*/ 40 h 57"/>
                <a:gd name="T56" fmla="*/ 31 w 57"/>
                <a:gd name="T57" fmla="*/ 32 h 57"/>
                <a:gd name="T58" fmla="*/ 40 w 57"/>
                <a:gd name="T59" fmla="*/ 32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0" y="25"/>
                  </a:cubicBezTo>
                  <a:cubicBezTo>
                    <a:pt x="31" y="25"/>
                    <a:pt x="31" y="25"/>
                    <a:pt x="31" y="25"/>
                  </a:cubicBezTo>
                  <a:cubicBezTo>
                    <a:pt x="31" y="16"/>
                    <a:pt x="31" y="16"/>
                    <a:pt x="31" y="16"/>
                  </a:cubicBezTo>
                  <a:cubicBezTo>
                    <a:pt x="35" y="15"/>
                    <a:pt x="37" y="12"/>
                    <a:pt x="37" y="8"/>
                  </a:cubicBezTo>
                  <a:cubicBezTo>
                    <a:pt x="37" y="8"/>
                    <a:pt x="37" y="8"/>
                    <a:pt x="37" y="8"/>
                  </a:cubicBezTo>
                  <a:cubicBezTo>
                    <a:pt x="37" y="4"/>
                    <a:pt x="33" y="0"/>
                    <a:pt x="28"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5"/>
                    <a:pt x="16" y="32"/>
                  </a:cubicBezTo>
                  <a:cubicBezTo>
                    <a:pt x="25" y="32"/>
                    <a:pt x="25" y="32"/>
                    <a:pt x="25" y="32"/>
                  </a:cubicBezTo>
                  <a:cubicBezTo>
                    <a:pt x="25" y="40"/>
                    <a:pt x="25" y="40"/>
                    <a:pt x="25" y="40"/>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1" y="40"/>
                  </a:cubicBezTo>
                  <a:cubicBezTo>
                    <a:pt x="31" y="32"/>
                    <a:pt x="31" y="32"/>
                    <a:pt x="31" y="32"/>
                  </a:cubicBezTo>
                  <a:cubicBezTo>
                    <a:pt x="40" y="32"/>
                    <a:pt x="40" y="32"/>
                    <a:pt x="40" y="32"/>
                  </a:cubicBezTo>
                  <a:cubicBezTo>
                    <a:pt x="42" y="35"/>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2" name="Freeform 17"/>
            <p:cNvSpPr>
              <a:spLocks/>
            </p:cNvSpPr>
            <p:nvPr/>
          </p:nvSpPr>
          <p:spPr bwMode="auto">
            <a:xfrm>
              <a:off x="2963863" y="336550"/>
              <a:ext cx="46038" cy="46038"/>
            </a:xfrm>
            <a:custGeom>
              <a:avLst/>
              <a:gdLst>
                <a:gd name="T0" fmla="*/ 57 w 57"/>
                <a:gd name="T1" fmla="*/ 28 h 57"/>
                <a:gd name="T2" fmla="*/ 48 w 57"/>
                <a:gd name="T3" fmla="*/ 20 h 57"/>
                <a:gd name="T4" fmla="*/ 48 w 57"/>
                <a:gd name="T5" fmla="*/ 20 h 57"/>
                <a:gd name="T6" fmla="*/ 41 w 57"/>
                <a:gd name="T7" fmla="*/ 25 h 57"/>
                <a:gd name="T8" fmla="*/ 32 w 57"/>
                <a:gd name="T9" fmla="*/ 25 h 57"/>
                <a:gd name="T10" fmla="*/ 32 w 57"/>
                <a:gd name="T11" fmla="*/ 16 h 57"/>
                <a:gd name="T12" fmla="*/ 37 w 57"/>
                <a:gd name="T13" fmla="*/ 8 h 57"/>
                <a:gd name="T14" fmla="*/ 37 w 57"/>
                <a:gd name="T15" fmla="*/ 8 h 57"/>
                <a:gd name="T16" fmla="*/ 28 w 57"/>
                <a:gd name="T17" fmla="*/ 0 h 57"/>
                <a:gd name="T18" fmla="*/ 20 w 57"/>
                <a:gd name="T19" fmla="*/ 8 h 57"/>
                <a:gd name="T20" fmla="*/ 20 w 57"/>
                <a:gd name="T21" fmla="*/ 8 h 57"/>
                <a:gd name="T22" fmla="*/ 25 w 57"/>
                <a:gd name="T23" fmla="*/ 16 h 57"/>
                <a:gd name="T24" fmla="*/ 25 w 57"/>
                <a:gd name="T25" fmla="*/ 25 h 57"/>
                <a:gd name="T26" fmla="*/ 16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6 w 57"/>
                <a:gd name="T39" fmla="*/ 32 h 57"/>
                <a:gd name="T40" fmla="*/ 25 w 57"/>
                <a:gd name="T41" fmla="*/ 32 h 57"/>
                <a:gd name="T42" fmla="*/ 25 w 57"/>
                <a:gd name="T43" fmla="*/ 40 h 57"/>
                <a:gd name="T44" fmla="*/ 20 w 57"/>
                <a:gd name="T45" fmla="*/ 48 h 57"/>
                <a:gd name="T46" fmla="*/ 20 w 57"/>
                <a:gd name="T47" fmla="*/ 48 h 57"/>
                <a:gd name="T48" fmla="*/ 28 w 57"/>
                <a:gd name="T49" fmla="*/ 57 h 57"/>
                <a:gd name="T50" fmla="*/ 37 w 57"/>
                <a:gd name="T51" fmla="*/ 48 h 57"/>
                <a:gd name="T52" fmla="*/ 37 w 57"/>
                <a:gd name="T53" fmla="*/ 48 h 57"/>
                <a:gd name="T54" fmla="*/ 32 w 57"/>
                <a:gd name="T55" fmla="*/ 40 h 57"/>
                <a:gd name="T56" fmla="*/ 32 w 57"/>
                <a:gd name="T57" fmla="*/ 32 h 57"/>
                <a:gd name="T58" fmla="*/ 41 w 57"/>
                <a:gd name="T59" fmla="*/ 32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8"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5"/>
                    <a:pt x="16" y="32"/>
                  </a:cubicBezTo>
                  <a:cubicBezTo>
                    <a:pt x="25" y="32"/>
                    <a:pt x="25" y="32"/>
                    <a:pt x="25" y="32"/>
                  </a:cubicBezTo>
                  <a:cubicBezTo>
                    <a:pt x="25" y="40"/>
                    <a:pt x="25" y="40"/>
                    <a:pt x="25" y="40"/>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2" y="40"/>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3" name="Freeform 18"/>
            <p:cNvSpPr>
              <a:spLocks/>
            </p:cNvSpPr>
            <p:nvPr/>
          </p:nvSpPr>
          <p:spPr bwMode="auto">
            <a:xfrm>
              <a:off x="3052763" y="336550"/>
              <a:ext cx="46038" cy="46038"/>
            </a:xfrm>
            <a:custGeom>
              <a:avLst/>
              <a:gdLst>
                <a:gd name="T0" fmla="*/ 57 w 57"/>
                <a:gd name="T1" fmla="*/ 28 h 57"/>
                <a:gd name="T2" fmla="*/ 48 w 57"/>
                <a:gd name="T3" fmla="*/ 20 h 57"/>
                <a:gd name="T4" fmla="*/ 48 w 57"/>
                <a:gd name="T5" fmla="*/ 20 h 57"/>
                <a:gd name="T6" fmla="*/ 41 w 57"/>
                <a:gd name="T7" fmla="*/ 25 h 57"/>
                <a:gd name="T8" fmla="*/ 32 w 57"/>
                <a:gd name="T9" fmla="*/ 25 h 57"/>
                <a:gd name="T10" fmla="*/ 32 w 57"/>
                <a:gd name="T11" fmla="*/ 16 h 57"/>
                <a:gd name="T12" fmla="*/ 37 w 57"/>
                <a:gd name="T13" fmla="*/ 8 h 57"/>
                <a:gd name="T14" fmla="*/ 37 w 57"/>
                <a:gd name="T15" fmla="*/ 8 h 57"/>
                <a:gd name="T16" fmla="*/ 29 w 57"/>
                <a:gd name="T17" fmla="*/ 0 h 57"/>
                <a:gd name="T18" fmla="*/ 20 w 57"/>
                <a:gd name="T19" fmla="*/ 8 h 57"/>
                <a:gd name="T20" fmla="*/ 20 w 57"/>
                <a:gd name="T21" fmla="*/ 8 h 57"/>
                <a:gd name="T22" fmla="*/ 25 w 57"/>
                <a:gd name="T23" fmla="*/ 16 h 57"/>
                <a:gd name="T24" fmla="*/ 25 w 57"/>
                <a:gd name="T25" fmla="*/ 25 h 57"/>
                <a:gd name="T26" fmla="*/ 16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6 w 57"/>
                <a:gd name="T39" fmla="*/ 32 h 57"/>
                <a:gd name="T40" fmla="*/ 25 w 57"/>
                <a:gd name="T41" fmla="*/ 32 h 57"/>
                <a:gd name="T42" fmla="*/ 25 w 57"/>
                <a:gd name="T43" fmla="*/ 40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0 h 57"/>
                <a:gd name="T56" fmla="*/ 32 w 57"/>
                <a:gd name="T57" fmla="*/ 32 h 57"/>
                <a:gd name="T58" fmla="*/ 41 w 57"/>
                <a:gd name="T59" fmla="*/ 32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9"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5"/>
                    <a:pt x="16" y="32"/>
                  </a:cubicBezTo>
                  <a:cubicBezTo>
                    <a:pt x="25" y="32"/>
                    <a:pt x="25" y="32"/>
                    <a:pt x="25" y="32"/>
                  </a:cubicBezTo>
                  <a:cubicBezTo>
                    <a:pt x="25" y="40"/>
                    <a:pt x="25" y="40"/>
                    <a:pt x="25" y="40"/>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0"/>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4" name="Freeform 19"/>
            <p:cNvSpPr>
              <a:spLocks/>
            </p:cNvSpPr>
            <p:nvPr/>
          </p:nvSpPr>
          <p:spPr bwMode="auto">
            <a:xfrm>
              <a:off x="3141663" y="336550"/>
              <a:ext cx="46038" cy="46038"/>
            </a:xfrm>
            <a:custGeom>
              <a:avLst/>
              <a:gdLst>
                <a:gd name="T0" fmla="*/ 57 w 57"/>
                <a:gd name="T1" fmla="*/ 28 h 57"/>
                <a:gd name="T2" fmla="*/ 49 w 57"/>
                <a:gd name="T3" fmla="*/ 20 h 57"/>
                <a:gd name="T4" fmla="*/ 49 w 57"/>
                <a:gd name="T5" fmla="*/ 20 h 57"/>
                <a:gd name="T6" fmla="*/ 41 w 57"/>
                <a:gd name="T7" fmla="*/ 25 h 57"/>
                <a:gd name="T8" fmla="*/ 32 w 57"/>
                <a:gd name="T9" fmla="*/ 25 h 57"/>
                <a:gd name="T10" fmla="*/ 32 w 57"/>
                <a:gd name="T11" fmla="*/ 16 h 57"/>
                <a:gd name="T12" fmla="*/ 37 w 57"/>
                <a:gd name="T13" fmla="*/ 8 h 57"/>
                <a:gd name="T14" fmla="*/ 37 w 57"/>
                <a:gd name="T15" fmla="*/ 8 h 57"/>
                <a:gd name="T16" fmla="*/ 29 w 57"/>
                <a:gd name="T17" fmla="*/ 0 h 57"/>
                <a:gd name="T18" fmla="*/ 20 w 57"/>
                <a:gd name="T19" fmla="*/ 8 h 57"/>
                <a:gd name="T20" fmla="*/ 20 w 57"/>
                <a:gd name="T21" fmla="*/ 8 h 57"/>
                <a:gd name="T22" fmla="*/ 26 w 57"/>
                <a:gd name="T23" fmla="*/ 16 h 57"/>
                <a:gd name="T24" fmla="*/ 26 w 57"/>
                <a:gd name="T25" fmla="*/ 25 h 57"/>
                <a:gd name="T26" fmla="*/ 17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7 w 57"/>
                <a:gd name="T39" fmla="*/ 32 h 57"/>
                <a:gd name="T40" fmla="*/ 26 w 57"/>
                <a:gd name="T41" fmla="*/ 32 h 57"/>
                <a:gd name="T42" fmla="*/ 26 w 57"/>
                <a:gd name="T43" fmla="*/ 40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0 h 57"/>
                <a:gd name="T56" fmla="*/ 32 w 57"/>
                <a:gd name="T57" fmla="*/ 32 h 57"/>
                <a:gd name="T58" fmla="*/ 41 w 57"/>
                <a:gd name="T59" fmla="*/ 32 h 57"/>
                <a:gd name="T60" fmla="*/ 49 w 57"/>
                <a:gd name="T61" fmla="*/ 37 h 57"/>
                <a:gd name="T62" fmla="*/ 49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9" y="20"/>
                  </a:cubicBezTo>
                  <a:cubicBezTo>
                    <a:pt x="49" y="20"/>
                    <a:pt x="49" y="20"/>
                    <a:pt x="49"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9" y="0"/>
                  </a:cubicBezTo>
                  <a:cubicBezTo>
                    <a:pt x="24" y="0"/>
                    <a:pt x="20" y="4"/>
                    <a:pt x="20" y="8"/>
                  </a:cubicBezTo>
                  <a:cubicBezTo>
                    <a:pt x="20" y="8"/>
                    <a:pt x="20" y="8"/>
                    <a:pt x="20" y="8"/>
                  </a:cubicBezTo>
                  <a:cubicBezTo>
                    <a:pt x="20" y="12"/>
                    <a:pt x="22" y="15"/>
                    <a:pt x="26" y="16"/>
                  </a:cubicBezTo>
                  <a:cubicBezTo>
                    <a:pt x="26" y="25"/>
                    <a:pt x="26" y="25"/>
                    <a:pt x="26" y="25"/>
                  </a:cubicBezTo>
                  <a:cubicBezTo>
                    <a:pt x="17" y="25"/>
                    <a:pt x="17" y="25"/>
                    <a:pt x="17"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5"/>
                    <a:pt x="17" y="32"/>
                  </a:cubicBezTo>
                  <a:cubicBezTo>
                    <a:pt x="26" y="32"/>
                    <a:pt x="26" y="32"/>
                    <a:pt x="26" y="32"/>
                  </a:cubicBezTo>
                  <a:cubicBezTo>
                    <a:pt x="26" y="40"/>
                    <a:pt x="26" y="40"/>
                    <a:pt x="26" y="40"/>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0"/>
                  </a:cubicBezTo>
                  <a:cubicBezTo>
                    <a:pt x="32" y="32"/>
                    <a:pt x="32" y="32"/>
                    <a:pt x="32" y="32"/>
                  </a:cubicBezTo>
                  <a:cubicBezTo>
                    <a:pt x="41" y="32"/>
                    <a:pt x="41" y="32"/>
                    <a:pt x="41" y="32"/>
                  </a:cubicBezTo>
                  <a:cubicBezTo>
                    <a:pt x="42" y="35"/>
                    <a:pt x="45" y="37"/>
                    <a:pt x="49" y="37"/>
                  </a:cubicBezTo>
                  <a:cubicBezTo>
                    <a:pt x="49" y="37"/>
                    <a:pt x="49" y="37"/>
                    <a:pt x="49"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5" name="Freeform 20"/>
            <p:cNvSpPr>
              <a:spLocks/>
            </p:cNvSpPr>
            <p:nvPr/>
          </p:nvSpPr>
          <p:spPr bwMode="auto">
            <a:xfrm>
              <a:off x="3232150" y="336550"/>
              <a:ext cx="46038"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6 w 56"/>
                <a:gd name="T13" fmla="*/ 8 h 57"/>
                <a:gd name="T14" fmla="*/ 36 w 56"/>
                <a:gd name="T15" fmla="*/ 8 h 57"/>
                <a:gd name="T16" fmla="*/ 28 w 56"/>
                <a:gd name="T17" fmla="*/ 0 h 57"/>
                <a:gd name="T18" fmla="*/ 19 w 56"/>
                <a:gd name="T19" fmla="*/ 8 h 57"/>
                <a:gd name="T20" fmla="*/ 19 w 56"/>
                <a:gd name="T21" fmla="*/ 8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2 h 57"/>
                <a:gd name="T40" fmla="*/ 25 w 56"/>
                <a:gd name="T41" fmla="*/ 32 h 57"/>
                <a:gd name="T42" fmla="*/ 25 w 56"/>
                <a:gd name="T43" fmla="*/ 40 h 57"/>
                <a:gd name="T44" fmla="*/ 19 w 56"/>
                <a:gd name="T45" fmla="*/ 48 h 57"/>
                <a:gd name="T46" fmla="*/ 19 w 56"/>
                <a:gd name="T47" fmla="*/ 48 h 57"/>
                <a:gd name="T48" fmla="*/ 28 w 56"/>
                <a:gd name="T49" fmla="*/ 57 h 57"/>
                <a:gd name="T50" fmla="*/ 36 w 56"/>
                <a:gd name="T51" fmla="*/ 48 h 57"/>
                <a:gd name="T52" fmla="*/ 36 w 56"/>
                <a:gd name="T53" fmla="*/ 48 h 57"/>
                <a:gd name="T54" fmla="*/ 31 w 56"/>
                <a:gd name="T55" fmla="*/ 40 h 57"/>
                <a:gd name="T56" fmla="*/ 31 w 56"/>
                <a:gd name="T57" fmla="*/ 32 h 57"/>
                <a:gd name="T58" fmla="*/ 40 w 56"/>
                <a:gd name="T59" fmla="*/ 32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2"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6" y="12"/>
                    <a:pt x="36" y="8"/>
                  </a:cubicBezTo>
                  <a:cubicBezTo>
                    <a:pt x="36" y="8"/>
                    <a:pt x="36" y="8"/>
                    <a:pt x="36" y="8"/>
                  </a:cubicBezTo>
                  <a:cubicBezTo>
                    <a:pt x="36" y="4"/>
                    <a:pt x="33" y="0"/>
                    <a:pt x="28" y="0"/>
                  </a:cubicBezTo>
                  <a:cubicBezTo>
                    <a:pt x="23" y="0"/>
                    <a:pt x="19" y="4"/>
                    <a:pt x="19" y="8"/>
                  </a:cubicBezTo>
                  <a:cubicBezTo>
                    <a:pt x="19" y="8"/>
                    <a:pt x="19" y="8"/>
                    <a:pt x="19" y="8"/>
                  </a:cubicBezTo>
                  <a:cubicBezTo>
                    <a:pt x="19"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3" y="20"/>
                    <a:pt x="0" y="24"/>
                    <a:pt x="0" y="28"/>
                  </a:cubicBezTo>
                  <a:cubicBezTo>
                    <a:pt x="0" y="33"/>
                    <a:pt x="3" y="37"/>
                    <a:pt x="8" y="37"/>
                  </a:cubicBezTo>
                  <a:cubicBezTo>
                    <a:pt x="8" y="37"/>
                    <a:pt x="8" y="37"/>
                    <a:pt x="8" y="37"/>
                  </a:cubicBezTo>
                  <a:cubicBezTo>
                    <a:pt x="12" y="37"/>
                    <a:pt x="15" y="35"/>
                    <a:pt x="16" y="32"/>
                  </a:cubicBezTo>
                  <a:cubicBezTo>
                    <a:pt x="25" y="32"/>
                    <a:pt x="25" y="32"/>
                    <a:pt x="25" y="32"/>
                  </a:cubicBezTo>
                  <a:cubicBezTo>
                    <a:pt x="25" y="40"/>
                    <a:pt x="25" y="40"/>
                    <a:pt x="25" y="40"/>
                  </a:cubicBezTo>
                  <a:cubicBezTo>
                    <a:pt x="22" y="42"/>
                    <a:pt x="19" y="45"/>
                    <a:pt x="19" y="48"/>
                  </a:cubicBezTo>
                  <a:cubicBezTo>
                    <a:pt x="19" y="48"/>
                    <a:pt x="19" y="48"/>
                    <a:pt x="19" y="48"/>
                  </a:cubicBezTo>
                  <a:cubicBezTo>
                    <a:pt x="19" y="53"/>
                    <a:pt x="23" y="57"/>
                    <a:pt x="28" y="57"/>
                  </a:cubicBezTo>
                  <a:cubicBezTo>
                    <a:pt x="33" y="57"/>
                    <a:pt x="36" y="53"/>
                    <a:pt x="36" y="48"/>
                  </a:cubicBezTo>
                  <a:cubicBezTo>
                    <a:pt x="36" y="48"/>
                    <a:pt x="36" y="48"/>
                    <a:pt x="36" y="48"/>
                  </a:cubicBezTo>
                  <a:cubicBezTo>
                    <a:pt x="36" y="45"/>
                    <a:pt x="34" y="42"/>
                    <a:pt x="31" y="40"/>
                  </a:cubicBezTo>
                  <a:cubicBezTo>
                    <a:pt x="31" y="32"/>
                    <a:pt x="31" y="32"/>
                    <a:pt x="31" y="32"/>
                  </a:cubicBezTo>
                  <a:cubicBezTo>
                    <a:pt x="40" y="32"/>
                    <a:pt x="40" y="32"/>
                    <a:pt x="40" y="32"/>
                  </a:cubicBezTo>
                  <a:cubicBezTo>
                    <a:pt x="41" y="35"/>
                    <a:pt x="44" y="37"/>
                    <a:pt x="48" y="37"/>
                  </a:cubicBezTo>
                  <a:cubicBezTo>
                    <a:pt x="48" y="37"/>
                    <a:pt x="48" y="37"/>
                    <a:pt x="48" y="37"/>
                  </a:cubicBezTo>
                  <a:cubicBezTo>
                    <a:pt x="52"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6" name="Freeform 21"/>
            <p:cNvSpPr>
              <a:spLocks/>
            </p:cNvSpPr>
            <p:nvPr/>
          </p:nvSpPr>
          <p:spPr bwMode="auto">
            <a:xfrm>
              <a:off x="3322638" y="336550"/>
              <a:ext cx="44450"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7 w 56"/>
                <a:gd name="T13" fmla="*/ 8 h 57"/>
                <a:gd name="T14" fmla="*/ 37 w 56"/>
                <a:gd name="T15" fmla="*/ 8 h 57"/>
                <a:gd name="T16" fmla="*/ 28 w 56"/>
                <a:gd name="T17" fmla="*/ 0 h 57"/>
                <a:gd name="T18" fmla="*/ 20 w 56"/>
                <a:gd name="T19" fmla="*/ 8 h 57"/>
                <a:gd name="T20" fmla="*/ 20 w 56"/>
                <a:gd name="T21" fmla="*/ 8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2 h 57"/>
                <a:gd name="T40" fmla="*/ 25 w 56"/>
                <a:gd name="T41" fmla="*/ 32 h 57"/>
                <a:gd name="T42" fmla="*/ 25 w 56"/>
                <a:gd name="T43" fmla="*/ 40 h 57"/>
                <a:gd name="T44" fmla="*/ 20 w 56"/>
                <a:gd name="T45" fmla="*/ 48 h 57"/>
                <a:gd name="T46" fmla="*/ 20 w 56"/>
                <a:gd name="T47" fmla="*/ 48 h 57"/>
                <a:gd name="T48" fmla="*/ 28 w 56"/>
                <a:gd name="T49" fmla="*/ 57 h 57"/>
                <a:gd name="T50" fmla="*/ 37 w 56"/>
                <a:gd name="T51" fmla="*/ 48 h 57"/>
                <a:gd name="T52" fmla="*/ 37 w 56"/>
                <a:gd name="T53" fmla="*/ 48 h 57"/>
                <a:gd name="T54" fmla="*/ 31 w 56"/>
                <a:gd name="T55" fmla="*/ 40 h 57"/>
                <a:gd name="T56" fmla="*/ 31 w 56"/>
                <a:gd name="T57" fmla="*/ 32 h 57"/>
                <a:gd name="T58" fmla="*/ 40 w 56"/>
                <a:gd name="T59" fmla="*/ 32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3"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7" y="12"/>
                    <a:pt x="37" y="8"/>
                  </a:cubicBezTo>
                  <a:cubicBezTo>
                    <a:pt x="37" y="8"/>
                    <a:pt x="37" y="8"/>
                    <a:pt x="37" y="8"/>
                  </a:cubicBezTo>
                  <a:cubicBezTo>
                    <a:pt x="37" y="4"/>
                    <a:pt x="33" y="0"/>
                    <a:pt x="28" y="0"/>
                  </a:cubicBezTo>
                  <a:cubicBezTo>
                    <a:pt x="23"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5"/>
                    <a:pt x="16" y="32"/>
                  </a:cubicBezTo>
                  <a:cubicBezTo>
                    <a:pt x="25" y="32"/>
                    <a:pt x="25" y="32"/>
                    <a:pt x="25" y="32"/>
                  </a:cubicBezTo>
                  <a:cubicBezTo>
                    <a:pt x="25" y="40"/>
                    <a:pt x="25" y="40"/>
                    <a:pt x="25" y="40"/>
                  </a:cubicBezTo>
                  <a:cubicBezTo>
                    <a:pt x="22" y="42"/>
                    <a:pt x="20" y="45"/>
                    <a:pt x="20" y="48"/>
                  </a:cubicBezTo>
                  <a:cubicBezTo>
                    <a:pt x="20" y="48"/>
                    <a:pt x="20" y="48"/>
                    <a:pt x="20" y="48"/>
                  </a:cubicBezTo>
                  <a:cubicBezTo>
                    <a:pt x="20" y="53"/>
                    <a:pt x="23" y="57"/>
                    <a:pt x="28" y="57"/>
                  </a:cubicBezTo>
                  <a:cubicBezTo>
                    <a:pt x="33" y="57"/>
                    <a:pt x="37" y="53"/>
                    <a:pt x="37" y="48"/>
                  </a:cubicBezTo>
                  <a:cubicBezTo>
                    <a:pt x="37" y="48"/>
                    <a:pt x="37" y="48"/>
                    <a:pt x="37" y="48"/>
                  </a:cubicBezTo>
                  <a:cubicBezTo>
                    <a:pt x="37" y="45"/>
                    <a:pt x="34" y="42"/>
                    <a:pt x="31" y="40"/>
                  </a:cubicBezTo>
                  <a:cubicBezTo>
                    <a:pt x="31" y="32"/>
                    <a:pt x="31" y="32"/>
                    <a:pt x="31" y="32"/>
                  </a:cubicBezTo>
                  <a:cubicBezTo>
                    <a:pt x="40" y="32"/>
                    <a:pt x="40" y="32"/>
                    <a:pt x="40" y="32"/>
                  </a:cubicBezTo>
                  <a:cubicBezTo>
                    <a:pt x="41" y="35"/>
                    <a:pt x="44" y="37"/>
                    <a:pt x="48" y="37"/>
                  </a:cubicBezTo>
                  <a:cubicBezTo>
                    <a:pt x="48" y="37"/>
                    <a:pt x="48" y="37"/>
                    <a:pt x="48" y="37"/>
                  </a:cubicBezTo>
                  <a:cubicBezTo>
                    <a:pt x="53"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7" name="Freeform 22"/>
            <p:cNvSpPr>
              <a:spLocks/>
            </p:cNvSpPr>
            <p:nvPr/>
          </p:nvSpPr>
          <p:spPr bwMode="auto">
            <a:xfrm>
              <a:off x="3411538" y="336550"/>
              <a:ext cx="46038" cy="46038"/>
            </a:xfrm>
            <a:custGeom>
              <a:avLst/>
              <a:gdLst>
                <a:gd name="T0" fmla="*/ 57 w 57"/>
                <a:gd name="T1" fmla="*/ 28 h 57"/>
                <a:gd name="T2" fmla="*/ 48 w 57"/>
                <a:gd name="T3" fmla="*/ 20 h 57"/>
                <a:gd name="T4" fmla="*/ 48 w 57"/>
                <a:gd name="T5" fmla="*/ 20 h 57"/>
                <a:gd name="T6" fmla="*/ 40 w 57"/>
                <a:gd name="T7" fmla="*/ 25 h 57"/>
                <a:gd name="T8" fmla="*/ 31 w 57"/>
                <a:gd name="T9" fmla="*/ 25 h 57"/>
                <a:gd name="T10" fmla="*/ 31 w 57"/>
                <a:gd name="T11" fmla="*/ 16 h 57"/>
                <a:gd name="T12" fmla="*/ 37 w 57"/>
                <a:gd name="T13" fmla="*/ 8 h 57"/>
                <a:gd name="T14" fmla="*/ 37 w 57"/>
                <a:gd name="T15" fmla="*/ 8 h 57"/>
                <a:gd name="T16" fmla="*/ 28 w 57"/>
                <a:gd name="T17" fmla="*/ 0 h 57"/>
                <a:gd name="T18" fmla="*/ 20 w 57"/>
                <a:gd name="T19" fmla="*/ 8 h 57"/>
                <a:gd name="T20" fmla="*/ 20 w 57"/>
                <a:gd name="T21" fmla="*/ 8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8 h 57"/>
                <a:gd name="T34" fmla="*/ 8 w 57"/>
                <a:gd name="T35" fmla="*/ 37 h 57"/>
                <a:gd name="T36" fmla="*/ 8 w 57"/>
                <a:gd name="T37" fmla="*/ 37 h 57"/>
                <a:gd name="T38" fmla="*/ 16 w 57"/>
                <a:gd name="T39" fmla="*/ 32 h 57"/>
                <a:gd name="T40" fmla="*/ 25 w 57"/>
                <a:gd name="T41" fmla="*/ 32 h 57"/>
                <a:gd name="T42" fmla="*/ 25 w 57"/>
                <a:gd name="T43" fmla="*/ 40 h 57"/>
                <a:gd name="T44" fmla="*/ 20 w 57"/>
                <a:gd name="T45" fmla="*/ 48 h 57"/>
                <a:gd name="T46" fmla="*/ 20 w 57"/>
                <a:gd name="T47" fmla="*/ 48 h 57"/>
                <a:gd name="T48" fmla="*/ 28 w 57"/>
                <a:gd name="T49" fmla="*/ 57 h 57"/>
                <a:gd name="T50" fmla="*/ 37 w 57"/>
                <a:gd name="T51" fmla="*/ 48 h 57"/>
                <a:gd name="T52" fmla="*/ 37 w 57"/>
                <a:gd name="T53" fmla="*/ 48 h 57"/>
                <a:gd name="T54" fmla="*/ 31 w 57"/>
                <a:gd name="T55" fmla="*/ 40 h 57"/>
                <a:gd name="T56" fmla="*/ 31 w 57"/>
                <a:gd name="T57" fmla="*/ 32 h 57"/>
                <a:gd name="T58" fmla="*/ 40 w 57"/>
                <a:gd name="T59" fmla="*/ 32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0" y="25"/>
                  </a:cubicBezTo>
                  <a:cubicBezTo>
                    <a:pt x="31" y="25"/>
                    <a:pt x="31" y="25"/>
                    <a:pt x="31" y="25"/>
                  </a:cubicBezTo>
                  <a:cubicBezTo>
                    <a:pt x="31" y="16"/>
                    <a:pt x="31" y="16"/>
                    <a:pt x="31" y="16"/>
                  </a:cubicBezTo>
                  <a:cubicBezTo>
                    <a:pt x="35" y="15"/>
                    <a:pt x="37" y="12"/>
                    <a:pt x="37" y="8"/>
                  </a:cubicBezTo>
                  <a:cubicBezTo>
                    <a:pt x="37" y="8"/>
                    <a:pt x="37" y="8"/>
                    <a:pt x="37" y="8"/>
                  </a:cubicBezTo>
                  <a:cubicBezTo>
                    <a:pt x="37" y="4"/>
                    <a:pt x="33" y="0"/>
                    <a:pt x="28"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5"/>
                    <a:pt x="16" y="32"/>
                  </a:cubicBezTo>
                  <a:cubicBezTo>
                    <a:pt x="25" y="32"/>
                    <a:pt x="25" y="32"/>
                    <a:pt x="25" y="32"/>
                  </a:cubicBezTo>
                  <a:cubicBezTo>
                    <a:pt x="25" y="40"/>
                    <a:pt x="25" y="40"/>
                    <a:pt x="25" y="40"/>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1" y="40"/>
                  </a:cubicBezTo>
                  <a:cubicBezTo>
                    <a:pt x="31" y="32"/>
                    <a:pt x="31" y="32"/>
                    <a:pt x="31" y="32"/>
                  </a:cubicBezTo>
                  <a:cubicBezTo>
                    <a:pt x="40" y="32"/>
                    <a:pt x="40" y="32"/>
                    <a:pt x="40" y="32"/>
                  </a:cubicBezTo>
                  <a:cubicBezTo>
                    <a:pt x="42" y="35"/>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8" name="Freeform 23"/>
            <p:cNvSpPr>
              <a:spLocks/>
            </p:cNvSpPr>
            <p:nvPr/>
          </p:nvSpPr>
          <p:spPr bwMode="auto">
            <a:xfrm>
              <a:off x="3502025" y="336550"/>
              <a:ext cx="46038" cy="46038"/>
            </a:xfrm>
            <a:custGeom>
              <a:avLst/>
              <a:gdLst>
                <a:gd name="T0" fmla="*/ 57 w 57"/>
                <a:gd name="T1" fmla="*/ 28 h 57"/>
                <a:gd name="T2" fmla="*/ 48 w 57"/>
                <a:gd name="T3" fmla="*/ 20 h 57"/>
                <a:gd name="T4" fmla="*/ 48 w 57"/>
                <a:gd name="T5" fmla="*/ 20 h 57"/>
                <a:gd name="T6" fmla="*/ 40 w 57"/>
                <a:gd name="T7" fmla="*/ 25 h 57"/>
                <a:gd name="T8" fmla="*/ 32 w 57"/>
                <a:gd name="T9" fmla="*/ 25 h 57"/>
                <a:gd name="T10" fmla="*/ 32 w 57"/>
                <a:gd name="T11" fmla="*/ 16 h 57"/>
                <a:gd name="T12" fmla="*/ 37 w 57"/>
                <a:gd name="T13" fmla="*/ 8 h 57"/>
                <a:gd name="T14" fmla="*/ 37 w 57"/>
                <a:gd name="T15" fmla="*/ 8 h 57"/>
                <a:gd name="T16" fmla="*/ 28 w 57"/>
                <a:gd name="T17" fmla="*/ 0 h 57"/>
                <a:gd name="T18" fmla="*/ 20 w 57"/>
                <a:gd name="T19" fmla="*/ 8 h 57"/>
                <a:gd name="T20" fmla="*/ 20 w 57"/>
                <a:gd name="T21" fmla="*/ 8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8 h 57"/>
                <a:gd name="T34" fmla="*/ 8 w 57"/>
                <a:gd name="T35" fmla="*/ 37 h 57"/>
                <a:gd name="T36" fmla="*/ 8 w 57"/>
                <a:gd name="T37" fmla="*/ 37 h 57"/>
                <a:gd name="T38" fmla="*/ 16 w 57"/>
                <a:gd name="T39" fmla="*/ 32 h 57"/>
                <a:gd name="T40" fmla="*/ 25 w 57"/>
                <a:gd name="T41" fmla="*/ 32 h 57"/>
                <a:gd name="T42" fmla="*/ 25 w 57"/>
                <a:gd name="T43" fmla="*/ 40 h 57"/>
                <a:gd name="T44" fmla="*/ 20 w 57"/>
                <a:gd name="T45" fmla="*/ 48 h 57"/>
                <a:gd name="T46" fmla="*/ 20 w 57"/>
                <a:gd name="T47" fmla="*/ 48 h 57"/>
                <a:gd name="T48" fmla="*/ 28 w 57"/>
                <a:gd name="T49" fmla="*/ 57 h 57"/>
                <a:gd name="T50" fmla="*/ 37 w 57"/>
                <a:gd name="T51" fmla="*/ 48 h 57"/>
                <a:gd name="T52" fmla="*/ 37 w 57"/>
                <a:gd name="T53" fmla="*/ 48 h 57"/>
                <a:gd name="T54" fmla="*/ 32 w 57"/>
                <a:gd name="T55" fmla="*/ 40 h 57"/>
                <a:gd name="T56" fmla="*/ 32 w 57"/>
                <a:gd name="T57" fmla="*/ 32 h 57"/>
                <a:gd name="T58" fmla="*/ 40 w 57"/>
                <a:gd name="T59" fmla="*/ 32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0"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8"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5"/>
                    <a:pt x="16" y="32"/>
                  </a:cubicBezTo>
                  <a:cubicBezTo>
                    <a:pt x="25" y="32"/>
                    <a:pt x="25" y="32"/>
                    <a:pt x="25" y="32"/>
                  </a:cubicBezTo>
                  <a:cubicBezTo>
                    <a:pt x="25" y="40"/>
                    <a:pt x="25" y="40"/>
                    <a:pt x="25" y="40"/>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2" y="40"/>
                  </a:cubicBezTo>
                  <a:cubicBezTo>
                    <a:pt x="32" y="32"/>
                    <a:pt x="32" y="32"/>
                    <a:pt x="32" y="32"/>
                  </a:cubicBezTo>
                  <a:cubicBezTo>
                    <a:pt x="40" y="32"/>
                    <a:pt x="40" y="32"/>
                    <a:pt x="40" y="32"/>
                  </a:cubicBezTo>
                  <a:cubicBezTo>
                    <a:pt x="42" y="35"/>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9" name="Freeform 24"/>
            <p:cNvSpPr>
              <a:spLocks/>
            </p:cNvSpPr>
            <p:nvPr/>
          </p:nvSpPr>
          <p:spPr bwMode="auto">
            <a:xfrm>
              <a:off x="3590925" y="336550"/>
              <a:ext cx="46038" cy="46038"/>
            </a:xfrm>
            <a:custGeom>
              <a:avLst/>
              <a:gdLst>
                <a:gd name="T0" fmla="*/ 48 w 57"/>
                <a:gd name="T1" fmla="*/ 20 h 57"/>
                <a:gd name="T2" fmla="*/ 48 w 57"/>
                <a:gd name="T3" fmla="*/ 20 h 57"/>
                <a:gd name="T4" fmla="*/ 41 w 57"/>
                <a:gd name="T5" fmla="*/ 25 h 57"/>
                <a:gd name="T6" fmla="*/ 32 w 57"/>
                <a:gd name="T7" fmla="*/ 25 h 57"/>
                <a:gd name="T8" fmla="*/ 32 w 57"/>
                <a:gd name="T9" fmla="*/ 16 h 57"/>
                <a:gd name="T10" fmla="*/ 37 w 57"/>
                <a:gd name="T11" fmla="*/ 8 h 57"/>
                <a:gd name="T12" fmla="*/ 37 w 57"/>
                <a:gd name="T13" fmla="*/ 8 h 57"/>
                <a:gd name="T14" fmla="*/ 29 w 57"/>
                <a:gd name="T15" fmla="*/ 0 h 57"/>
                <a:gd name="T16" fmla="*/ 20 w 57"/>
                <a:gd name="T17" fmla="*/ 8 h 57"/>
                <a:gd name="T18" fmla="*/ 20 w 57"/>
                <a:gd name="T19" fmla="*/ 8 h 57"/>
                <a:gd name="T20" fmla="*/ 25 w 57"/>
                <a:gd name="T21" fmla="*/ 16 h 57"/>
                <a:gd name="T22" fmla="*/ 25 w 57"/>
                <a:gd name="T23" fmla="*/ 25 h 57"/>
                <a:gd name="T24" fmla="*/ 16 w 57"/>
                <a:gd name="T25" fmla="*/ 25 h 57"/>
                <a:gd name="T26" fmla="*/ 9 w 57"/>
                <a:gd name="T27" fmla="*/ 20 h 57"/>
                <a:gd name="T28" fmla="*/ 9 w 57"/>
                <a:gd name="T29" fmla="*/ 20 h 57"/>
                <a:gd name="T30" fmla="*/ 0 w 57"/>
                <a:gd name="T31" fmla="*/ 28 h 57"/>
                <a:gd name="T32" fmla="*/ 9 w 57"/>
                <a:gd name="T33" fmla="*/ 37 h 57"/>
                <a:gd name="T34" fmla="*/ 9 w 57"/>
                <a:gd name="T35" fmla="*/ 37 h 57"/>
                <a:gd name="T36" fmla="*/ 16 w 57"/>
                <a:gd name="T37" fmla="*/ 32 h 57"/>
                <a:gd name="T38" fmla="*/ 25 w 57"/>
                <a:gd name="T39" fmla="*/ 32 h 57"/>
                <a:gd name="T40" fmla="*/ 25 w 57"/>
                <a:gd name="T41" fmla="*/ 40 h 57"/>
                <a:gd name="T42" fmla="*/ 20 w 57"/>
                <a:gd name="T43" fmla="*/ 48 h 57"/>
                <a:gd name="T44" fmla="*/ 20 w 57"/>
                <a:gd name="T45" fmla="*/ 48 h 57"/>
                <a:gd name="T46" fmla="*/ 29 w 57"/>
                <a:gd name="T47" fmla="*/ 57 h 57"/>
                <a:gd name="T48" fmla="*/ 37 w 57"/>
                <a:gd name="T49" fmla="*/ 48 h 57"/>
                <a:gd name="T50" fmla="*/ 37 w 57"/>
                <a:gd name="T51" fmla="*/ 48 h 57"/>
                <a:gd name="T52" fmla="*/ 32 w 57"/>
                <a:gd name="T53" fmla="*/ 40 h 57"/>
                <a:gd name="T54" fmla="*/ 32 w 57"/>
                <a:gd name="T55" fmla="*/ 32 h 57"/>
                <a:gd name="T56" fmla="*/ 41 w 57"/>
                <a:gd name="T57" fmla="*/ 32 h 57"/>
                <a:gd name="T58" fmla="*/ 48 w 57"/>
                <a:gd name="T59" fmla="*/ 37 h 57"/>
                <a:gd name="T60" fmla="*/ 48 w 57"/>
                <a:gd name="T61" fmla="*/ 37 h 57"/>
                <a:gd name="T62" fmla="*/ 57 w 57"/>
                <a:gd name="T63" fmla="*/ 28 h 57"/>
                <a:gd name="T64" fmla="*/ 48 w 57"/>
                <a:gd name="T65" fmla="*/ 20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48" y="20"/>
                  </a:move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9"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5"/>
                    <a:pt x="16" y="32"/>
                  </a:cubicBezTo>
                  <a:cubicBezTo>
                    <a:pt x="25" y="32"/>
                    <a:pt x="25" y="32"/>
                    <a:pt x="25" y="32"/>
                  </a:cubicBezTo>
                  <a:cubicBezTo>
                    <a:pt x="25" y="40"/>
                    <a:pt x="25" y="40"/>
                    <a:pt x="25" y="40"/>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0"/>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8"/>
                  </a:cubicBezTo>
                  <a:cubicBezTo>
                    <a:pt x="57" y="24"/>
                    <a:pt x="53" y="20"/>
                    <a:pt x="48"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0" name="Freeform 25"/>
            <p:cNvSpPr>
              <a:spLocks/>
            </p:cNvSpPr>
            <p:nvPr/>
          </p:nvSpPr>
          <p:spPr bwMode="auto">
            <a:xfrm>
              <a:off x="2603500" y="425450"/>
              <a:ext cx="46038" cy="46038"/>
            </a:xfrm>
            <a:custGeom>
              <a:avLst/>
              <a:gdLst>
                <a:gd name="T0" fmla="*/ 57 w 57"/>
                <a:gd name="T1" fmla="*/ 28 h 57"/>
                <a:gd name="T2" fmla="*/ 49 w 57"/>
                <a:gd name="T3" fmla="*/ 20 h 57"/>
                <a:gd name="T4" fmla="*/ 49 w 57"/>
                <a:gd name="T5" fmla="*/ 20 h 57"/>
                <a:gd name="T6" fmla="*/ 41 w 57"/>
                <a:gd name="T7" fmla="*/ 25 h 57"/>
                <a:gd name="T8" fmla="*/ 32 w 57"/>
                <a:gd name="T9" fmla="*/ 25 h 57"/>
                <a:gd name="T10" fmla="*/ 32 w 57"/>
                <a:gd name="T11" fmla="*/ 16 h 57"/>
                <a:gd name="T12" fmla="*/ 37 w 57"/>
                <a:gd name="T13" fmla="*/ 9 h 57"/>
                <a:gd name="T14" fmla="*/ 37 w 57"/>
                <a:gd name="T15" fmla="*/ 9 h 57"/>
                <a:gd name="T16" fmla="*/ 29 w 57"/>
                <a:gd name="T17" fmla="*/ 0 h 57"/>
                <a:gd name="T18" fmla="*/ 20 w 57"/>
                <a:gd name="T19" fmla="*/ 9 h 57"/>
                <a:gd name="T20" fmla="*/ 20 w 57"/>
                <a:gd name="T21" fmla="*/ 9 h 57"/>
                <a:gd name="T22" fmla="*/ 26 w 57"/>
                <a:gd name="T23" fmla="*/ 16 h 57"/>
                <a:gd name="T24" fmla="*/ 26 w 57"/>
                <a:gd name="T25" fmla="*/ 25 h 57"/>
                <a:gd name="T26" fmla="*/ 17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7 w 57"/>
                <a:gd name="T39" fmla="*/ 32 h 57"/>
                <a:gd name="T40" fmla="*/ 26 w 57"/>
                <a:gd name="T41" fmla="*/ 32 h 57"/>
                <a:gd name="T42" fmla="*/ 26 w 57"/>
                <a:gd name="T43" fmla="*/ 41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1 h 57"/>
                <a:gd name="T56" fmla="*/ 32 w 57"/>
                <a:gd name="T57" fmla="*/ 32 h 57"/>
                <a:gd name="T58" fmla="*/ 41 w 57"/>
                <a:gd name="T59" fmla="*/ 32 h 57"/>
                <a:gd name="T60" fmla="*/ 49 w 57"/>
                <a:gd name="T61" fmla="*/ 37 h 57"/>
                <a:gd name="T62" fmla="*/ 49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9" y="20"/>
                  </a:cubicBezTo>
                  <a:cubicBezTo>
                    <a:pt x="49" y="20"/>
                    <a:pt x="49" y="20"/>
                    <a:pt x="49" y="20"/>
                  </a:cubicBezTo>
                  <a:cubicBezTo>
                    <a:pt x="45" y="20"/>
                    <a:pt x="42" y="22"/>
                    <a:pt x="41"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6" y="16"/>
                  </a:cubicBezTo>
                  <a:cubicBezTo>
                    <a:pt x="26" y="25"/>
                    <a:pt x="26" y="25"/>
                    <a:pt x="26" y="25"/>
                  </a:cubicBezTo>
                  <a:cubicBezTo>
                    <a:pt x="17" y="25"/>
                    <a:pt x="17" y="25"/>
                    <a:pt x="17"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5"/>
                    <a:pt x="17" y="32"/>
                  </a:cubicBezTo>
                  <a:cubicBezTo>
                    <a:pt x="26" y="32"/>
                    <a:pt x="26" y="32"/>
                    <a:pt x="26" y="32"/>
                  </a:cubicBezTo>
                  <a:cubicBezTo>
                    <a:pt x="26" y="41"/>
                    <a:pt x="26" y="41"/>
                    <a:pt x="26" y="41"/>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1"/>
                  </a:cubicBezTo>
                  <a:cubicBezTo>
                    <a:pt x="32" y="32"/>
                    <a:pt x="32" y="32"/>
                    <a:pt x="32" y="32"/>
                  </a:cubicBezTo>
                  <a:cubicBezTo>
                    <a:pt x="41" y="32"/>
                    <a:pt x="41" y="32"/>
                    <a:pt x="41" y="32"/>
                  </a:cubicBezTo>
                  <a:cubicBezTo>
                    <a:pt x="42" y="35"/>
                    <a:pt x="45" y="37"/>
                    <a:pt x="49" y="37"/>
                  </a:cubicBezTo>
                  <a:cubicBezTo>
                    <a:pt x="49" y="37"/>
                    <a:pt x="49" y="37"/>
                    <a:pt x="49"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1" name="Freeform 26"/>
            <p:cNvSpPr>
              <a:spLocks/>
            </p:cNvSpPr>
            <p:nvPr/>
          </p:nvSpPr>
          <p:spPr bwMode="auto">
            <a:xfrm>
              <a:off x="2693988" y="425450"/>
              <a:ext cx="46038"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6 w 56"/>
                <a:gd name="T13" fmla="*/ 9 h 57"/>
                <a:gd name="T14" fmla="*/ 36 w 56"/>
                <a:gd name="T15" fmla="*/ 9 h 57"/>
                <a:gd name="T16" fmla="*/ 28 w 56"/>
                <a:gd name="T17" fmla="*/ 0 h 57"/>
                <a:gd name="T18" fmla="*/ 19 w 56"/>
                <a:gd name="T19" fmla="*/ 9 h 57"/>
                <a:gd name="T20" fmla="*/ 19 w 56"/>
                <a:gd name="T21" fmla="*/ 9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2 h 57"/>
                <a:gd name="T40" fmla="*/ 25 w 56"/>
                <a:gd name="T41" fmla="*/ 32 h 57"/>
                <a:gd name="T42" fmla="*/ 25 w 56"/>
                <a:gd name="T43" fmla="*/ 41 h 57"/>
                <a:gd name="T44" fmla="*/ 19 w 56"/>
                <a:gd name="T45" fmla="*/ 48 h 57"/>
                <a:gd name="T46" fmla="*/ 19 w 56"/>
                <a:gd name="T47" fmla="*/ 48 h 57"/>
                <a:gd name="T48" fmla="*/ 28 w 56"/>
                <a:gd name="T49" fmla="*/ 57 h 57"/>
                <a:gd name="T50" fmla="*/ 36 w 56"/>
                <a:gd name="T51" fmla="*/ 48 h 57"/>
                <a:gd name="T52" fmla="*/ 36 w 56"/>
                <a:gd name="T53" fmla="*/ 48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2"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6" y="12"/>
                    <a:pt x="36" y="9"/>
                  </a:cubicBezTo>
                  <a:cubicBezTo>
                    <a:pt x="36" y="9"/>
                    <a:pt x="36" y="9"/>
                    <a:pt x="36" y="9"/>
                  </a:cubicBezTo>
                  <a:cubicBezTo>
                    <a:pt x="36" y="4"/>
                    <a:pt x="33" y="0"/>
                    <a:pt x="28" y="0"/>
                  </a:cubicBezTo>
                  <a:cubicBezTo>
                    <a:pt x="23" y="0"/>
                    <a:pt x="19" y="4"/>
                    <a:pt x="19" y="9"/>
                  </a:cubicBezTo>
                  <a:cubicBezTo>
                    <a:pt x="19" y="9"/>
                    <a:pt x="19" y="9"/>
                    <a:pt x="19" y="9"/>
                  </a:cubicBezTo>
                  <a:cubicBezTo>
                    <a:pt x="19"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3" y="20"/>
                    <a:pt x="0" y="24"/>
                    <a:pt x="0" y="28"/>
                  </a:cubicBezTo>
                  <a:cubicBezTo>
                    <a:pt x="0" y="33"/>
                    <a:pt x="3"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19" y="45"/>
                    <a:pt x="19" y="48"/>
                  </a:cubicBezTo>
                  <a:cubicBezTo>
                    <a:pt x="19" y="48"/>
                    <a:pt x="19" y="48"/>
                    <a:pt x="19" y="48"/>
                  </a:cubicBezTo>
                  <a:cubicBezTo>
                    <a:pt x="19" y="53"/>
                    <a:pt x="23" y="57"/>
                    <a:pt x="28" y="57"/>
                  </a:cubicBezTo>
                  <a:cubicBezTo>
                    <a:pt x="33" y="57"/>
                    <a:pt x="36" y="53"/>
                    <a:pt x="36" y="48"/>
                  </a:cubicBezTo>
                  <a:cubicBezTo>
                    <a:pt x="36" y="48"/>
                    <a:pt x="36" y="48"/>
                    <a:pt x="36" y="48"/>
                  </a:cubicBezTo>
                  <a:cubicBezTo>
                    <a:pt x="36"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2"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2" name="Freeform 27"/>
            <p:cNvSpPr>
              <a:spLocks/>
            </p:cNvSpPr>
            <p:nvPr/>
          </p:nvSpPr>
          <p:spPr bwMode="auto">
            <a:xfrm>
              <a:off x="2784475" y="425450"/>
              <a:ext cx="44450"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7 w 56"/>
                <a:gd name="T13" fmla="*/ 9 h 57"/>
                <a:gd name="T14" fmla="*/ 37 w 56"/>
                <a:gd name="T15" fmla="*/ 9 h 57"/>
                <a:gd name="T16" fmla="*/ 28 w 56"/>
                <a:gd name="T17" fmla="*/ 0 h 57"/>
                <a:gd name="T18" fmla="*/ 20 w 56"/>
                <a:gd name="T19" fmla="*/ 9 h 57"/>
                <a:gd name="T20" fmla="*/ 20 w 56"/>
                <a:gd name="T21" fmla="*/ 9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2 h 57"/>
                <a:gd name="T40" fmla="*/ 25 w 56"/>
                <a:gd name="T41" fmla="*/ 32 h 57"/>
                <a:gd name="T42" fmla="*/ 25 w 56"/>
                <a:gd name="T43" fmla="*/ 41 h 57"/>
                <a:gd name="T44" fmla="*/ 20 w 56"/>
                <a:gd name="T45" fmla="*/ 48 h 57"/>
                <a:gd name="T46" fmla="*/ 20 w 56"/>
                <a:gd name="T47" fmla="*/ 48 h 57"/>
                <a:gd name="T48" fmla="*/ 28 w 56"/>
                <a:gd name="T49" fmla="*/ 57 h 57"/>
                <a:gd name="T50" fmla="*/ 37 w 56"/>
                <a:gd name="T51" fmla="*/ 48 h 57"/>
                <a:gd name="T52" fmla="*/ 37 w 56"/>
                <a:gd name="T53" fmla="*/ 48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3"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7" y="12"/>
                    <a:pt x="37" y="9"/>
                  </a:cubicBezTo>
                  <a:cubicBezTo>
                    <a:pt x="37" y="9"/>
                    <a:pt x="37" y="9"/>
                    <a:pt x="37" y="9"/>
                  </a:cubicBezTo>
                  <a:cubicBezTo>
                    <a:pt x="37" y="4"/>
                    <a:pt x="33" y="0"/>
                    <a:pt x="28" y="0"/>
                  </a:cubicBezTo>
                  <a:cubicBezTo>
                    <a:pt x="23"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3" y="57"/>
                    <a:pt x="28" y="57"/>
                  </a:cubicBezTo>
                  <a:cubicBezTo>
                    <a:pt x="33" y="57"/>
                    <a:pt x="37" y="53"/>
                    <a:pt x="37" y="48"/>
                  </a:cubicBezTo>
                  <a:cubicBezTo>
                    <a:pt x="37" y="48"/>
                    <a:pt x="37" y="48"/>
                    <a:pt x="37" y="48"/>
                  </a:cubicBezTo>
                  <a:cubicBezTo>
                    <a:pt x="37"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3"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3" name="Freeform 28"/>
            <p:cNvSpPr>
              <a:spLocks/>
            </p:cNvSpPr>
            <p:nvPr/>
          </p:nvSpPr>
          <p:spPr bwMode="auto">
            <a:xfrm>
              <a:off x="2873375" y="425450"/>
              <a:ext cx="46038" cy="46038"/>
            </a:xfrm>
            <a:custGeom>
              <a:avLst/>
              <a:gdLst>
                <a:gd name="T0" fmla="*/ 57 w 57"/>
                <a:gd name="T1" fmla="*/ 28 h 57"/>
                <a:gd name="T2" fmla="*/ 48 w 57"/>
                <a:gd name="T3" fmla="*/ 20 h 57"/>
                <a:gd name="T4" fmla="*/ 48 w 57"/>
                <a:gd name="T5" fmla="*/ 20 h 57"/>
                <a:gd name="T6" fmla="*/ 40 w 57"/>
                <a:gd name="T7" fmla="*/ 25 h 57"/>
                <a:gd name="T8" fmla="*/ 31 w 57"/>
                <a:gd name="T9" fmla="*/ 25 h 57"/>
                <a:gd name="T10" fmla="*/ 31 w 57"/>
                <a:gd name="T11" fmla="*/ 16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8 h 57"/>
                <a:gd name="T34" fmla="*/ 8 w 57"/>
                <a:gd name="T35" fmla="*/ 37 h 57"/>
                <a:gd name="T36" fmla="*/ 8 w 57"/>
                <a:gd name="T37" fmla="*/ 37 h 57"/>
                <a:gd name="T38" fmla="*/ 16 w 57"/>
                <a:gd name="T39" fmla="*/ 32 h 57"/>
                <a:gd name="T40" fmla="*/ 25 w 57"/>
                <a:gd name="T41" fmla="*/ 32 h 57"/>
                <a:gd name="T42" fmla="*/ 25 w 57"/>
                <a:gd name="T43" fmla="*/ 41 h 57"/>
                <a:gd name="T44" fmla="*/ 20 w 57"/>
                <a:gd name="T45" fmla="*/ 48 h 57"/>
                <a:gd name="T46" fmla="*/ 20 w 57"/>
                <a:gd name="T47" fmla="*/ 48 h 57"/>
                <a:gd name="T48" fmla="*/ 28 w 57"/>
                <a:gd name="T49" fmla="*/ 57 h 57"/>
                <a:gd name="T50" fmla="*/ 37 w 57"/>
                <a:gd name="T51" fmla="*/ 48 h 57"/>
                <a:gd name="T52" fmla="*/ 37 w 57"/>
                <a:gd name="T53" fmla="*/ 48 h 57"/>
                <a:gd name="T54" fmla="*/ 31 w 57"/>
                <a:gd name="T55" fmla="*/ 41 h 57"/>
                <a:gd name="T56" fmla="*/ 31 w 57"/>
                <a:gd name="T57" fmla="*/ 32 h 57"/>
                <a:gd name="T58" fmla="*/ 40 w 57"/>
                <a:gd name="T59" fmla="*/ 32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0" y="25"/>
                  </a:cubicBezTo>
                  <a:cubicBezTo>
                    <a:pt x="31" y="25"/>
                    <a:pt x="31" y="25"/>
                    <a:pt x="31" y="25"/>
                  </a:cubicBezTo>
                  <a:cubicBezTo>
                    <a:pt x="31" y="16"/>
                    <a:pt x="31" y="16"/>
                    <a:pt x="31" y="16"/>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1" y="41"/>
                  </a:cubicBezTo>
                  <a:cubicBezTo>
                    <a:pt x="31" y="32"/>
                    <a:pt x="31" y="32"/>
                    <a:pt x="31" y="32"/>
                  </a:cubicBezTo>
                  <a:cubicBezTo>
                    <a:pt x="40" y="32"/>
                    <a:pt x="40" y="32"/>
                    <a:pt x="40" y="32"/>
                  </a:cubicBezTo>
                  <a:cubicBezTo>
                    <a:pt x="42" y="35"/>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4" name="Freeform 29"/>
            <p:cNvSpPr>
              <a:spLocks/>
            </p:cNvSpPr>
            <p:nvPr/>
          </p:nvSpPr>
          <p:spPr bwMode="auto">
            <a:xfrm>
              <a:off x="2963863" y="425450"/>
              <a:ext cx="46038" cy="46038"/>
            </a:xfrm>
            <a:custGeom>
              <a:avLst/>
              <a:gdLst>
                <a:gd name="T0" fmla="*/ 57 w 57"/>
                <a:gd name="T1" fmla="*/ 28 h 57"/>
                <a:gd name="T2" fmla="*/ 48 w 57"/>
                <a:gd name="T3" fmla="*/ 20 h 57"/>
                <a:gd name="T4" fmla="*/ 48 w 57"/>
                <a:gd name="T5" fmla="*/ 20 h 57"/>
                <a:gd name="T6" fmla="*/ 41 w 57"/>
                <a:gd name="T7" fmla="*/ 25 h 57"/>
                <a:gd name="T8" fmla="*/ 32 w 57"/>
                <a:gd name="T9" fmla="*/ 25 h 57"/>
                <a:gd name="T10" fmla="*/ 32 w 57"/>
                <a:gd name="T11" fmla="*/ 16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6 h 57"/>
                <a:gd name="T24" fmla="*/ 25 w 57"/>
                <a:gd name="T25" fmla="*/ 25 h 57"/>
                <a:gd name="T26" fmla="*/ 16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6 w 57"/>
                <a:gd name="T39" fmla="*/ 32 h 57"/>
                <a:gd name="T40" fmla="*/ 25 w 57"/>
                <a:gd name="T41" fmla="*/ 32 h 57"/>
                <a:gd name="T42" fmla="*/ 25 w 57"/>
                <a:gd name="T43" fmla="*/ 41 h 57"/>
                <a:gd name="T44" fmla="*/ 20 w 57"/>
                <a:gd name="T45" fmla="*/ 48 h 57"/>
                <a:gd name="T46" fmla="*/ 20 w 57"/>
                <a:gd name="T47" fmla="*/ 48 h 57"/>
                <a:gd name="T48" fmla="*/ 28 w 57"/>
                <a:gd name="T49" fmla="*/ 57 h 57"/>
                <a:gd name="T50" fmla="*/ 37 w 57"/>
                <a:gd name="T51" fmla="*/ 48 h 57"/>
                <a:gd name="T52" fmla="*/ 37 w 57"/>
                <a:gd name="T53" fmla="*/ 48 h 57"/>
                <a:gd name="T54" fmla="*/ 32 w 57"/>
                <a:gd name="T55" fmla="*/ 41 h 57"/>
                <a:gd name="T56" fmla="*/ 32 w 57"/>
                <a:gd name="T57" fmla="*/ 32 h 57"/>
                <a:gd name="T58" fmla="*/ 41 w 57"/>
                <a:gd name="T59" fmla="*/ 32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2" y="41"/>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5" name="Freeform 30"/>
            <p:cNvSpPr>
              <a:spLocks/>
            </p:cNvSpPr>
            <p:nvPr/>
          </p:nvSpPr>
          <p:spPr bwMode="auto">
            <a:xfrm>
              <a:off x="3052763" y="425450"/>
              <a:ext cx="46038" cy="46038"/>
            </a:xfrm>
            <a:custGeom>
              <a:avLst/>
              <a:gdLst>
                <a:gd name="T0" fmla="*/ 57 w 57"/>
                <a:gd name="T1" fmla="*/ 28 h 57"/>
                <a:gd name="T2" fmla="*/ 48 w 57"/>
                <a:gd name="T3" fmla="*/ 20 h 57"/>
                <a:gd name="T4" fmla="*/ 48 w 57"/>
                <a:gd name="T5" fmla="*/ 20 h 57"/>
                <a:gd name="T6" fmla="*/ 41 w 57"/>
                <a:gd name="T7" fmla="*/ 25 h 57"/>
                <a:gd name="T8" fmla="*/ 32 w 57"/>
                <a:gd name="T9" fmla="*/ 25 h 57"/>
                <a:gd name="T10" fmla="*/ 32 w 57"/>
                <a:gd name="T11" fmla="*/ 16 h 57"/>
                <a:gd name="T12" fmla="*/ 37 w 57"/>
                <a:gd name="T13" fmla="*/ 9 h 57"/>
                <a:gd name="T14" fmla="*/ 37 w 57"/>
                <a:gd name="T15" fmla="*/ 9 h 57"/>
                <a:gd name="T16" fmla="*/ 29 w 57"/>
                <a:gd name="T17" fmla="*/ 0 h 57"/>
                <a:gd name="T18" fmla="*/ 20 w 57"/>
                <a:gd name="T19" fmla="*/ 9 h 57"/>
                <a:gd name="T20" fmla="*/ 20 w 57"/>
                <a:gd name="T21" fmla="*/ 9 h 57"/>
                <a:gd name="T22" fmla="*/ 25 w 57"/>
                <a:gd name="T23" fmla="*/ 16 h 57"/>
                <a:gd name="T24" fmla="*/ 25 w 57"/>
                <a:gd name="T25" fmla="*/ 25 h 57"/>
                <a:gd name="T26" fmla="*/ 16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6 w 57"/>
                <a:gd name="T39" fmla="*/ 32 h 57"/>
                <a:gd name="T40" fmla="*/ 25 w 57"/>
                <a:gd name="T41" fmla="*/ 32 h 57"/>
                <a:gd name="T42" fmla="*/ 25 w 57"/>
                <a:gd name="T43" fmla="*/ 41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1 h 57"/>
                <a:gd name="T56" fmla="*/ 32 w 57"/>
                <a:gd name="T57" fmla="*/ 32 h 57"/>
                <a:gd name="T58" fmla="*/ 41 w 57"/>
                <a:gd name="T59" fmla="*/ 32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1"/>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6" name="Freeform 31"/>
            <p:cNvSpPr>
              <a:spLocks/>
            </p:cNvSpPr>
            <p:nvPr/>
          </p:nvSpPr>
          <p:spPr bwMode="auto">
            <a:xfrm>
              <a:off x="3141663" y="425450"/>
              <a:ext cx="46038" cy="46038"/>
            </a:xfrm>
            <a:custGeom>
              <a:avLst/>
              <a:gdLst>
                <a:gd name="T0" fmla="*/ 57 w 57"/>
                <a:gd name="T1" fmla="*/ 28 h 57"/>
                <a:gd name="T2" fmla="*/ 49 w 57"/>
                <a:gd name="T3" fmla="*/ 20 h 57"/>
                <a:gd name="T4" fmla="*/ 49 w 57"/>
                <a:gd name="T5" fmla="*/ 20 h 57"/>
                <a:gd name="T6" fmla="*/ 41 w 57"/>
                <a:gd name="T7" fmla="*/ 25 h 57"/>
                <a:gd name="T8" fmla="*/ 32 w 57"/>
                <a:gd name="T9" fmla="*/ 25 h 57"/>
                <a:gd name="T10" fmla="*/ 32 w 57"/>
                <a:gd name="T11" fmla="*/ 16 h 57"/>
                <a:gd name="T12" fmla="*/ 37 w 57"/>
                <a:gd name="T13" fmla="*/ 9 h 57"/>
                <a:gd name="T14" fmla="*/ 37 w 57"/>
                <a:gd name="T15" fmla="*/ 9 h 57"/>
                <a:gd name="T16" fmla="*/ 29 w 57"/>
                <a:gd name="T17" fmla="*/ 0 h 57"/>
                <a:gd name="T18" fmla="*/ 20 w 57"/>
                <a:gd name="T19" fmla="*/ 9 h 57"/>
                <a:gd name="T20" fmla="*/ 20 w 57"/>
                <a:gd name="T21" fmla="*/ 9 h 57"/>
                <a:gd name="T22" fmla="*/ 26 w 57"/>
                <a:gd name="T23" fmla="*/ 16 h 57"/>
                <a:gd name="T24" fmla="*/ 26 w 57"/>
                <a:gd name="T25" fmla="*/ 25 h 57"/>
                <a:gd name="T26" fmla="*/ 17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7 w 57"/>
                <a:gd name="T39" fmla="*/ 32 h 57"/>
                <a:gd name="T40" fmla="*/ 26 w 57"/>
                <a:gd name="T41" fmla="*/ 32 h 57"/>
                <a:gd name="T42" fmla="*/ 26 w 57"/>
                <a:gd name="T43" fmla="*/ 41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1 h 57"/>
                <a:gd name="T56" fmla="*/ 32 w 57"/>
                <a:gd name="T57" fmla="*/ 32 h 57"/>
                <a:gd name="T58" fmla="*/ 41 w 57"/>
                <a:gd name="T59" fmla="*/ 32 h 57"/>
                <a:gd name="T60" fmla="*/ 49 w 57"/>
                <a:gd name="T61" fmla="*/ 37 h 57"/>
                <a:gd name="T62" fmla="*/ 49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9" y="20"/>
                  </a:cubicBezTo>
                  <a:cubicBezTo>
                    <a:pt x="49" y="20"/>
                    <a:pt x="49" y="20"/>
                    <a:pt x="49" y="20"/>
                  </a:cubicBezTo>
                  <a:cubicBezTo>
                    <a:pt x="45" y="20"/>
                    <a:pt x="42" y="22"/>
                    <a:pt x="41"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6" y="16"/>
                  </a:cubicBezTo>
                  <a:cubicBezTo>
                    <a:pt x="26" y="25"/>
                    <a:pt x="26" y="25"/>
                    <a:pt x="26" y="25"/>
                  </a:cubicBezTo>
                  <a:cubicBezTo>
                    <a:pt x="17" y="25"/>
                    <a:pt x="17" y="25"/>
                    <a:pt x="17"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5"/>
                    <a:pt x="17" y="32"/>
                  </a:cubicBezTo>
                  <a:cubicBezTo>
                    <a:pt x="26" y="32"/>
                    <a:pt x="26" y="32"/>
                    <a:pt x="26" y="32"/>
                  </a:cubicBezTo>
                  <a:cubicBezTo>
                    <a:pt x="26" y="41"/>
                    <a:pt x="26" y="41"/>
                    <a:pt x="26" y="41"/>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1"/>
                  </a:cubicBezTo>
                  <a:cubicBezTo>
                    <a:pt x="32" y="32"/>
                    <a:pt x="32" y="32"/>
                    <a:pt x="32" y="32"/>
                  </a:cubicBezTo>
                  <a:cubicBezTo>
                    <a:pt x="41" y="32"/>
                    <a:pt x="41" y="32"/>
                    <a:pt x="41" y="32"/>
                  </a:cubicBezTo>
                  <a:cubicBezTo>
                    <a:pt x="42" y="35"/>
                    <a:pt x="45" y="37"/>
                    <a:pt x="49" y="37"/>
                  </a:cubicBezTo>
                  <a:cubicBezTo>
                    <a:pt x="49" y="37"/>
                    <a:pt x="49" y="37"/>
                    <a:pt x="49"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7" name="Freeform 32"/>
            <p:cNvSpPr>
              <a:spLocks/>
            </p:cNvSpPr>
            <p:nvPr/>
          </p:nvSpPr>
          <p:spPr bwMode="auto">
            <a:xfrm>
              <a:off x="3232150" y="425450"/>
              <a:ext cx="46038"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6 w 56"/>
                <a:gd name="T13" fmla="*/ 9 h 57"/>
                <a:gd name="T14" fmla="*/ 36 w 56"/>
                <a:gd name="T15" fmla="*/ 9 h 57"/>
                <a:gd name="T16" fmla="*/ 28 w 56"/>
                <a:gd name="T17" fmla="*/ 0 h 57"/>
                <a:gd name="T18" fmla="*/ 19 w 56"/>
                <a:gd name="T19" fmla="*/ 9 h 57"/>
                <a:gd name="T20" fmla="*/ 19 w 56"/>
                <a:gd name="T21" fmla="*/ 9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2 h 57"/>
                <a:gd name="T40" fmla="*/ 25 w 56"/>
                <a:gd name="T41" fmla="*/ 32 h 57"/>
                <a:gd name="T42" fmla="*/ 25 w 56"/>
                <a:gd name="T43" fmla="*/ 41 h 57"/>
                <a:gd name="T44" fmla="*/ 19 w 56"/>
                <a:gd name="T45" fmla="*/ 48 h 57"/>
                <a:gd name="T46" fmla="*/ 19 w 56"/>
                <a:gd name="T47" fmla="*/ 48 h 57"/>
                <a:gd name="T48" fmla="*/ 28 w 56"/>
                <a:gd name="T49" fmla="*/ 57 h 57"/>
                <a:gd name="T50" fmla="*/ 36 w 56"/>
                <a:gd name="T51" fmla="*/ 48 h 57"/>
                <a:gd name="T52" fmla="*/ 36 w 56"/>
                <a:gd name="T53" fmla="*/ 48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2"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6" y="12"/>
                    <a:pt x="36" y="9"/>
                  </a:cubicBezTo>
                  <a:cubicBezTo>
                    <a:pt x="36" y="9"/>
                    <a:pt x="36" y="9"/>
                    <a:pt x="36" y="9"/>
                  </a:cubicBezTo>
                  <a:cubicBezTo>
                    <a:pt x="36" y="4"/>
                    <a:pt x="33" y="0"/>
                    <a:pt x="28" y="0"/>
                  </a:cubicBezTo>
                  <a:cubicBezTo>
                    <a:pt x="23" y="0"/>
                    <a:pt x="19" y="4"/>
                    <a:pt x="19" y="9"/>
                  </a:cubicBezTo>
                  <a:cubicBezTo>
                    <a:pt x="19" y="9"/>
                    <a:pt x="19" y="9"/>
                    <a:pt x="19" y="9"/>
                  </a:cubicBezTo>
                  <a:cubicBezTo>
                    <a:pt x="19"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3" y="20"/>
                    <a:pt x="0" y="24"/>
                    <a:pt x="0" y="28"/>
                  </a:cubicBezTo>
                  <a:cubicBezTo>
                    <a:pt x="0" y="33"/>
                    <a:pt x="3"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19" y="45"/>
                    <a:pt x="19" y="48"/>
                  </a:cubicBezTo>
                  <a:cubicBezTo>
                    <a:pt x="19" y="48"/>
                    <a:pt x="19" y="48"/>
                    <a:pt x="19" y="48"/>
                  </a:cubicBezTo>
                  <a:cubicBezTo>
                    <a:pt x="19" y="53"/>
                    <a:pt x="23" y="57"/>
                    <a:pt x="28" y="57"/>
                  </a:cubicBezTo>
                  <a:cubicBezTo>
                    <a:pt x="33" y="57"/>
                    <a:pt x="36" y="53"/>
                    <a:pt x="36" y="48"/>
                  </a:cubicBezTo>
                  <a:cubicBezTo>
                    <a:pt x="36" y="48"/>
                    <a:pt x="36" y="48"/>
                    <a:pt x="36" y="48"/>
                  </a:cubicBezTo>
                  <a:cubicBezTo>
                    <a:pt x="36"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2"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8" name="Freeform 33"/>
            <p:cNvSpPr>
              <a:spLocks/>
            </p:cNvSpPr>
            <p:nvPr/>
          </p:nvSpPr>
          <p:spPr bwMode="auto">
            <a:xfrm>
              <a:off x="3322638" y="425450"/>
              <a:ext cx="44450"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7 w 56"/>
                <a:gd name="T13" fmla="*/ 9 h 57"/>
                <a:gd name="T14" fmla="*/ 37 w 56"/>
                <a:gd name="T15" fmla="*/ 9 h 57"/>
                <a:gd name="T16" fmla="*/ 28 w 56"/>
                <a:gd name="T17" fmla="*/ 0 h 57"/>
                <a:gd name="T18" fmla="*/ 20 w 56"/>
                <a:gd name="T19" fmla="*/ 9 h 57"/>
                <a:gd name="T20" fmla="*/ 20 w 56"/>
                <a:gd name="T21" fmla="*/ 9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2 h 57"/>
                <a:gd name="T40" fmla="*/ 25 w 56"/>
                <a:gd name="T41" fmla="*/ 32 h 57"/>
                <a:gd name="T42" fmla="*/ 25 w 56"/>
                <a:gd name="T43" fmla="*/ 41 h 57"/>
                <a:gd name="T44" fmla="*/ 20 w 56"/>
                <a:gd name="T45" fmla="*/ 48 h 57"/>
                <a:gd name="T46" fmla="*/ 20 w 56"/>
                <a:gd name="T47" fmla="*/ 48 h 57"/>
                <a:gd name="T48" fmla="*/ 28 w 56"/>
                <a:gd name="T49" fmla="*/ 57 h 57"/>
                <a:gd name="T50" fmla="*/ 37 w 56"/>
                <a:gd name="T51" fmla="*/ 48 h 57"/>
                <a:gd name="T52" fmla="*/ 37 w 56"/>
                <a:gd name="T53" fmla="*/ 48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3"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7" y="12"/>
                    <a:pt x="37" y="9"/>
                  </a:cubicBezTo>
                  <a:cubicBezTo>
                    <a:pt x="37" y="9"/>
                    <a:pt x="37" y="9"/>
                    <a:pt x="37" y="9"/>
                  </a:cubicBezTo>
                  <a:cubicBezTo>
                    <a:pt x="37" y="4"/>
                    <a:pt x="33" y="0"/>
                    <a:pt x="28" y="0"/>
                  </a:cubicBezTo>
                  <a:cubicBezTo>
                    <a:pt x="23"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3" y="57"/>
                    <a:pt x="28" y="57"/>
                  </a:cubicBezTo>
                  <a:cubicBezTo>
                    <a:pt x="33" y="57"/>
                    <a:pt x="37" y="53"/>
                    <a:pt x="37" y="48"/>
                  </a:cubicBezTo>
                  <a:cubicBezTo>
                    <a:pt x="37" y="48"/>
                    <a:pt x="37" y="48"/>
                    <a:pt x="37" y="48"/>
                  </a:cubicBezTo>
                  <a:cubicBezTo>
                    <a:pt x="37"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3"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9" name="Freeform 34"/>
            <p:cNvSpPr>
              <a:spLocks/>
            </p:cNvSpPr>
            <p:nvPr/>
          </p:nvSpPr>
          <p:spPr bwMode="auto">
            <a:xfrm>
              <a:off x="3411538" y="425450"/>
              <a:ext cx="46038" cy="46038"/>
            </a:xfrm>
            <a:custGeom>
              <a:avLst/>
              <a:gdLst>
                <a:gd name="T0" fmla="*/ 57 w 57"/>
                <a:gd name="T1" fmla="*/ 28 h 57"/>
                <a:gd name="T2" fmla="*/ 48 w 57"/>
                <a:gd name="T3" fmla="*/ 20 h 57"/>
                <a:gd name="T4" fmla="*/ 48 w 57"/>
                <a:gd name="T5" fmla="*/ 20 h 57"/>
                <a:gd name="T6" fmla="*/ 40 w 57"/>
                <a:gd name="T7" fmla="*/ 25 h 57"/>
                <a:gd name="T8" fmla="*/ 31 w 57"/>
                <a:gd name="T9" fmla="*/ 25 h 57"/>
                <a:gd name="T10" fmla="*/ 31 w 57"/>
                <a:gd name="T11" fmla="*/ 16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8 h 57"/>
                <a:gd name="T34" fmla="*/ 8 w 57"/>
                <a:gd name="T35" fmla="*/ 37 h 57"/>
                <a:gd name="T36" fmla="*/ 8 w 57"/>
                <a:gd name="T37" fmla="*/ 37 h 57"/>
                <a:gd name="T38" fmla="*/ 16 w 57"/>
                <a:gd name="T39" fmla="*/ 32 h 57"/>
                <a:gd name="T40" fmla="*/ 25 w 57"/>
                <a:gd name="T41" fmla="*/ 32 h 57"/>
                <a:gd name="T42" fmla="*/ 25 w 57"/>
                <a:gd name="T43" fmla="*/ 41 h 57"/>
                <a:gd name="T44" fmla="*/ 20 w 57"/>
                <a:gd name="T45" fmla="*/ 48 h 57"/>
                <a:gd name="T46" fmla="*/ 20 w 57"/>
                <a:gd name="T47" fmla="*/ 48 h 57"/>
                <a:gd name="T48" fmla="*/ 28 w 57"/>
                <a:gd name="T49" fmla="*/ 57 h 57"/>
                <a:gd name="T50" fmla="*/ 37 w 57"/>
                <a:gd name="T51" fmla="*/ 48 h 57"/>
                <a:gd name="T52" fmla="*/ 37 w 57"/>
                <a:gd name="T53" fmla="*/ 48 h 57"/>
                <a:gd name="T54" fmla="*/ 31 w 57"/>
                <a:gd name="T55" fmla="*/ 41 h 57"/>
                <a:gd name="T56" fmla="*/ 31 w 57"/>
                <a:gd name="T57" fmla="*/ 32 h 57"/>
                <a:gd name="T58" fmla="*/ 40 w 57"/>
                <a:gd name="T59" fmla="*/ 32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0" y="25"/>
                  </a:cubicBezTo>
                  <a:cubicBezTo>
                    <a:pt x="31" y="25"/>
                    <a:pt x="31" y="25"/>
                    <a:pt x="31" y="25"/>
                  </a:cubicBezTo>
                  <a:cubicBezTo>
                    <a:pt x="31" y="16"/>
                    <a:pt x="31" y="16"/>
                    <a:pt x="31" y="16"/>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1" y="41"/>
                  </a:cubicBezTo>
                  <a:cubicBezTo>
                    <a:pt x="31" y="32"/>
                    <a:pt x="31" y="32"/>
                    <a:pt x="31" y="32"/>
                  </a:cubicBezTo>
                  <a:cubicBezTo>
                    <a:pt x="40" y="32"/>
                    <a:pt x="40" y="32"/>
                    <a:pt x="40" y="32"/>
                  </a:cubicBezTo>
                  <a:cubicBezTo>
                    <a:pt x="42" y="35"/>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0" name="Freeform 35"/>
            <p:cNvSpPr>
              <a:spLocks/>
            </p:cNvSpPr>
            <p:nvPr/>
          </p:nvSpPr>
          <p:spPr bwMode="auto">
            <a:xfrm>
              <a:off x="3502025" y="425450"/>
              <a:ext cx="46038" cy="46038"/>
            </a:xfrm>
            <a:custGeom>
              <a:avLst/>
              <a:gdLst>
                <a:gd name="T0" fmla="*/ 57 w 57"/>
                <a:gd name="T1" fmla="*/ 28 h 57"/>
                <a:gd name="T2" fmla="*/ 48 w 57"/>
                <a:gd name="T3" fmla="*/ 20 h 57"/>
                <a:gd name="T4" fmla="*/ 48 w 57"/>
                <a:gd name="T5" fmla="*/ 20 h 57"/>
                <a:gd name="T6" fmla="*/ 40 w 57"/>
                <a:gd name="T7" fmla="*/ 25 h 57"/>
                <a:gd name="T8" fmla="*/ 32 w 57"/>
                <a:gd name="T9" fmla="*/ 25 h 57"/>
                <a:gd name="T10" fmla="*/ 32 w 57"/>
                <a:gd name="T11" fmla="*/ 16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8 h 57"/>
                <a:gd name="T34" fmla="*/ 8 w 57"/>
                <a:gd name="T35" fmla="*/ 37 h 57"/>
                <a:gd name="T36" fmla="*/ 8 w 57"/>
                <a:gd name="T37" fmla="*/ 37 h 57"/>
                <a:gd name="T38" fmla="*/ 16 w 57"/>
                <a:gd name="T39" fmla="*/ 32 h 57"/>
                <a:gd name="T40" fmla="*/ 25 w 57"/>
                <a:gd name="T41" fmla="*/ 32 h 57"/>
                <a:gd name="T42" fmla="*/ 25 w 57"/>
                <a:gd name="T43" fmla="*/ 41 h 57"/>
                <a:gd name="T44" fmla="*/ 20 w 57"/>
                <a:gd name="T45" fmla="*/ 48 h 57"/>
                <a:gd name="T46" fmla="*/ 20 w 57"/>
                <a:gd name="T47" fmla="*/ 48 h 57"/>
                <a:gd name="T48" fmla="*/ 28 w 57"/>
                <a:gd name="T49" fmla="*/ 57 h 57"/>
                <a:gd name="T50" fmla="*/ 37 w 57"/>
                <a:gd name="T51" fmla="*/ 48 h 57"/>
                <a:gd name="T52" fmla="*/ 37 w 57"/>
                <a:gd name="T53" fmla="*/ 48 h 57"/>
                <a:gd name="T54" fmla="*/ 32 w 57"/>
                <a:gd name="T55" fmla="*/ 41 h 57"/>
                <a:gd name="T56" fmla="*/ 32 w 57"/>
                <a:gd name="T57" fmla="*/ 32 h 57"/>
                <a:gd name="T58" fmla="*/ 40 w 57"/>
                <a:gd name="T59" fmla="*/ 32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0"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2" y="41"/>
                  </a:cubicBezTo>
                  <a:cubicBezTo>
                    <a:pt x="32" y="32"/>
                    <a:pt x="32" y="32"/>
                    <a:pt x="32" y="32"/>
                  </a:cubicBezTo>
                  <a:cubicBezTo>
                    <a:pt x="40" y="32"/>
                    <a:pt x="40" y="32"/>
                    <a:pt x="40" y="32"/>
                  </a:cubicBezTo>
                  <a:cubicBezTo>
                    <a:pt x="42" y="35"/>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1" name="Freeform 36"/>
            <p:cNvSpPr>
              <a:spLocks/>
            </p:cNvSpPr>
            <p:nvPr/>
          </p:nvSpPr>
          <p:spPr bwMode="auto">
            <a:xfrm>
              <a:off x="3590925" y="425450"/>
              <a:ext cx="46038" cy="46038"/>
            </a:xfrm>
            <a:custGeom>
              <a:avLst/>
              <a:gdLst>
                <a:gd name="T0" fmla="*/ 48 w 57"/>
                <a:gd name="T1" fmla="*/ 20 h 57"/>
                <a:gd name="T2" fmla="*/ 48 w 57"/>
                <a:gd name="T3" fmla="*/ 20 h 57"/>
                <a:gd name="T4" fmla="*/ 41 w 57"/>
                <a:gd name="T5" fmla="*/ 25 h 57"/>
                <a:gd name="T6" fmla="*/ 32 w 57"/>
                <a:gd name="T7" fmla="*/ 25 h 57"/>
                <a:gd name="T8" fmla="*/ 32 w 57"/>
                <a:gd name="T9" fmla="*/ 16 h 57"/>
                <a:gd name="T10" fmla="*/ 37 w 57"/>
                <a:gd name="T11" fmla="*/ 9 h 57"/>
                <a:gd name="T12" fmla="*/ 37 w 57"/>
                <a:gd name="T13" fmla="*/ 9 h 57"/>
                <a:gd name="T14" fmla="*/ 29 w 57"/>
                <a:gd name="T15" fmla="*/ 0 h 57"/>
                <a:gd name="T16" fmla="*/ 20 w 57"/>
                <a:gd name="T17" fmla="*/ 9 h 57"/>
                <a:gd name="T18" fmla="*/ 20 w 57"/>
                <a:gd name="T19" fmla="*/ 9 h 57"/>
                <a:gd name="T20" fmla="*/ 25 w 57"/>
                <a:gd name="T21" fmla="*/ 16 h 57"/>
                <a:gd name="T22" fmla="*/ 25 w 57"/>
                <a:gd name="T23" fmla="*/ 25 h 57"/>
                <a:gd name="T24" fmla="*/ 16 w 57"/>
                <a:gd name="T25" fmla="*/ 25 h 57"/>
                <a:gd name="T26" fmla="*/ 9 w 57"/>
                <a:gd name="T27" fmla="*/ 20 h 57"/>
                <a:gd name="T28" fmla="*/ 9 w 57"/>
                <a:gd name="T29" fmla="*/ 20 h 57"/>
                <a:gd name="T30" fmla="*/ 0 w 57"/>
                <a:gd name="T31" fmla="*/ 28 h 57"/>
                <a:gd name="T32" fmla="*/ 9 w 57"/>
                <a:gd name="T33" fmla="*/ 37 h 57"/>
                <a:gd name="T34" fmla="*/ 9 w 57"/>
                <a:gd name="T35" fmla="*/ 37 h 57"/>
                <a:gd name="T36" fmla="*/ 16 w 57"/>
                <a:gd name="T37" fmla="*/ 32 h 57"/>
                <a:gd name="T38" fmla="*/ 25 w 57"/>
                <a:gd name="T39" fmla="*/ 32 h 57"/>
                <a:gd name="T40" fmla="*/ 25 w 57"/>
                <a:gd name="T41" fmla="*/ 41 h 57"/>
                <a:gd name="T42" fmla="*/ 20 w 57"/>
                <a:gd name="T43" fmla="*/ 48 h 57"/>
                <a:gd name="T44" fmla="*/ 20 w 57"/>
                <a:gd name="T45" fmla="*/ 48 h 57"/>
                <a:gd name="T46" fmla="*/ 29 w 57"/>
                <a:gd name="T47" fmla="*/ 57 h 57"/>
                <a:gd name="T48" fmla="*/ 37 w 57"/>
                <a:gd name="T49" fmla="*/ 48 h 57"/>
                <a:gd name="T50" fmla="*/ 37 w 57"/>
                <a:gd name="T51" fmla="*/ 48 h 57"/>
                <a:gd name="T52" fmla="*/ 32 w 57"/>
                <a:gd name="T53" fmla="*/ 41 h 57"/>
                <a:gd name="T54" fmla="*/ 32 w 57"/>
                <a:gd name="T55" fmla="*/ 32 h 57"/>
                <a:gd name="T56" fmla="*/ 41 w 57"/>
                <a:gd name="T57" fmla="*/ 32 h 57"/>
                <a:gd name="T58" fmla="*/ 48 w 57"/>
                <a:gd name="T59" fmla="*/ 37 h 57"/>
                <a:gd name="T60" fmla="*/ 48 w 57"/>
                <a:gd name="T61" fmla="*/ 37 h 57"/>
                <a:gd name="T62" fmla="*/ 57 w 57"/>
                <a:gd name="T63" fmla="*/ 28 h 57"/>
                <a:gd name="T64" fmla="*/ 48 w 57"/>
                <a:gd name="T65" fmla="*/ 20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48" y="20"/>
                  </a:move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1"/>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8"/>
                  </a:cubicBezTo>
                  <a:cubicBezTo>
                    <a:pt x="57" y="24"/>
                    <a:pt x="53" y="20"/>
                    <a:pt x="48"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2" name="Freeform 37"/>
            <p:cNvSpPr>
              <a:spLocks/>
            </p:cNvSpPr>
            <p:nvPr/>
          </p:nvSpPr>
          <p:spPr bwMode="auto">
            <a:xfrm>
              <a:off x="2603500" y="515938"/>
              <a:ext cx="46038" cy="46038"/>
            </a:xfrm>
            <a:custGeom>
              <a:avLst/>
              <a:gdLst>
                <a:gd name="T0" fmla="*/ 57 w 57"/>
                <a:gd name="T1" fmla="*/ 29 h 57"/>
                <a:gd name="T2" fmla="*/ 49 w 57"/>
                <a:gd name="T3" fmla="*/ 20 h 57"/>
                <a:gd name="T4" fmla="*/ 49 w 57"/>
                <a:gd name="T5" fmla="*/ 20 h 57"/>
                <a:gd name="T6" fmla="*/ 41 w 57"/>
                <a:gd name="T7" fmla="*/ 25 h 57"/>
                <a:gd name="T8" fmla="*/ 32 w 57"/>
                <a:gd name="T9" fmla="*/ 25 h 57"/>
                <a:gd name="T10" fmla="*/ 32 w 57"/>
                <a:gd name="T11" fmla="*/ 16 h 57"/>
                <a:gd name="T12" fmla="*/ 37 w 57"/>
                <a:gd name="T13" fmla="*/ 9 h 57"/>
                <a:gd name="T14" fmla="*/ 37 w 57"/>
                <a:gd name="T15" fmla="*/ 9 h 57"/>
                <a:gd name="T16" fmla="*/ 29 w 57"/>
                <a:gd name="T17" fmla="*/ 0 h 57"/>
                <a:gd name="T18" fmla="*/ 20 w 57"/>
                <a:gd name="T19" fmla="*/ 9 h 57"/>
                <a:gd name="T20" fmla="*/ 20 w 57"/>
                <a:gd name="T21" fmla="*/ 9 h 57"/>
                <a:gd name="T22" fmla="*/ 26 w 57"/>
                <a:gd name="T23" fmla="*/ 16 h 57"/>
                <a:gd name="T24" fmla="*/ 26 w 57"/>
                <a:gd name="T25" fmla="*/ 25 h 57"/>
                <a:gd name="T26" fmla="*/ 17 w 57"/>
                <a:gd name="T27" fmla="*/ 25 h 57"/>
                <a:gd name="T28" fmla="*/ 9 w 57"/>
                <a:gd name="T29" fmla="*/ 20 h 57"/>
                <a:gd name="T30" fmla="*/ 9 w 57"/>
                <a:gd name="T31" fmla="*/ 20 h 57"/>
                <a:gd name="T32" fmla="*/ 0 w 57"/>
                <a:gd name="T33" fmla="*/ 29 h 57"/>
                <a:gd name="T34" fmla="*/ 9 w 57"/>
                <a:gd name="T35" fmla="*/ 37 h 57"/>
                <a:gd name="T36" fmla="*/ 9 w 57"/>
                <a:gd name="T37" fmla="*/ 37 h 57"/>
                <a:gd name="T38" fmla="*/ 17 w 57"/>
                <a:gd name="T39" fmla="*/ 32 h 57"/>
                <a:gd name="T40" fmla="*/ 26 w 57"/>
                <a:gd name="T41" fmla="*/ 32 h 57"/>
                <a:gd name="T42" fmla="*/ 26 w 57"/>
                <a:gd name="T43" fmla="*/ 41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1 h 57"/>
                <a:gd name="T56" fmla="*/ 32 w 57"/>
                <a:gd name="T57" fmla="*/ 32 h 57"/>
                <a:gd name="T58" fmla="*/ 41 w 57"/>
                <a:gd name="T59" fmla="*/ 32 h 57"/>
                <a:gd name="T60" fmla="*/ 49 w 57"/>
                <a:gd name="T61" fmla="*/ 37 h 57"/>
                <a:gd name="T62" fmla="*/ 49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9" y="20"/>
                  </a:cubicBezTo>
                  <a:cubicBezTo>
                    <a:pt x="49" y="20"/>
                    <a:pt x="49" y="20"/>
                    <a:pt x="49" y="20"/>
                  </a:cubicBezTo>
                  <a:cubicBezTo>
                    <a:pt x="45" y="20"/>
                    <a:pt x="42" y="22"/>
                    <a:pt x="41"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6" y="16"/>
                  </a:cubicBezTo>
                  <a:cubicBezTo>
                    <a:pt x="26" y="25"/>
                    <a:pt x="26" y="25"/>
                    <a:pt x="26" y="25"/>
                  </a:cubicBezTo>
                  <a:cubicBezTo>
                    <a:pt x="17" y="25"/>
                    <a:pt x="17" y="25"/>
                    <a:pt x="17" y="25"/>
                  </a:cubicBezTo>
                  <a:cubicBezTo>
                    <a:pt x="15" y="22"/>
                    <a:pt x="12" y="20"/>
                    <a:pt x="9" y="20"/>
                  </a:cubicBezTo>
                  <a:cubicBezTo>
                    <a:pt x="9" y="20"/>
                    <a:pt x="9" y="20"/>
                    <a:pt x="9" y="20"/>
                  </a:cubicBezTo>
                  <a:cubicBezTo>
                    <a:pt x="4" y="20"/>
                    <a:pt x="0" y="24"/>
                    <a:pt x="0" y="29"/>
                  </a:cubicBezTo>
                  <a:cubicBezTo>
                    <a:pt x="0" y="33"/>
                    <a:pt x="4" y="37"/>
                    <a:pt x="9" y="37"/>
                  </a:cubicBezTo>
                  <a:cubicBezTo>
                    <a:pt x="9" y="37"/>
                    <a:pt x="9" y="37"/>
                    <a:pt x="9" y="37"/>
                  </a:cubicBezTo>
                  <a:cubicBezTo>
                    <a:pt x="12" y="37"/>
                    <a:pt x="15" y="35"/>
                    <a:pt x="17" y="32"/>
                  </a:cubicBezTo>
                  <a:cubicBezTo>
                    <a:pt x="26" y="32"/>
                    <a:pt x="26" y="32"/>
                    <a:pt x="26" y="32"/>
                  </a:cubicBezTo>
                  <a:cubicBezTo>
                    <a:pt x="26" y="41"/>
                    <a:pt x="26" y="41"/>
                    <a:pt x="26" y="41"/>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1"/>
                  </a:cubicBezTo>
                  <a:cubicBezTo>
                    <a:pt x="32" y="32"/>
                    <a:pt x="32" y="32"/>
                    <a:pt x="32" y="32"/>
                  </a:cubicBezTo>
                  <a:cubicBezTo>
                    <a:pt x="41" y="32"/>
                    <a:pt x="41" y="32"/>
                    <a:pt x="41" y="32"/>
                  </a:cubicBezTo>
                  <a:cubicBezTo>
                    <a:pt x="42" y="35"/>
                    <a:pt x="45" y="37"/>
                    <a:pt x="49" y="37"/>
                  </a:cubicBezTo>
                  <a:cubicBezTo>
                    <a:pt x="49" y="37"/>
                    <a:pt x="49" y="37"/>
                    <a:pt x="49"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3" name="Freeform 38"/>
            <p:cNvSpPr>
              <a:spLocks/>
            </p:cNvSpPr>
            <p:nvPr/>
          </p:nvSpPr>
          <p:spPr bwMode="auto">
            <a:xfrm>
              <a:off x="2693988" y="515938"/>
              <a:ext cx="46038" cy="46038"/>
            </a:xfrm>
            <a:custGeom>
              <a:avLst/>
              <a:gdLst>
                <a:gd name="T0" fmla="*/ 56 w 56"/>
                <a:gd name="T1" fmla="*/ 29 h 57"/>
                <a:gd name="T2" fmla="*/ 48 w 56"/>
                <a:gd name="T3" fmla="*/ 20 h 57"/>
                <a:gd name="T4" fmla="*/ 48 w 56"/>
                <a:gd name="T5" fmla="*/ 20 h 57"/>
                <a:gd name="T6" fmla="*/ 40 w 56"/>
                <a:gd name="T7" fmla="*/ 25 h 57"/>
                <a:gd name="T8" fmla="*/ 31 w 56"/>
                <a:gd name="T9" fmla="*/ 25 h 57"/>
                <a:gd name="T10" fmla="*/ 31 w 56"/>
                <a:gd name="T11" fmla="*/ 16 h 57"/>
                <a:gd name="T12" fmla="*/ 36 w 56"/>
                <a:gd name="T13" fmla="*/ 9 h 57"/>
                <a:gd name="T14" fmla="*/ 36 w 56"/>
                <a:gd name="T15" fmla="*/ 9 h 57"/>
                <a:gd name="T16" fmla="*/ 28 w 56"/>
                <a:gd name="T17" fmla="*/ 0 h 57"/>
                <a:gd name="T18" fmla="*/ 19 w 56"/>
                <a:gd name="T19" fmla="*/ 9 h 57"/>
                <a:gd name="T20" fmla="*/ 19 w 56"/>
                <a:gd name="T21" fmla="*/ 9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9 h 57"/>
                <a:gd name="T34" fmla="*/ 8 w 56"/>
                <a:gd name="T35" fmla="*/ 37 h 57"/>
                <a:gd name="T36" fmla="*/ 8 w 56"/>
                <a:gd name="T37" fmla="*/ 37 h 57"/>
                <a:gd name="T38" fmla="*/ 16 w 56"/>
                <a:gd name="T39" fmla="*/ 32 h 57"/>
                <a:gd name="T40" fmla="*/ 25 w 56"/>
                <a:gd name="T41" fmla="*/ 32 h 57"/>
                <a:gd name="T42" fmla="*/ 25 w 56"/>
                <a:gd name="T43" fmla="*/ 41 h 57"/>
                <a:gd name="T44" fmla="*/ 19 w 56"/>
                <a:gd name="T45" fmla="*/ 48 h 57"/>
                <a:gd name="T46" fmla="*/ 19 w 56"/>
                <a:gd name="T47" fmla="*/ 48 h 57"/>
                <a:gd name="T48" fmla="*/ 28 w 56"/>
                <a:gd name="T49" fmla="*/ 57 h 57"/>
                <a:gd name="T50" fmla="*/ 36 w 56"/>
                <a:gd name="T51" fmla="*/ 48 h 57"/>
                <a:gd name="T52" fmla="*/ 36 w 56"/>
                <a:gd name="T53" fmla="*/ 48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9"/>
                  </a:moveTo>
                  <a:cubicBezTo>
                    <a:pt x="56" y="24"/>
                    <a:pt x="52"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6" y="12"/>
                    <a:pt x="36" y="9"/>
                  </a:cubicBezTo>
                  <a:cubicBezTo>
                    <a:pt x="36" y="9"/>
                    <a:pt x="36" y="9"/>
                    <a:pt x="36" y="9"/>
                  </a:cubicBezTo>
                  <a:cubicBezTo>
                    <a:pt x="36" y="4"/>
                    <a:pt x="33" y="0"/>
                    <a:pt x="28" y="0"/>
                  </a:cubicBezTo>
                  <a:cubicBezTo>
                    <a:pt x="23" y="0"/>
                    <a:pt x="19" y="4"/>
                    <a:pt x="19" y="9"/>
                  </a:cubicBezTo>
                  <a:cubicBezTo>
                    <a:pt x="19" y="9"/>
                    <a:pt x="19" y="9"/>
                    <a:pt x="19" y="9"/>
                  </a:cubicBezTo>
                  <a:cubicBezTo>
                    <a:pt x="19"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3" y="20"/>
                    <a:pt x="0" y="24"/>
                    <a:pt x="0" y="29"/>
                  </a:cubicBezTo>
                  <a:cubicBezTo>
                    <a:pt x="0" y="33"/>
                    <a:pt x="3"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19" y="45"/>
                    <a:pt x="19" y="48"/>
                  </a:cubicBezTo>
                  <a:cubicBezTo>
                    <a:pt x="19" y="48"/>
                    <a:pt x="19" y="48"/>
                    <a:pt x="19" y="48"/>
                  </a:cubicBezTo>
                  <a:cubicBezTo>
                    <a:pt x="19" y="53"/>
                    <a:pt x="23" y="57"/>
                    <a:pt x="28" y="57"/>
                  </a:cubicBezTo>
                  <a:cubicBezTo>
                    <a:pt x="33" y="57"/>
                    <a:pt x="36" y="53"/>
                    <a:pt x="36" y="48"/>
                  </a:cubicBezTo>
                  <a:cubicBezTo>
                    <a:pt x="36" y="48"/>
                    <a:pt x="36" y="48"/>
                    <a:pt x="36" y="48"/>
                  </a:cubicBezTo>
                  <a:cubicBezTo>
                    <a:pt x="36"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2" y="37"/>
                    <a:pt x="56" y="33"/>
                    <a:pt x="56"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4" name="Freeform 39"/>
            <p:cNvSpPr>
              <a:spLocks/>
            </p:cNvSpPr>
            <p:nvPr/>
          </p:nvSpPr>
          <p:spPr bwMode="auto">
            <a:xfrm>
              <a:off x="2784475" y="515938"/>
              <a:ext cx="44450" cy="46038"/>
            </a:xfrm>
            <a:custGeom>
              <a:avLst/>
              <a:gdLst>
                <a:gd name="T0" fmla="*/ 56 w 56"/>
                <a:gd name="T1" fmla="*/ 29 h 57"/>
                <a:gd name="T2" fmla="*/ 48 w 56"/>
                <a:gd name="T3" fmla="*/ 20 h 57"/>
                <a:gd name="T4" fmla="*/ 48 w 56"/>
                <a:gd name="T5" fmla="*/ 20 h 57"/>
                <a:gd name="T6" fmla="*/ 40 w 56"/>
                <a:gd name="T7" fmla="*/ 25 h 57"/>
                <a:gd name="T8" fmla="*/ 31 w 56"/>
                <a:gd name="T9" fmla="*/ 25 h 57"/>
                <a:gd name="T10" fmla="*/ 31 w 56"/>
                <a:gd name="T11" fmla="*/ 16 h 57"/>
                <a:gd name="T12" fmla="*/ 37 w 56"/>
                <a:gd name="T13" fmla="*/ 9 h 57"/>
                <a:gd name="T14" fmla="*/ 37 w 56"/>
                <a:gd name="T15" fmla="*/ 9 h 57"/>
                <a:gd name="T16" fmla="*/ 28 w 56"/>
                <a:gd name="T17" fmla="*/ 0 h 57"/>
                <a:gd name="T18" fmla="*/ 20 w 56"/>
                <a:gd name="T19" fmla="*/ 9 h 57"/>
                <a:gd name="T20" fmla="*/ 20 w 56"/>
                <a:gd name="T21" fmla="*/ 9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9 h 57"/>
                <a:gd name="T34" fmla="*/ 8 w 56"/>
                <a:gd name="T35" fmla="*/ 37 h 57"/>
                <a:gd name="T36" fmla="*/ 8 w 56"/>
                <a:gd name="T37" fmla="*/ 37 h 57"/>
                <a:gd name="T38" fmla="*/ 16 w 56"/>
                <a:gd name="T39" fmla="*/ 32 h 57"/>
                <a:gd name="T40" fmla="*/ 25 w 56"/>
                <a:gd name="T41" fmla="*/ 32 h 57"/>
                <a:gd name="T42" fmla="*/ 25 w 56"/>
                <a:gd name="T43" fmla="*/ 41 h 57"/>
                <a:gd name="T44" fmla="*/ 20 w 56"/>
                <a:gd name="T45" fmla="*/ 48 h 57"/>
                <a:gd name="T46" fmla="*/ 20 w 56"/>
                <a:gd name="T47" fmla="*/ 48 h 57"/>
                <a:gd name="T48" fmla="*/ 28 w 56"/>
                <a:gd name="T49" fmla="*/ 57 h 57"/>
                <a:gd name="T50" fmla="*/ 37 w 56"/>
                <a:gd name="T51" fmla="*/ 48 h 57"/>
                <a:gd name="T52" fmla="*/ 37 w 56"/>
                <a:gd name="T53" fmla="*/ 48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9"/>
                  </a:moveTo>
                  <a:cubicBezTo>
                    <a:pt x="56" y="24"/>
                    <a:pt x="53"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7" y="12"/>
                    <a:pt x="37" y="9"/>
                  </a:cubicBezTo>
                  <a:cubicBezTo>
                    <a:pt x="37" y="9"/>
                    <a:pt x="37" y="9"/>
                    <a:pt x="37" y="9"/>
                  </a:cubicBezTo>
                  <a:cubicBezTo>
                    <a:pt x="37" y="4"/>
                    <a:pt x="33" y="0"/>
                    <a:pt x="28" y="0"/>
                  </a:cubicBezTo>
                  <a:cubicBezTo>
                    <a:pt x="23"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9"/>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3" y="57"/>
                    <a:pt x="28" y="57"/>
                  </a:cubicBezTo>
                  <a:cubicBezTo>
                    <a:pt x="33" y="57"/>
                    <a:pt x="37" y="53"/>
                    <a:pt x="37" y="48"/>
                  </a:cubicBezTo>
                  <a:cubicBezTo>
                    <a:pt x="37" y="48"/>
                    <a:pt x="37" y="48"/>
                    <a:pt x="37" y="48"/>
                  </a:cubicBezTo>
                  <a:cubicBezTo>
                    <a:pt x="37"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3" y="37"/>
                    <a:pt x="56" y="33"/>
                    <a:pt x="56"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5" name="Freeform 40"/>
            <p:cNvSpPr>
              <a:spLocks/>
            </p:cNvSpPr>
            <p:nvPr/>
          </p:nvSpPr>
          <p:spPr bwMode="auto">
            <a:xfrm>
              <a:off x="2873375" y="515938"/>
              <a:ext cx="46038" cy="46038"/>
            </a:xfrm>
            <a:custGeom>
              <a:avLst/>
              <a:gdLst>
                <a:gd name="T0" fmla="*/ 57 w 57"/>
                <a:gd name="T1" fmla="*/ 29 h 57"/>
                <a:gd name="T2" fmla="*/ 48 w 57"/>
                <a:gd name="T3" fmla="*/ 20 h 57"/>
                <a:gd name="T4" fmla="*/ 48 w 57"/>
                <a:gd name="T5" fmla="*/ 20 h 57"/>
                <a:gd name="T6" fmla="*/ 40 w 57"/>
                <a:gd name="T7" fmla="*/ 25 h 57"/>
                <a:gd name="T8" fmla="*/ 31 w 57"/>
                <a:gd name="T9" fmla="*/ 25 h 57"/>
                <a:gd name="T10" fmla="*/ 31 w 57"/>
                <a:gd name="T11" fmla="*/ 16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9 h 57"/>
                <a:gd name="T34" fmla="*/ 8 w 57"/>
                <a:gd name="T35" fmla="*/ 37 h 57"/>
                <a:gd name="T36" fmla="*/ 8 w 57"/>
                <a:gd name="T37" fmla="*/ 37 h 57"/>
                <a:gd name="T38" fmla="*/ 16 w 57"/>
                <a:gd name="T39" fmla="*/ 32 h 57"/>
                <a:gd name="T40" fmla="*/ 25 w 57"/>
                <a:gd name="T41" fmla="*/ 32 h 57"/>
                <a:gd name="T42" fmla="*/ 25 w 57"/>
                <a:gd name="T43" fmla="*/ 41 h 57"/>
                <a:gd name="T44" fmla="*/ 20 w 57"/>
                <a:gd name="T45" fmla="*/ 48 h 57"/>
                <a:gd name="T46" fmla="*/ 20 w 57"/>
                <a:gd name="T47" fmla="*/ 48 h 57"/>
                <a:gd name="T48" fmla="*/ 28 w 57"/>
                <a:gd name="T49" fmla="*/ 57 h 57"/>
                <a:gd name="T50" fmla="*/ 37 w 57"/>
                <a:gd name="T51" fmla="*/ 48 h 57"/>
                <a:gd name="T52" fmla="*/ 37 w 57"/>
                <a:gd name="T53" fmla="*/ 48 h 57"/>
                <a:gd name="T54" fmla="*/ 31 w 57"/>
                <a:gd name="T55" fmla="*/ 41 h 57"/>
                <a:gd name="T56" fmla="*/ 31 w 57"/>
                <a:gd name="T57" fmla="*/ 32 h 57"/>
                <a:gd name="T58" fmla="*/ 40 w 57"/>
                <a:gd name="T59" fmla="*/ 32 h 57"/>
                <a:gd name="T60" fmla="*/ 48 w 57"/>
                <a:gd name="T61" fmla="*/ 37 h 57"/>
                <a:gd name="T62" fmla="*/ 48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8" y="20"/>
                  </a:cubicBezTo>
                  <a:cubicBezTo>
                    <a:pt x="48" y="20"/>
                    <a:pt x="48" y="20"/>
                    <a:pt x="48" y="20"/>
                  </a:cubicBezTo>
                  <a:cubicBezTo>
                    <a:pt x="45" y="20"/>
                    <a:pt x="42" y="22"/>
                    <a:pt x="40" y="25"/>
                  </a:cubicBezTo>
                  <a:cubicBezTo>
                    <a:pt x="31" y="25"/>
                    <a:pt x="31" y="25"/>
                    <a:pt x="31" y="25"/>
                  </a:cubicBezTo>
                  <a:cubicBezTo>
                    <a:pt x="31" y="16"/>
                    <a:pt x="31" y="16"/>
                    <a:pt x="31" y="16"/>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9"/>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1" y="41"/>
                  </a:cubicBezTo>
                  <a:cubicBezTo>
                    <a:pt x="31" y="32"/>
                    <a:pt x="31" y="32"/>
                    <a:pt x="31" y="32"/>
                  </a:cubicBezTo>
                  <a:cubicBezTo>
                    <a:pt x="40" y="32"/>
                    <a:pt x="40" y="32"/>
                    <a:pt x="40" y="32"/>
                  </a:cubicBezTo>
                  <a:cubicBezTo>
                    <a:pt x="42" y="35"/>
                    <a:pt x="45" y="37"/>
                    <a:pt x="48" y="37"/>
                  </a:cubicBezTo>
                  <a:cubicBezTo>
                    <a:pt x="48" y="37"/>
                    <a:pt x="48" y="37"/>
                    <a:pt x="48"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6" name="Freeform 41"/>
            <p:cNvSpPr>
              <a:spLocks/>
            </p:cNvSpPr>
            <p:nvPr/>
          </p:nvSpPr>
          <p:spPr bwMode="auto">
            <a:xfrm>
              <a:off x="2963863" y="515938"/>
              <a:ext cx="46038" cy="46038"/>
            </a:xfrm>
            <a:custGeom>
              <a:avLst/>
              <a:gdLst>
                <a:gd name="T0" fmla="*/ 57 w 57"/>
                <a:gd name="T1" fmla="*/ 29 h 57"/>
                <a:gd name="T2" fmla="*/ 48 w 57"/>
                <a:gd name="T3" fmla="*/ 20 h 57"/>
                <a:gd name="T4" fmla="*/ 48 w 57"/>
                <a:gd name="T5" fmla="*/ 20 h 57"/>
                <a:gd name="T6" fmla="*/ 41 w 57"/>
                <a:gd name="T7" fmla="*/ 25 h 57"/>
                <a:gd name="T8" fmla="*/ 32 w 57"/>
                <a:gd name="T9" fmla="*/ 25 h 57"/>
                <a:gd name="T10" fmla="*/ 32 w 57"/>
                <a:gd name="T11" fmla="*/ 16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6 h 57"/>
                <a:gd name="T24" fmla="*/ 25 w 57"/>
                <a:gd name="T25" fmla="*/ 25 h 57"/>
                <a:gd name="T26" fmla="*/ 16 w 57"/>
                <a:gd name="T27" fmla="*/ 25 h 57"/>
                <a:gd name="T28" fmla="*/ 9 w 57"/>
                <a:gd name="T29" fmla="*/ 20 h 57"/>
                <a:gd name="T30" fmla="*/ 9 w 57"/>
                <a:gd name="T31" fmla="*/ 20 h 57"/>
                <a:gd name="T32" fmla="*/ 0 w 57"/>
                <a:gd name="T33" fmla="*/ 29 h 57"/>
                <a:gd name="T34" fmla="*/ 9 w 57"/>
                <a:gd name="T35" fmla="*/ 37 h 57"/>
                <a:gd name="T36" fmla="*/ 9 w 57"/>
                <a:gd name="T37" fmla="*/ 37 h 57"/>
                <a:gd name="T38" fmla="*/ 16 w 57"/>
                <a:gd name="T39" fmla="*/ 32 h 57"/>
                <a:gd name="T40" fmla="*/ 25 w 57"/>
                <a:gd name="T41" fmla="*/ 32 h 57"/>
                <a:gd name="T42" fmla="*/ 25 w 57"/>
                <a:gd name="T43" fmla="*/ 41 h 57"/>
                <a:gd name="T44" fmla="*/ 20 w 57"/>
                <a:gd name="T45" fmla="*/ 48 h 57"/>
                <a:gd name="T46" fmla="*/ 20 w 57"/>
                <a:gd name="T47" fmla="*/ 48 h 57"/>
                <a:gd name="T48" fmla="*/ 28 w 57"/>
                <a:gd name="T49" fmla="*/ 57 h 57"/>
                <a:gd name="T50" fmla="*/ 37 w 57"/>
                <a:gd name="T51" fmla="*/ 48 h 57"/>
                <a:gd name="T52" fmla="*/ 37 w 57"/>
                <a:gd name="T53" fmla="*/ 48 h 57"/>
                <a:gd name="T54" fmla="*/ 32 w 57"/>
                <a:gd name="T55" fmla="*/ 41 h 57"/>
                <a:gd name="T56" fmla="*/ 32 w 57"/>
                <a:gd name="T57" fmla="*/ 32 h 57"/>
                <a:gd name="T58" fmla="*/ 41 w 57"/>
                <a:gd name="T59" fmla="*/ 32 h 57"/>
                <a:gd name="T60" fmla="*/ 48 w 57"/>
                <a:gd name="T61" fmla="*/ 37 h 57"/>
                <a:gd name="T62" fmla="*/ 48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8" y="20"/>
                  </a:cubicBez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9"/>
                  </a:cubicBezTo>
                  <a:cubicBezTo>
                    <a:pt x="0" y="33"/>
                    <a:pt x="4" y="37"/>
                    <a:pt x="9" y="37"/>
                  </a:cubicBezTo>
                  <a:cubicBezTo>
                    <a:pt x="9" y="37"/>
                    <a:pt x="9" y="37"/>
                    <a:pt x="9"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2" y="41"/>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7" name="Freeform 42"/>
            <p:cNvSpPr>
              <a:spLocks/>
            </p:cNvSpPr>
            <p:nvPr/>
          </p:nvSpPr>
          <p:spPr bwMode="auto">
            <a:xfrm>
              <a:off x="3052763" y="515938"/>
              <a:ext cx="46038" cy="46038"/>
            </a:xfrm>
            <a:custGeom>
              <a:avLst/>
              <a:gdLst>
                <a:gd name="T0" fmla="*/ 57 w 57"/>
                <a:gd name="T1" fmla="*/ 29 h 57"/>
                <a:gd name="T2" fmla="*/ 48 w 57"/>
                <a:gd name="T3" fmla="*/ 20 h 57"/>
                <a:gd name="T4" fmla="*/ 48 w 57"/>
                <a:gd name="T5" fmla="*/ 20 h 57"/>
                <a:gd name="T6" fmla="*/ 41 w 57"/>
                <a:gd name="T7" fmla="*/ 25 h 57"/>
                <a:gd name="T8" fmla="*/ 32 w 57"/>
                <a:gd name="T9" fmla="*/ 25 h 57"/>
                <a:gd name="T10" fmla="*/ 32 w 57"/>
                <a:gd name="T11" fmla="*/ 16 h 57"/>
                <a:gd name="T12" fmla="*/ 37 w 57"/>
                <a:gd name="T13" fmla="*/ 9 h 57"/>
                <a:gd name="T14" fmla="*/ 37 w 57"/>
                <a:gd name="T15" fmla="*/ 9 h 57"/>
                <a:gd name="T16" fmla="*/ 29 w 57"/>
                <a:gd name="T17" fmla="*/ 0 h 57"/>
                <a:gd name="T18" fmla="*/ 20 w 57"/>
                <a:gd name="T19" fmla="*/ 9 h 57"/>
                <a:gd name="T20" fmla="*/ 20 w 57"/>
                <a:gd name="T21" fmla="*/ 9 h 57"/>
                <a:gd name="T22" fmla="*/ 25 w 57"/>
                <a:gd name="T23" fmla="*/ 16 h 57"/>
                <a:gd name="T24" fmla="*/ 25 w 57"/>
                <a:gd name="T25" fmla="*/ 25 h 57"/>
                <a:gd name="T26" fmla="*/ 16 w 57"/>
                <a:gd name="T27" fmla="*/ 25 h 57"/>
                <a:gd name="T28" fmla="*/ 9 w 57"/>
                <a:gd name="T29" fmla="*/ 20 h 57"/>
                <a:gd name="T30" fmla="*/ 9 w 57"/>
                <a:gd name="T31" fmla="*/ 20 h 57"/>
                <a:gd name="T32" fmla="*/ 0 w 57"/>
                <a:gd name="T33" fmla="*/ 29 h 57"/>
                <a:gd name="T34" fmla="*/ 9 w 57"/>
                <a:gd name="T35" fmla="*/ 37 h 57"/>
                <a:gd name="T36" fmla="*/ 9 w 57"/>
                <a:gd name="T37" fmla="*/ 37 h 57"/>
                <a:gd name="T38" fmla="*/ 16 w 57"/>
                <a:gd name="T39" fmla="*/ 32 h 57"/>
                <a:gd name="T40" fmla="*/ 25 w 57"/>
                <a:gd name="T41" fmla="*/ 32 h 57"/>
                <a:gd name="T42" fmla="*/ 25 w 57"/>
                <a:gd name="T43" fmla="*/ 41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1 h 57"/>
                <a:gd name="T56" fmla="*/ 32 w 57"/>
                <a:gd name="T57" fmla="*/ 32 h 57"/>
                <a:gd name="T58" fmla="*/ 41 w 57"/>
                <a:gd name="T59" fmla="*/ 32 h 57"/>
                <a:gd name="T60" fmla="*/ 48 w 57"/>
                <a:gd name="T61" fmla="*/ 37 h 57"/>
                <a:gd name="T62" fmla="*/ 48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8" y="20"/>
                  </a:cubicBez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9"/>
                  </a:cubicBezTo>
                  <a:cubicBezTo>
                    <a:pt x="0" y="33"/>
                    <a:pt x="4" y="37"/>
                    <a:pt x="9" y="37"/>
                  </a:cubicBezTo>
                  <a:cubicBezTo>
                    <a:pt x="9" y="37"/>
                    <a:pt x="9" y="37"/>
                    <a:pt x="9"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1"/>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8" name="Freeform 43"/>
            <p:cNvSpPr>
              <a:spLocks/>
            </p:cNvSpPr>
            <p:nvPr/>
          </p:nvSpPr>
          <p:spPr bwMode="auto">
            <a:xfrm>
              <a:off x="3141663" y="515938"/>
              <a:ext cx="46038" cy="46038"/>
            </a:xfrm>
            <a:custGeom>
              <a:avLst/>
              <a:gdLst>
                <a:gd name="T0" fmla="*/ 57 w 57"/>
                <a:gd name="T1" fmla="*/ 29 h 57"/>
                <a:gd name="T2" fmla="*/ 49 w 57"/>
                <a:gd name="T3" fmla="*/ 20 h 57"/>
                <a:gd name="T4" fmla="*/ 49 w 57"/>
                <a:gd name="T5" fmla="*/ 20 h 57"/>
                <a:gd name="T6" fmla="*/ 41 w 57"/>
                <a:gd name="T7" fmla="*/ 25 h 57"/>
                <a:gd name="T8" fmla="*/ 32 w 57"/>
                <a:gd name="T9" fmla="*/ 25 h 57"/>
                <a:gd name="T10" fmla="*/ 32 w 57"/>
                <a:gd name="T11" fmla="*/ 16 h 57"/>
                <a:gd name="T12" fmla="*/ 37 w 57"/>
                <a:gd name="T13" fmla="*/ 9 h 57"/>
                <a:gd name="T14" fmla="*/ 37 w 57"/>
                <a:gd name="T15" fmla="*/ 9 h 57"/>
                <a:gd name="T16" fmla="*/ 29 w 57"/>
                <a:gd name="T17" fmla="*/ 0 h 57"/>
                <a:gd name="T18" fmla="*/ 20 w 57"/>
                <a:gd name="T19" fmla="*/ 9 h 57"/>
                <a:gd name="T20" fmla="*/ 20 w 57"/>
                <a:gd name="T21" fmla="*/ 9 h 57"/>
                <a:gd name="T22" fmla="*/ 26 w 57"/>
                <a:gd name="T23" fmla="*/ 16 h 57"/>
                <a:gd name="T24" fmla="*/ 26 w 57"/>
                <a:gd name="T25" fmla="*/ 25 h 57"/>
                <a:gd name="T26" fmla="*/ 17 w 57"/>
                <a:gd name="T27" fmla="*/ 25 h 57"/>
                <a:gd name="T28" fmla="*/ 9 w 57"/>
                <a:gd name="T29" fmla="*/ 20 h 57"/>
                <a:gd name="T30" fmla="*/ 9 w 57"/>
                <a:gd name="T31" fmla="*/ 20 h 57"/>
                <a:gd name="T32" fmla="*/ 0 w 57"/>
                <a:gd name="T33" fmla="*/ 29 h 57"/>
                <a:gd name="T34" fmla="*/ 9 w 57"/>
                <a:gd name="T35" fmla="*/ 37 h 57"/>
                <a:gd name="T36" fmla="*/ 9 w 57"/>
                <a:gd name="T37" fmla="*/ 37 h 57"/>
                <a:gd name="T38" fmla="*/ 17 w 57"/>
                <a:gd name="T39" fmla="*/ 32 h 57"/>
                <a:gd name="T40" fmla="*/ 26 w 57"/>
                <a:gd name="T41" fmla="*/ 32 h 57"/>
                <a:gd name="T42" fmla="*/ 26 w 57"/>
                <a:gd name="T43" fmla="*/ 41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1 h 57"/>
                <a:gd name="T56" fmla="*/ 32 w 57"/>
                <a:gd name="T57" fmla="*/ 32 h 57"/>
                <a:gd name="T58" fmla="*/ 41 w 57"/>
                <a:gd name="T59" fmla="*/ 32 h 57"/>
                <a:gd name="T60" fmla="*/ 49 w 57"/>
                <a:gd name="T61" fmla="*/ 37 h 57"/>
                <a:gd name="T62" fmla="*/ 49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9" y="20"/>
                  </a:cubicBezTo>
                  <a:cubicBezTo>
                    <a:pt x="49" y="20"/>
                    <a:pt x="49" y="20"/>
                    <a:pt x="49" y="20"/>
                  </a:cubicBezTo>
                  <a:cubicBezTo>
                    <a:pt x="45" y="20"/>
                    <a:pt x="42" y="22"/>
                    <a:pt x="41"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6" y="16"/>
                  </a:cubicBezTo>
                  <a:cubicBezTo>
                    <a:pt x="26" y="25"/>
                    <a:pt x="26" y="25"/>
                    <a:pt x="26" y="25"/>
                  </a:cubicBezTo>
                  <a:cubicBezTo>
                    <a:pt x="17" y="25"/>
                    <a:pt x="17" y="25"/>
                    <a:pt x="17" y="25"/>
                  </a:cubicBezTo>
                  <a:cubicBezTo>
                    <a:pt x="15" y="22"/>
                    <a:pt x="12" y="20"/>
                    <a:pt x="9" y="20"/>
                  </a:cubicBezTo>
                  <a:cubicBezTo>
                    <a:pt x="9" y="20"/>
                    <a:pt x="9" y="20"/>
                    <a:pt x="9" y="20"/>
                  </a:cubicBezTo>
                  <a:cubicBezTo>
                    <a:pt x="4" y="20"/>
                    <a:pt x="0" y="24"/>
                    <a:pt x="0" y="29"/>
                  </a:cubicBezTo>
                  <a:cubicBezTo>
                    <a:pt x="0" y="33"/>
                    <a:pt x="4" y="37"/>
                    <a:pt x="9" y="37"/>
                  </a:cubicBezTo>
                  <a:cubicBezTo>
                    <a:pt x="9" y="37"/>
                    <a:pt x="9" y="37"/>
                    <a:pt x="9" y="37"/>
                  </a:cubicBezTo>
                  <a:cubicBezTo>
                    <a:pt x="12" y="37"/>
                    <a:pt x="15" y="35"/>
                    <a:pt x="17" y="32"/>
                  </a:cubicBezTo>
                  <a:cubicBezTo>
                    <a:pt x="26" y="32"/>
                    <a:pt x="26" y="32"/>
                    <a:pt x="26" y="32"/>
                  </a:cubicBezTo>
                  <a:cubicBezTo>
                    <a:pt x="26" y="41"/>
                    <a:pt x="26" y="41"/>
                    <a:pt x="26" y="41"/>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1"/>
                  </a:cubicBezTo>
                  <a:cubicBezTo>
                    <a:pt x="32" y="32"/>
                    <a:pt x="32" y="32"/>
                    <a:pt x="32" y="32"/>
                  </a:cubicBezTo>
                  <a:cubicBezTo>
                    <a:pt x="41" y="32"/>
                    <a:pt x="41" y="32"/>
                    <a:pt x="41" y="32"/>
                  </a:cubicBezTo>
                  <a:cubicBezTo>
                    <a:pt x="42" y="35"/>
                    <a:pt x="45" y="37"/>
                    <a:pt x="49" y="37"/>
                  </a:cubicBezTo>
                  <a:cubicBezTo>
                    <a:pt x="49" y="37"/>
                    <a:pt x="49" y="37"/>
                    <a:pt x="49"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9" name="Freeform 44"/>
            <p:cNvSpPr>
              <a:spLocks/>
            </p:cNvSpPr>
            <p:nvPr/>
          </p:nvSpPr>
          <p:spPr bwMode="auto">
            <a:xfrm>
              <a:off x="3232150" y="515938"/>
              <a:ext cx="46038" cy="46038"/>
            </a:xfrm>
            <a:custGeom>
              <a:avLst/>
              <a:gdLst>
                <a:gd name="T0" fmla="*/ 56 w 56"/>
                <a:gd name="T1" fmla="*/ 29 h 57"/>
                <a:gd name="T2" fmla="*/ 48 w 56"/>
                <a:gd name="T3" fmla="*/ 20 h 57"/>
                <a:gd name="T4" fmla="*/ 48 w 56"/>
                <a:gd name="T5" fmla="*/ 20 h 57"/>
                <a:gd name="T6" fmla="*/ 40 w 56"/>
                <a:gd name="T7" fmla="*/ 25 h 57"/>
                <a:gd name="T8" fmla="*/ 31 w 56"/>
                <a:gd name="T9" fmla="*/ 25 h 57"/>
                <a:gd name="T10" fmla="*/ 31 w 56"/>
                <a:gd name="T11" fmla="*/ 16 h 57"/>
                <a:gd name="T12" fmla="*/ 36 w 56"/>
                <a:gd name="T13" fmla="*/ 9 h 57"/>
                <a:gd name="T14" fmla="*/ 36 w 56"/>
                <a:gd name="T15" fmla="*/ 9 h 57"/>
                <a:gd name="T16" fmla="*/ 28 w 56"/>
                <a:gd name="T17" fmla="*/ 0 h 57"/>
                <a:gd name="T18" fmla="*/ 19 w 56"/>
                <a:gd name="T19" fmla="*/ 9 h 57"/>
                <a:gd name="T20" fmla="*/ 19 w 56"/>
                <a:gd name="T21" fmla="*/ 9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9 h 57"/>
                <a:gd name="T34" fmla="*/ 8 w 56"/>
                <a:gd name="T35" fmla="*/ 37 h 57"/>
                <a:gd name="T36" fmla="*/ 8 w 56"/>
                <a:gd name="T37" fmla="*/ 37 h 57"/>
                <a:gd name="T38" fmla="*/ 16 w 56"/>
                <a:gd name="T39" fmla="*/ 32 h 57"/>
                <a:gd name="T40" fmla="*/ 25 w 56"/>
                <a:gd name="T41" fmla="*/ 32 h 57"/>
                <a:gd name="T42" fmla="*/ 25 w 56"/>
                <a:gd name="T43" fmla="*/ 41 h 57"/>
                <a:gd name="T44" fmla="*/ 19 w 56"/>
                <a:gd name="T45" fmla="*/ 48 h 57"/>
                <a:gd name="T46" fmla="*/ 19 w 56"/>
                <a:gd name="T47" fmla="*/ 48 h 57"/>
                <a:gd name="T48" fmla="*/ 28 w 56"/>
                <a:gd name="T49" fmla="*/ 57 h 57"/>
                <a:gd name="T50" fmla="*/ 36 w 56"/>
                <a:gd name="T51" fmla="*/ 48 h 57"/>
                <a:gd name="T52" fmla="*/ 36 w 56"/>
                <a:gd name="T53" fmla="*/ 48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9"/>
                  </a:moveTo>
                  <a:cubicBezTo>
                    <a:pt x="56" y="24"/>
                    <a:pt x="52"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6" y="12"/>
                    <a:pt x="36" y="9"/>
                  </a:cubicBezTo>
                  <a:cubicBezTo>
                    <a:pt x="36" y="9"/>
                    <a:pt x="36" y="9"/>
                    <a:pt x="36" y="9"/>
                  </a:cubicBezTo>
                  <a:cubicBezTo>
                    <a:pt x="36" y="4"/>
                    <a:pt x="33" y="0"/>
                    <a:pt x="28" y="0"/>
                  </a:cubicBezTo>
                  <a:cubicBezTo>
                    <a:pt x="23" y="0"/>
                    <a:pt x="19" y="4"/>
                    <a:pt x="19" y="9"/>
                  </a:cubicBezTo>
                  <a:cubicBezTo>
                    <a:pt x="19" y="9"/>
                    <a:pt x="19" y="9"/>
                    <a:pt x="19" y="9"/>
                  </a:cubicBezTo>
                  <a:cubicBezTo>
                    <a:pt x="19"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3" y="20"/>
                    <a:pt x="0" y="24"/>
                    <a:pt x="0" y="29"/>
                  </a:cubicBezTo>
                  <a:cubicBezTo>
                    <a:pt x="0" y="33"/>
                    <a:pt x="3"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19" y="45"/>
                    <a:pt x="19" y="48"/>
                  </a:cubicBezTo>
                  <a:cubicBezTo>
                    <a:pt x="19" y="48"/>
                    <a:pt x="19" y="48"/>
                    <a:pt x="19" y="48"/>
                  </a:cubicBezTo>
                  <a:cubicBezTo>
                    <a:pt x="19" y="53"/>
                    <a:pt x="23" y="57"/>
                    <a:pt x="28" y="57"/>
                  </a:cubicBezTo>
                  <a:cubicBezTo>
                    <a:pt x="33" y="57"/>
                    <a:pt x="36" y="53"/>
                    <a:pt x="36" y="48"/>
                  </a:cubicBezTo>
                  <a:cubicBezTo>
                    <a:pt x="36" y="48"/>
                    <a:pt x="36" y="48"/>
                    <a:pt x="36" y="48"/>
                  </a:cubicBezTo>
                  <a:cubicBezTo>
                    <a:pt x="36"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2" y="37"/>
                    <a:pt x="56" y="33"/>
                    <a:pt x="56"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0" name="Freeform 45"/>
            <p:cNvSpPr>
              <a:spLocks/>
            </p:cNvSpPr>
            <p:nvPr/>
          </p:nvSpPr>
          <p:spPr bwMode="auto">
            <a:xfrm>
              <a:off x="3322638" y="515938"/>
              <a:ext cx="44450" cy="46038"/>
            </a:xfrm>
            <a:custGeom>
              <a:avLst/>
              <a:gdLst>
                <a:gd name="T0" fmla="*/ 56 w 56"/>
                <a:gd name="T1" fmla="*/ 29 h 57"/>
                <a:gd name="T2" fmla="*/ 48 w 56"/>
                <a:gd name="T3" fmla="*/ 20 h 57"/>
                <a:gd name="T4" fmla="*/ 48 w 56"/>
                <a:gd name="T5" fmla="*/ 20 h 57"/>
                <a:gd name="T6" fmla="*/ 40 w 56"/>
                <a:gd name="T7" fmla="*/ 25 h 57"/>
                <a:gd name="T8" fmla="*/ 31 w 56"/>
                <a:gd name="T9" fmla="*/ 25 h 57"/>
                <a:gd name="T10" fmla="*/ 31 w 56"/>
                <a:gd name="T11" fmla="*/ 16 h 57"/>
                <a:gd name="T12" fmla="*/ 37 w 56"/>
                <a:gd name="T13" fmla="*/ 9 h 57"/>
                <a:gd name="T14" fmla="*/ 37 w 56"/>
                <a:gd name="T15" fmla="*/ 9 h 57"/>
                <a:gd name="T16" fmla="*/ 28 w 56"/>
                <a:gd name="T17" fmla="*/ 0 h 57"/>
                <a:gd name="T18" fmla="*/ 20 w 56"/>
                <a:gd name="T19" fmla="*/ 9 h 57"/>
                <a:gd name="T20" fmla="*/ 20 w 56"/>
                <a:gd name="T21" fmla="*/ 9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9 h 57"/>
                <a:gd name="T34" fmla="*/ 8 w 56"/>
                <a:gd name="T35" fmla="*/ 37 h 57"/>
                <a:gd name="T36" fmla="*/ 8 w 56"/>
                <a:gd name="T37" fmla="*/ 37 h 57"/>
                <a:gd name="T38" fmla="*/ 16 w 56"/>
                <a:gd name="T39" fmla="*/ 32 h 57"/>
                <a:gd name="T40" fmla="*/ 25 w 56"/>
                <a:gd name="T41" fmla="*/ 32 h 57"/>
                <a:gd name="T42" fmla="*/ 25 w 56"/>
                <a:gd name="T43" fmla="*/ 41 h 57"/>
                <a:gd name="T44" fmla="*/ 20 w 56"/>
                <a:gd name="T45" fmla="*/ 48 h 57"/>
                <a:gd name="T46" fmla="*/ 20 w 56"/>
                <a:gd name="T47" fmla="*/ 48 h 57"/>
                <a:gd name="T48" fmla="*/ 28 w 56"/>
                <a:gd name="T49" fmla="*/ 57 h 57"/>
                <a:gd name="T50" fmla="*/ 37 w 56"/>
                <a:gd name="T51" fmla="*/ 48 h 57"/>
                <a:gd name="T52" fmla="*/ 37 w 56"/>
                <a:gd name="T53" fmla="*/ 48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9"/>
                  </a:moveTo>
                  <a:cubicBezTo>
                    <a:pt x="56" y="24"/>
                    <a:pt x="53"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7" y="12"/>
                    <a:pt x="37" y="9"/>
                  </a:cubicBezTo>
                  <a:cubicBezTo>
                    <a:pt x="37" y="9"/>
                    <a:pt x="37" y="9"/>
                    <a:pt x="37" y="9"/>
                  </a:cubicBezTo>
                  <a:cubicBezTo>
                    <a:pt x="37" y="4"/>
                    <a:pt x="33" y="0"/>
                    <a:pt x="28" y="0"/>
                  </a:cubicBezTo>
                  <a:cubicBezTo>
                    <a:pt x="23"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9"/>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3" y="57"/>
                    <a:pt x="28" y="57"/>
                  </a:cubicBezTo>
                  <a:cubicBezTo>
                    <a:pt x="33" y="57"/>
                    <a:pt x="37" y="53"/>
                    <a:pt x="37" y="48"/>
                  </a:cubicBezTo>
                  <a:cubicBezTo>
                    <a:pt x="37" y="48"/>
                    <a:pt x="37" y="48"/>
                    <a:pt x="37" y="48"/>
                  </a:cubicBezTo>
                  <a:cubicBezTo>
                    <a:pt x="37"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3" y="37"/>
                    <a:pt x="56" y="33"/>
                    <a:pt x="56"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1" name="Freeform 46"/>
            <p:cNvSpPr>
              <a:spLocks/>
            </p:cNvSpPr>
            <p:nvPr/>
          </p:nvSpPr>
          <p:spPr bwMode="auto">
            <a:xfrm>
              <a:off x="3411538" y="515938"/>
              <a:ext cx="46038" cy="46038"/>
            </a:xfrm>
            <a:custGeom>
              <a:avLst/>
              <a:gdLst>
                <a:gd name="T0" fmla="*/ 57 w 57"/>
                <a:gd name="T1" fmla="*/ 29 h 57"/>
                <a:gd name="T2" fmla="*/ 48 w 57"/>
                <a:gd name="T3" fmla="*/ 20 h 57"/>
                <a:gd name="T4" fmla="*/ 48 w 57"/>
                <a:gd name="T5" fmla="*/ 20 h 57"/>
                <a:gd name="T6" fmla="*/ 40 w 57"/>
                <a:gd name="T7" fmla="*/ 25 h 57"/>
                <a:gd name="T8" fmla="*/ 31 w 57"/>
                <a:gd name="T9" fmla="*/ 25 h 57"/>
                <a:gd name="T10" fmla="*/ 31 w 57"/>
                <a:gd name="T11" fmla="*/ 16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9 h 57"/>
                <a:gd name="T34" fmla="*/ 8 w 57"/>
                <a:gd name="T35" fmla="*/ 37 h 57"/>
                <a:gd name="T36" fmla="*/ 8 w 57"/>
                <a:gd name="T37" fmla="*/ 37 h 57"/>
                <a:gd name="T38" fmla="*/ 16 w 57"/>
                <a:gd name="T39" fmla="*/ 32 h 57"/>
                <a:gd name="T40" fmla="*/ 25 w 57"/>
                <a:gd name="T41" fmla="*/ 32 h 57"/>
                <a:gd name="T42" fmla="*/ 25 w 57"/>
                <a:gd name="T43" fmla="*/ 41 h 57"/>
                <a:gd name="T44" fmla="*/ 20 w 57"/>
                <a:gd name="T45" fmla="*/ 48 h 57"/>
                <a:gd name="T46" fmla="*/ 20 w 57"/>
                <a:gd name="T47" fmla="*/ 48 h 57"/>
                <a:gd name="T48" fmla="*/ 28 w 57"/>
                <a:gd name="T49" fmla="*/ 57 h 57"/>
                <a:gd name="T50" fmla="*/ 37 w 57"/>
                <a:gd name="T51" fmla="*/ 48 h 57"/>
                <a:gd name="T52" fmla="*/ 37 w 57"/>
                <a:gd name="T53" fmla="*/ 48 h 57"/>
                <a:gd name="T54" fmla="*/ 31 w 57"/>
                <a:gd name="T55" fmla="*/ 41 h 57"/>
                <a:gd name="T56" fmla="*/ 31 w 57"/>
                <a:gd name="T57" fmla="*/ 32 h 57"/>
                <a:gd name="T58" fmla="*/ 40 w 57"/>
                <a:gd name="T59" fmla="*/ 32 h 57"/>
                <a:gd name="T60" fmla="*/ 48 w 57"/>
                <a:gd name="T61" fmla="*/ 37 h 57"/>
                <a:gd name="T62" fmla="*/ 48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8" y="20"/>
                  </a:cubicBezTo>
                  <a:cubicBezTo>
                    <a:pt x="48" y="20"/>
                    <a:pt x="48" y="20"/>
                    <a:pt x="48" y="20"/>
                  </a:cubicBezTo>
                  <a:cubicBezTo>
                    <a:pt x="45" y="20"/>
                    <a:pt x="42" y="22"/>
                    <a:pt x="40" y="25"/>
                  </a:cubicBezTo>
                  <a:cubicBezTo>
                    <a:pt x="31" y="25"/>
                    <a:pt x="31" y="25"/>
                    <a:pt x="31" y="25"/>
                  </a:cubicBezTo>
                  <a:cubicBezTo>
                    <a:pt x="31" y="16"/>
                    <a:pt x="31" y="16"/>
                    <a:pt x="31" y="16"/>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9"/>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1" y="41"/>
                  </a:cubicBezTo>
                  <a:cubicBezTo>
                    <a:pt x="31" y="32"/>
                    <a:pt x="31" y="32"/>
                    <a:pt x="31" y="32"/>
                  </a:cubicBezTo>
                  <a:cubicBezTo>
                    <a:pt x="40" y="32"/>
                    <a:pt x="40" y="32"/>
                    <a:pt x="40" y="32"/>
                  </a:cubicBezTo>
                  <a:cubicBezTo>
                    <a:pt x="42" y="35"/>
                    <a:pt x="45" y="37"/>
                    <a:pt x="48" y="37"/>
                  </a:cubicBezTo>
                  <a:cubicBezTo>
                    <a:pt x="48" y="37"/>
                    <a:pt x="48" y="37"/>
                    <a:pt x="48"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2" name="Freeform 47"/>
            <p:cNvSpPr>
              <a:spLocks/>
            </p:cNvSpPr>
            <p:nvPr/>
          </p:nvSpPr>
          <p:spPr bwMode="auto">
            <a:xfrm>
              <a:off x="3502025" y="515938"/>
              <a:ext cx="46038" cy="46038"/>
            </a:xfrm>
            <a:custGeom>
              <a:avLst/>
              <a:gdLst>
                <a:gd name="T0" fmla="*/ 57 w 57"/>
                <a:gd name="T1" fmla="*/ 29 h 57"/>
                <a:gd name="T2" fmla="*/ 48 w 57"/>
                <a:gd name="T3" fmla="*/ 20 h 57"/>
                <a:gd name="T4" fmla="*/ 48 w 57"/>
                <a:gd name="T5" fmla="*/ 20 h 57"/>
                <a:gd name="T6" fmla="*/ 40 w 57"/>
                <a:gd name="T7" fmla="*/ 25 h 57"/>
                <a:gd name="T8" fmla="*/ 32 w 57"/>
                <a:gd name="T9" fmla="*/ 25 h 57"/>
                <a:gd name="T10" fmla="*/ 32 w 57"/>
                <a:gd name="T11" fmla="*/ 16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9 h 57"/>
                <a:gd name="T34" fmla="*/ 8 w 57"/>
                <a:gd name="T35" fmla="*/ 37 h 57"/>
                <a:gd name="T36" fmla="*/ 8 w 57"/>
                <a:gd name="T37" fmla="*/ 37 h 57"/>
                <a:gd name="T38" fmla="*/ 16 w 57"/>
                <a:gd name="T39" fmla="*/ 32 h 57"/>
                <a:gd name="T40" fmla="*/ 25 w 57"/>
                <a:gd name="T41" fmla="*/ 32 h 57"/>
                <a:gd name="T42" fmla="*/ 25 w 57"/>
                <a:gd name="T43" fmla="*/ 41 h 57"/>
                <a:gd name="T44" fmla="*/ 20 w 57"/>
                <a:gd name="T45" fmla="*/ 48 h 57"/>
                <a:gd name="T46" fmla="*/ 20 w 57"/>
                <a:gd name="T47" fmla="*/ 48 h 57"/>
                <a:gd name="T48" fmla="*/ 28 w 57"/>
                <a:gd name="T49" fmla="*/ 57 h 57"/>
                <a:gd name="T50" fmla="*/ 37 w 57"/>
                <a:gd name="T51" fmla="*/ 48 h 57"/>
                <a:gd name="T52" fmla="*/ 37 w 57"/>
                <a:gd name="T53" fmla="*/ 48 h 57"/>
                <a:gd name="T54" fmla="*/ 32 w 57"/>
                <a:gd name="T55" fmla="*/ 41 h 57"/>
                <a:gd name="T56" fmla="*/ 32 w 57"/>
                <a:gd name="T57" fmla="*/ 32 h 57"/>
                <a:gd name="T58" fmla="*/ 40 w 57"/>
                <a:gd name="T59" fmla="*/ 32 h 57"/>
                <a:gd name="T60" fmla="*/ 48 w 57"/>
                <a:gd name="T61" fmla="*/ 37 h 57"/>
                <a:gd name="T62" fmla="*/ 48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8" y="20"/>
                  </a:cubicBezTo>
                  <a:cubicBezTo>
                    <a:pt x="48" y="20"/>
                    <a:pt x="48" y="20"/>
                    <a:pt x="48" y="20"/>
                  </a:cubicBezTo>
                  <a:cubicBezTo>
                    <a:pt x="45" y="20"/>
                    <a:pt x="42" y="22"/>
                    <a:pt x="40"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9"/>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2" y="41"/>
                  </a:cubicBezTo>
                  <a:cubicBezTo>
                    <a:pt x="32" y="32"/>
                    <a:pt x="32" y="32"/>
                    <a:pt x="32" y="32"/>
                  </a:cubicBezTo>
                  <a:cubicBezTo>
                    <a:pt x="40" y="32"/>
                    <a:pt x="40" y="32"/>
                    <a:pt x="40" y="32"/>
                  </a:cubicBezTo>
                  <a:cubicBezTo>
                    <a:pt x="42" y="35"/>
                    <a:pt x="45" y="37"/>
                    <a:pt x="48" y="37"/>
                  </a:cubicBezTo>
                  <a:cubicBezTo>
                    <a:pt x="48" y="37"/>
                    <a:pt x="48" y="37"/>
                    <a:pt x="48"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3" name="Freeform 48"/>
            <p:cNvSpPr>
              <a:spLocks/>
            </p:cNvSpPr>
            <p:nvPr/>
          </p:nvSpPr>
          <p:spPr bwMode="auto">
            <a:xfrm>
              <a:off x="3590925" y="515938"/>
              <a:ext cx="46038" cy="46038"/>
            </a:xfrm>
            <a:custGeom>
              <a:avLst/>
              <a:gdLst>
                <a:gd name="T0" fmla="*/ 48 w 57"/>
                <a:gd name="T1" fmla="*/ 20 h 57"/>
                <a:gd name="T2" fmla="*/ 48 w 57"/>
                <a:gd name="T3" fmla="*/ 20 h 57"/>
                <a:gd name="T4" fmla="*/ 41 w 57"/>
                <a:gd name="T5" fmla="*/ 25 h 57"/>
                <a:gd name="T6" fmla="*/ 32 w 57"/>
                <a:gd name="T7" fmla="*/ 25 h 57"/>
                <a:gd name="T8" fmla="*/ 32 w 57"/>
                <a:gd name="T9" fmla="*/ 16 h 57"/>
                <a:gd name="T10" fmla="*/ 37 w 57"/>
                <a:gd name="T11" fmla="*/ 9 h 57"/>
                <a:gd name="T12" fmla="*/ 37 w 57"/>
                <a:gd name="T13" fmla="*/ 9 h 57"/>
                <a:gd name="T14" fmla="*/ 29 w 57"/>
                <a:gd name="T15" fmla="*/ 0 h 57"/>
                <a:gd name="T16" fmla="*/ 20 w 57"/>
                <a:gd name="T17" fmla="*/ 9 h 57"/>
                <a:gd name="T18" fmla="*/ 20 w 57"/>
                <a:gd name="T19" fmla="*/ 9 h 57"/>
                <a:gd name="T20" fmla="*/ 25 w 57"/>
                <a:gd name="T21" fmla="*/ 16 h 57"/>
                <a:gd name="T22" fmla="*/ 25 w 57"/>
                <a:gd name="T23" fmla="*/ 25 h 57"/>
                <a:gd name="T24" fmla="*/ 16 w 57"/>
                <a:gd name="T25" fmla="*/ 25 h 57"/>
                <a:gd name="T26" fmla="*/ 9 w 57"/>
                <a:gd name="T27" fmla="*/ 20 h 57"/>
                <a:gd name="T28" fmla="*/ 9 w 57"/>
                <a:gd name="T29" fmla="*/ 20 h 57"/>
                <a:gd name="T30" fmla="*/ 0 w 57"/>
                <a:gd name="T31" fmla="*/ 29 h 57"/>
                <a:gd name="T32" fmla="*/ 9 w 57"/>
                <a:gd name="T33" fmla="*/ 37 h 57"/>
                <a:gd name="T34" fmla="*/ 9 w 57"/>
                <a:gd name="T35" fmla="*/ 37 h 57"/>
                <a:gd name="T36" fmla="*/ 16 w 57"/>
                <a:gd name="T37" fmla="*/ 32 h 57"/>
                <a:gd name="T38" fmla="*/ 25 w 57"/>
                <a:gd name="T39" fmla="*/ 32 h 57"/>
                <a:gd name="T40" fmla="*/ 25 w 57"/>
                <a:gd name="T41" fmla="*/ 41 h 57"/>
                <a:gd name="T42" fmla="*/ 20 w 57"/>
                <a:gd name="T43" fmla="*/ 48 h 57"/>
                <a:gd name="T44" fmla="*/ 20 w 57"/>
                <a:gd name="T45" fmla="*/ 48 h 57"/>
                <a:gd name="T46" fmla="*/ 29 w 57"/>
                <a:gd name="T47" fmla="*/ 57 h 57"/>
                <a:gd name="T48" fmla="*/ 37 w 57"/>
                <a:gd name="T49" fmla="*/ 48 h 57"/>
                <a:gd name="T50" fmla="*/ 37 w 57"/>
                <a:gd name="T51" fmla="*/ 48 h 57"/>
                <a:gd name="T52" fmla="*/ 32 w 57"/>
                <a:gd name="T53" fmla="*/ 41 h 57"/>
                <a:gd name="T54" fmla="*/ 32 w 57"/>
                <a:gd name="T55" fmla="*/ 32 h 57"/>
                <a:gd name="T56" fmla="*/ 41 w 57"/>
                <a:gd name="T57" fmla="*/ 32 h 57"/>
                <a:gd name="T58" fmla="*/ 48 w 57"/>
                <a:gd name="T59" fmla="*/ 37 h 57"/>
                <a:gd name="T60" fmla="*/ 48 w 57"/>
                <a:gd name="T61" fmla="*/ 37 h 57"/>
                <a:gd name="T62" fmla="*/ 57 w 57"/>
                <a:gd name="T63" fmla="*/ 29 h 57"/>
                <a:gd name="T64" fmla="*/ 48 w 57"/>
                <a:gd name="T65" fmla="*/ 20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48" y="20"/>
                  </a:move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9"/>
                  </a:cubicBezTo>
                  <a:cubicBezTo>
                    <a:pt x="0" y="33"/>
                    <a:pt x="4" y="37"/>
                    <a:pt x="9" y="37"/>
                  </a:cubicBezTo>
                  <a:cubicBezTo>
                    <a:pt x="9" y="37"/>
                    <a:pt x="9" y="37"/>
                    <a:pt x="9"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1"/>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9"/>
                  </a:cubicBezTo>
                  <a:cubicBezTo>
                    <a:pt x="57" y="24"/>
                    <a:pt x="53" y="20"/>
                    <a:pt x="48"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4" name="Freeform 49"/>
            <p:cNvSpPr>
              <a:spLocks/>
            </p:cNvSpPr>
            <p:nvPr/>
          </p:nvSpPr>
          <p:spPr bwMode="auto">
            <a:xfrm>
              <a:off x="2603500" y="604838"/>
              <a:ext cx="46038" cy="46038"/>
            </a:xfrm>
            <a:custGeom>
              <a:avLst/>
              <a:gdLst>
                <a:gd name="T0" fmla="*/ 57 w 57"/>
                <a:gd name="T1" fmla="*/ 29 h 57"/>
                <a:gd name="T2" fmla="*/ 49 w 57"/>
                <a:gd name="T3" fmla="*/ 20 h 57"/>
                <a:gd name="T4" fmla="*/ 49 w 57"/>
                <a:gd name="T5" fmla="*/ 20 h 57"/>
                <a:gd name="T6" fmla="*/ 41 w 57"/>
                <a:gd name="T7" fmla="*/ 26 h 57"/>
                <a:gd name="T8" fmla="*/ 32 w 57"/>
                <a:gd name="T9" fmla="*/ 26 h 57"/>
                <a:gd name="T10" fmla="*/ 32 w 57"/>
                <a:gd name="T11" fmla="*/ 17 h 57"/>
                <a:gd name="T12" fmla="*/ 37 w 57"/>
                <a:gd name="T13" fmla="*/ 9 h 57"/>
                <a:gd name="T14" fmla="*/ 37 w 57"/>
                <a:gd name="T15" fmla="*/ 9 h 57"/>
                <a:gd name="T16" fmla="*/ 29 w 57"/>
                <a:gd name="T17" fmla="*/ 0 h 57"/>
                <a:gd name="T18" fmla="*/ 20 w 57"/>
                <a:gd name="T19" fmla="*/ 9 h 57"/>
                <a:gd name="T20" fmla="*/ 20 w 57"/>
                <a:gd name="T21" fmla="*/ 9 h 57"/>
                <a:gd name="T22" fmla="*/ 26 w 57"/>
                <a:gd name="T23" fmla="*/ 17 h 57"/>
                <a:gd name="T24" fmla="*/ 26 w 57"/>
                <a:gd name="T25" fmla="*/ 26 h 57"/>
                <a:gd name="T26" fmla="*/ 17 w 57"/>
                <a:gd name="T27" fmla="*/ 26 h 57"/>
                <a:gd name="T28" fmla="*/ 9 w 57"/>
                <a:gd name="T29" fmla="*/ 20 h 57"/>
                <a:gd name="T30" fmla="*/ 9 w 57"/>
                <a:gd name="T31" fmla="*/ 20 h 57"/>
                <a:gd name="T32" fmla="*/ 0 w 57"/>
                <a:gd name="T33" fmla="*/ 29 h 57"/>
                <a:gd name="T34" fmla="*/ 9 w 57"/>
                <a:gd name="T35" fmla="*/ 37 h 57"/>
                <a:gd name="T36" fmla="*/ 9 w 57"/>
                <a:gd name="T37" fmla="*/ 37 h 57"/>
                <a:gd name="T38" fmla="*/ 17 w 57"/>
                <a:gd name="T39" fmla="*/ 32 h 57"/>
                <a:gd name="T40" fmla="*/ 26 w 57"/>
                <a:gd name="T41" fmla="*/ 32 h 57"/>
                <a:gd name="T42" fmla="*/ 26 w 57"/>
                <a:gd name="T43" fmla="*/ 41 h 57"/>
                <a:gd name="T44" fmla="*/ 20 w 57"/>
                <a:gd name="T45" fmla="*/ 49 h 57"/>
                <a:gd name="T46" fmla="*/ 20 w 57"/>
                <a:gd name="T47" fmla="*/ 49 h 57"/>
                <a:gd name="T48" fmla="*/ 29 w 57"/>
                <a:gd name="T49" fmla="*/ 57 h 57"/>
                <a:gd name="T50" fmla="*/ 37 w 57"/>
                <a:gd name="T51" fmla="*/ 49 h 57"/>
                <a:gd name="T52" fmla="*/ 37 w 57"/>
                <a:gd name="T53" fmla="*/ 49 h 57"/>
                <a:gd name="T54" fmla="*/ 32 w 57"/>
                <a:gd name="T55" fmla="*/ 41 h 57"/>
                <a:gd name="T56" fmla="*/ 32 w 57"/>
                <a:gd name="T57" fmla="*/ 32 h 57"/>
                <a:gd name="T58" fmla="*/ 41 w 57"/>
                <a:gd name="T59" fmla="*/ 32 h 57"/>
                <a:gd name="T60" fmla="*/ 49 w 57"/>
                <a:gd name="T61" fmla="*/ 37 h 57"/>
                <a:gd name="T62" fmla="*/ 49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9" y="20"/>
                  </a:cubicBezTo>
                  <a:cubicBezTo>
                    <a:pt x="49" y="20"/>
                    <a:pt x="49" y="20"/>
                    <a:pt x="49" y="20"/>
                  </a:cubicBezTo>
                  <a:cubicBezTo>
                    <a:pt x="45" y="20"/>
                    <a:pt x="42" y="22"/>
                    <a:pt x="41" y="26"/>
                  </a:cubicBezTo>
                  <a:cubicBezTo>
                    <a:pt x="32" y="26"/>
                    <a:pt x="32" y="26"/>
                    <a:pt x="32" y="26"/>
                  </a:cubicBezTo>
                  <a:cubicBezTo>
                    <a:pt x="32" y="17"/>
                    <a:pt x="32" y="17"/>
                    <a:pt x="32" y="17"/>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6" y="17"/>
                  </a:cubicBezTo>
                  <a:cubicBezTo>
                    <a:pt x="26" y="26"/>
                    <a:pt x="26" y="26"/>
                    <a:pt x="26" y="26"/>
                  </a:cubicBezTo>
                  <a:cubicBezTo>
                    <a:pt x="17" y="26"/>
                    <a:pt x="17" y="26"/>
                    <a:pt x="17" y="26"/>
                  </a:cubicBezTo>
                  <a:cubicBezTo>
                    <a:pt x="15" y="22"/>
                    <a:pt x="12" y="20"/>
                    <a:pt x="9" y="20"/>
                  </a:cubicBezTo>
                  <a:cubicBezTo>
                    <a:pt x="9" y="20"/>
                    <a:pt x="9" y="20"/>
                    <a:pt x="9" y="20"/>
                  </a:cubicBezTo>
                  <a:cubicBezTo>
                    <a:pt x="4" y="20"/>
                    <a:pt x="0" y="24"/>
                    <a:pt x="0" y="29"/>
                  </a:cubicBezTo>
                  <a:cubicBezTo>
                    <a:pt x="0" y="33"/>
                    <a:pt x="4" y="37"/>
                    <a:pt x="9" y="37"/>
                  </a:cubicBezTo>
                  <a:cubicBezTo>
                    <a:pt x="9" y="37"/>
                    <a:pt x="9" y="37"/>
                    <a:pt x="9" y="37"/>
                  </a:cubicBezTo>
                  <a:cubicBezTo>
                    <a:pt x="12" y="37"/>
                    <a:pt x="15" y="35"/>
                    <a:pt x="17" y="32"/>
                  </a:cubicBezTo>
                  <a:cubicBezTo>
                    <a:pt x="26" y="32"/>
                    <a:pt x="26" y="32"/>
                    <a:pt x="26" y="32"/>
                  </a:cubicBezTo>
                  <a:cubicBezTo>
                    <a:pt x="26" y="41"/>
                    <a:pt x="26" y="41"/>
                    <a:pt x="26" y="41"/>
                  </a:cubicBezTo>
                  <a:cubicBezTo>
                    <a:pt x="22" y="42"/>
                    <a:pt x="20" y="45"/>
                    <a:pt x="20" y="49"/>
                  </a:cubicBezTo>
                  <a:cubicBezTo>
                    <a:pt x="20" y="49"/>
                    <a:pt x="20" y="49"/>
                    <a:pt x="20" y="49"/>
                  </a:cubicBezTo>
                  <a:cubicBezTo>
                    <a:pt x="20" y="53"/>
                    <a:pt x="24" y="57"/>
                    <a:pt x="29" y="57"/>
                  </a:cubicBezTo>
                  <a:cubicBezTo>
                    <a:pt x="33" y="57"/>
                    <a:pt x="37" y="53"/>
                    <a:pt x="37" y="49"/>
                  </a:cubicBezTo>
                  <a:cubicBezTo>
                    <a:pt x="37" y="49"/>
                    <a:pt x="37" y="49"/>
                    <a:pt x="37" y="49"/>
                  </a:cubicBezTo>
                  <a:cubicBezTo>
                    <a:pt x="37" y="45"/>
                    <a:pt x="35" y="42"/>
                    <a:pt x="32" y="41"/>
                  </a:cubicBezTo>
                  <a:cubicBezTo>
                    <a:pt x="32" y="32"/>
                    <a:pt x="32" y="32"/>
                    <a:pt x="32" y="32"/>
                  </a:cubicBezTo>
                  <a:cubicBezTo>
                    <a:pt x="41" y="32"/>
                    <a:pt x="41" y="32"/>
                    <a:pt x="41" y="32"/>
                  </a:cubicBezTo>
                  <a:cubicBezTo>
                    <a:pt x="42" y="35"/>
                    <a:pt x="45" y="37"/>
                    <a:pt x="49" y="37"/>
                  </a:cubicBezTo>
                  <a:cubicBezTo>
                    <a:pt x="49" y="37"/>
                    <a:pt x="49" y="37"/>
                    <a:pt x="49"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5" name="Freeform 50"/>
            <p:cNvSpPr>
              <a:spLocks/>
            </p:cNvSpPr>
            <p:nvPr/>
          </p:nvSpPr>
          <p:spPr bwMode="auto">
            <a:xfrm>
              <a:off x="2693988" y="604838"/>
              <a:ext cx="46038" cy="46038"/>
            </a:xfrm>
            <a:custGeom>
              <a:avLst/>
              <a:gdLst>
                <a:gd name="T0" fmla="*/ 56 w 56"/>
                <a:gd name="T1" fmla="*/ 29 h 57"/>
                <a:gd name="T2" fmla="*/ 48 w 56"/>
                <a:gd name="T3" fmla="*/ 20 h 57"/>
                <a:gd name="T4" fmla="*/ 48 w 56"/>
                <a:gd name="T5" fmla="*/ 20 h 57"/>
                <a:gd name="T6" fmla="*/ 40 w 56"/>
                <a:gd name="T7" fmla="*/ 26 h 57"/>
                <a:gd name="T8" fmla="*/ 31 w 56"/>
                <a:gd name="T9" fmla="*/ 26 h 57"/>
                <a:gd name="T10" fmla="*/ 31 w 56"/>
                <a:gd name="T11" fmla="*/ 17 h 57"/>
                <a:gd name="T12" fmla="*/ 36 w 56"/>
                <a:gd name="T13" fmla="*/ 9 h 57"/>
                <a:gd name="T14" fmla="*/ 36 w 56"/>
                <a:gd name="T15" fmla="*/ 9 h 57"/>
                <a:gd name="T16" fmla="*/ 28 w 56"/>
                <a:gd name="T17" fmla="*/ 0 h 57"/>
                <a:gd name="T18" fmla="*/ 19 w 56"/>
                <a:gd name="T19" fmla="*/ 9 h 57"/>
                <a:gd name="T20" fmla="*/ 19 w 56"/>
                <a:gd name="T21" fmla="*/ 9 h 57"/>
                <a:gd name="T22" fmla="*/ 25 w 56"/>
                <a:gd name="T23" fmla="*/ 17 h 57"/>
                <a:gd name="T24" fmla="*/ 25 w 56"/>
                <a:gd name="T25" fmla="*/ 26 h 57"/>
                <a:gd name="T26" fmla="*/ 16 w 56"/>
                <a:gd name="T27" fmla="*/ 26 h 57"/>
                <a:gd name="T28" fmla="*/ 8 w 56"/>
                <a:gd name="T29" fmla="*/ 20 h 57"/>
                <a:gd name="T30" fmla="*/ 8 w 56"/>
                <a:gd name="T31" fmla="*/ 20 h 57"/>
                <a:gd name="T32" fmla="*/ 0 w 56"/>
                <a:gd name="T33" fmla="*/ 29 h 57"/>
                <a:gd name="T34" fmla="*/ 8 w 56"/>
                <a:gd name="T35" fmla="*/ 37 h 57"/>
                <a:gd name="T36" fmla="*/ 8 w 56"/>
                <a:gd name="T37" fmla="*/ 37 h 57"/>
                <a:gd name="T38" fmla="*/ 16 w 56"/>
                <a:gd name="T39" fmla="*/ 32 h 57"/>
                <a:gd name="T40" fmla="*/ 25 w 56"/>
                <a:gd name="T41" fmla="*/ 32 h 57"/>
                <a:gd name="T42" fmla="*/ 25 w 56"/>
                <a:gd name="T43" fmla="*/ 41 h 57"/>
                <a:gd name="T44" fmla="*/ 19 w 56"/>
                <a:gd name="T45" fmla="*/ 49 h 57"/>
                <a:gd name="T46" fmla="*/ 19 w 56"/>
                <a:gd name="T47" fmla="*/ 49 h 57"/>
                <a:gd name="T48" fmla="*/ 28 w 56"/>
                <a:gd name="T49" fmla="*/ 57 h 57"/>
                <a:gd name="T50" fmla="*/ 36 w 56"/>
                <a:gd name="T51" fmla="*/ 49 h 57"/>
                <a:gd name="T52" fmla="*/ 36 w 56"/>
                <a:gd name="T53" fmla="*/ 49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9"/>
                  </a:moveTo>
                  <a:cubicBezTo>
                    <a:pt x="56" y="24"/>
                    <a:pt x="52" y="20"/>
                    <a:pt x="48" y="20"/>
                  </a:cubicBezTo>
                  <a:cubicBezTo>
                    <a:pt x="48" y="20"/>
                    <a:pt x="48" y="20"/>
                    <a:pt x="48" y="20"/>
                  </a:cubicBezTo>
                  <a:cubicBezTo>
                    <a:pt x="44" y="20"/>
                    <a:pt x="41" y="22"/>
                    <a:pt x="40" y="26"/>
                  </a:cubicBezTo>
                  <a:cubicBezTo>
                    <a:pt x="31" y="26"/>
                    <a:pt x="31" y="26"/>
                    <a:pt x="31" y="26"/>
                  </a:cubicBezTo>
                  <a:cubicBezTo>
                    <a:pt x="31" y="17"/>
                    <a:pt x="31" y="17"/>
                    <a:pt x="31" y="17"/>
                  </a:cubicBezTo>
                  <a:cubicBezTo>
                    <a:pt x="34" y="15"/>
                    <a:pt x="36" y="12"/>
                    <a:pt x="36" y="9"/>
                  </a:cubicBezTo>
                  <a:cubicBezTo>
                    <a:pt x="36" y="9"/>
                    <a:pt x="36" y="9"/>
                    <a:pt x="36" y="9"/>
                  </a:cubicBezTo>
                  <a:cubicBezTo>
                    <a:pt x="36" y="4"/>
                    <a:pt x="33" y="0"/>
                    <a:pt x="28" y="0"/>
                  </a:cubicBezTo>
                  <a:cubicBezTo>
                    <a:pt x="23" y="0"/>
                    <a:pt x="19" y="4"/>
                    <a:pt x="19" y="9"/>
                  </a:cubicBezTo>
                  <a:cubicBezTo>
                    <a:pt x="19" y="9"/>
                    <a:pt x="19" y="9"/>
                    <a:pt x="19" y="9"/>
                  </a:cubicBezTo>
                  <a:cubicBezTo>
                    <a:pt x="19" y="12"/>
                    <a:pt x="22" y="15"/>
                    <a:pt x="25" y="17"/>
                  </a:cubicBezTo>
                  <a:cubicBezTo>
                    <a:pt x="25" y="26"/>
                    <a:pt x="25" y="26"/>
                    <a:pt x="25" y="26"/>
                  </a:cubicBezTo>
                  <a:cubicBezTo>
                    <a:pt x="16" y="26"/>
                    <a:pt x="16" y="26"/>
                    <a:pt x="16" y="26"/>
                  </a:cubicBezTo>
                  <a:cubicBezTo>
                    <a:pt x="15" y="22"/>
                    <a:pt x="12" y="20"/>
                    <a:pt x="8" y="20"/>
                  </a:cubicBezTo>
                  <a:cubicBezTo>
                    <a:pt x="8" y="20"/>
                    <a:pt x="8" y="20"/>
                    <a:pt x="8" y="20"/>
                  </a:cubicBezTo>
                  <a:cubicBezTo>
                    <a:pt x="3" y="20"/>
                    <a:pt x="0" y="24"/>
                    <a:pt x="0" y="29"/>
                  </a:cubicBezTo>
                  <a:cubicBezTo>
                    <a:pt x="0" y="33"/>
                    <a:pt x="3"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19" y="45"/>
                    <a:pt x="19" y="49"/>
                  </a:cubicBezTo>
                  <a:cubicBezTo>
                    <a:pt x="19" y="49"/>
                    <a:pt x="19" y="49"/>
                    <a:pt x="19" y="49"/>
                  </a:cubicBezTo>
                  <a:cubicBezTo>
                    <a:pt x="19" y="53"/>
                    <a:pt x="23" y="57"/>
                    <a:pt x="28" y="57"/>
                  </a:cubicBezTo>
                  <a:cubicBezTo>
                    <a:pt x="33" y="57"/>
                    <a:pt x="36" y="53"/>
                    <a:pt x="36" y="49"/>
                  </a:cubicBezTo>
                  <a:cubicBezTo>
                    <a:pt x="36" y="49"/>
                    <a:pt x="36" y="49"/>
                    <a:pt x="36" y="49"/>
                  </a:cubicBezTo>
                  <a:cubicBezTo>
                    <a:pt x="36"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2" y="37"/>
                    <a:pt x="56" y="33"/>
                    <a:pt x="56"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6" name="Freeform 51"/>
            <p:cNvSpPr>
              <a:spLocks/>
            </p:cNvSpPr>
            <p:nvPr/>
          </p:nvSpPr>
          <p:spPr bwMode="auto">
            <a:xfrm>
              <a:off x="2784475" y="604838"/>
              <a:ext cx="44450" cy="46038"/>
            </a:xfrm>
            <a:custGeom>
              <a:avLst/>
              <a:gdLst>
                <a:gd name="T0" fmla="*/ 56 w 56"/>
                <a:gd name="T1" fmla="*/ 29 h 57"/>
                <a:gd name="T2" fmla="*/ 48 w 56"/>
                <a:gd name="T3" fmla="*/ 20 h 57"/>
                <a:gd name="T4" fmla="*/ 48 w 56"/>
                <a:gd name="T5" fmla="*/ 20 h 57"/>
                <a:gd name="T6" fmla="*/ 40 w 56"/>
                <a:gd name="T7" fmla="*/ 26 h 57"/>
                <a:gd name="T8" fmla="*/ 31 w 56"/>
                <a:gd name="T9" fmla="*/ 26 h 57"/>
                <a:gd name="T10" fmla="*/ 31 w 56"/>
                <a:gd name="T11" fmla="*/ 17 h 57"/>
                <a:gd name="T12" fmla="*/ 37 w 56"/>
                <a:gd name="T13" fmla="*/ 9 h 57"/>
                <a:gd name="T14" fmla="*/ 37 w 56"/>
                <a:gd name="T15" fmla="*/ 9 h 57"/>
                <a:gd name="T16" fmla="*/ 28 w 56"/>
                <a:gd name="T17" fmla="*/ 0 h 57"/>
                <a:gd name="T18" fmla="*/ 20 w 56"/>
                <a:gd name="T19" fmla="*/ 9 h 57"/>
                <a:gd name="T20" fmla="*/ 20 w 56"/>
                <a:gd name="T21" fmla="*/ 9 h 57"/>
                <a:gd name="T22" fmla="*/ 25 w 56"/>
                <a:gd name="T23" fmla="*/ 17 h 57"/>
                <a:gd name="T24" fmla="*/ 25 w 56"/>
                <a:gd name="T25" fmla="*/ 26 h 57"/>
                <a:gd name="T26" fmla="*/ 16 w 56"/>
                <a:gd name="T27" fmla="*/ 26 h 57"/>
                <a:gd name="T28" fmla="*/ 8 w 56"/>
                <a:gd name="T29" fmla="*/ 20 h 57"/>
                <a:gd name="T30" fmla="*/ 8 w 56"/>
                <a:gd name="T31" fmla="*/ 20 h 57"/>
                <a:gd name="T32" fmla="*/ 0 w 56"/>
                <a:gd name="T33" fmla="*/ 29 h 57"/>
                <a:gd name="T34" fmla="*/ 8 w 56"/>
                <a:gd name="T35" fmla="*/ 37 h 57"/>
                <a:gd name="T36" fmla="*/ 8 w 56"/>
                <a:gd name="T37" fmla="*/ 37 h 57"/>
                <a:gd name="T38" fmla="*/ 16 w 56"/>
                <a:gd name="T39" fmla="*/ 32 h 57"/>
                <a:gd name="T40" fmla="*/ 25 w 56"/>
                <a:gd name="T41" fmla="*/ 32 h 57"/>
                <a:gd name="T42" fmla="*/ 25 w 56"/>
                <a:gd name="T43" fmla="*/ 41 h 57"/>
                <a:gd name="T44" fmla="*/ 20 w 56"/>
                <a:gd name="T45" fmla="*/ 49 h 57"/>
                <a:gd name="T46" fmla="*/ 20 w 56"/>
                <a:gd name="T47" fmla="*/ 49 h 57"/>
                <a:gd name="T48" fmla="*/ 28 w 56"/>
                <a:gd name="T49" fmla="*/ 57 h 57"/>
                <a:gd name="T50" fmla="*/ 37 w 56"/>
                <a:gd name="T51" fmla="*/ 49 h 57"/>
                <a:gd name="T52" fmla="*/ 37 w 56"/>
                <a:gd name="T53" fmla="*/ 49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9"/>
                  </a:moveTo>
                  <a:cubicBezTo>
                    <a:pt x="56" y="24"/>
                    <a:pt x="53" y="20"/>
                    <a:pt x="48" y="20"/>
                  </a:cubicBezTo>
                  <a:cubicBezTo>
                    <a:pt x="48" y="20"/>
                    <a:pt x="48" y="20"/>
                    <a:pt x="48" y="20"/>
                  </a:cubicBezTo>
                  <a:cubicBezTo>
                    <a:pt x="44" y="20"/>
                    <a:pt x="41" y="22"/>
                    <a:pt x="40" y="26"/>
                  </a:cubicBezTo>
                  <a:cubicBezTo>
                    <a:pt x="31" y="26"/>
                    <a:pt x="31" y="26"/>
                    <a:pt x="31" y="26"/>
                  </a:cubicBezTo>
                  <a:cubicBezTo>
                    <a:pt x="31" y="17"/>
                    <a:pt x="31" y="17"/>
                    <a:pt x="31" y="17"/>
                  </a:cubicBezTo>
                  <a:cubicBezTo>
                    <a:pt x="34" y="15"/>
                    <a:pt x="37" y="12"/>
                    <a:pt x="37" y="9"/>
                  </a:cubicBezTo>
                  <a:cubicBezTo>
                    <a:pt x="37" y="9"/>
                    <a:pt x="37" y="9"/>
                    <a:pt x="37" y="9"/>
                  </a:cubicBezTo>
                  <a:cubicBezTo>
                    <a:pt x="37" y="4"/>
                    <a:pt x="33" y="0"/>
                    <a:pt x="28" y="0"/>
                  </a:cubicBezTo>
                  <a:cubicBezTo>
                    <a:pt x="23" y="0"/>
                    <a:pt x="20" y="4"/>
                    <a:pt x="20" y="9"/>
                  </a:cubicBezTo>
                  <a:cubicBezTo>
                    <a:pt x="20" y="9"/>
                    <a:pt x="20" y="9"/>
                    <a:pt x="20" y="9"/>
                  </a:cubicBezTo>
                  <a:cubicBezTo>
                    <a:pt x="20" y="12"/>
                    <a:pt x="22" y="15"/>
                    <a:pt x="25" y="17"/>
                  </a:cubicBezTo>
                  <a:cubicBezTo>
                    <a:pt x="25" y="26"/>
                    <a:pt x="25" y="26"/>
                    <a:pt x="25" y="26"/>
                  </a:cubicBezTo>
                  <a:cubicBezTo>
                    <a:pt x="16" y="26"/>
                    <a:pt x="16" y="26"/>
                    <a:pt x="16" y="26"/>
                  </a:cubicBezTo>
                  <a:cubicBezTo>
                    <a:pt x="15" y="22"/>
                    <a:pt x="12" y="20"/>
                    <a:pt x="8" y="20"/>
                  </a:cubicBezTo>
                  <a:cubicBezTo>
                    <a:pt x="8" y="20"/>
                    <a:pt x="8" y="20"/>
                    <a:pt x="8" y="20"/>
                  </a:cubicBezTo>
                  <a:cubicBezTo>
                    <a:pt x="4" y="20"/>
                    <a:pt x="0" y="24"/>
                    <a:pt x="0" y="29"/>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9"/>
                  </a:cubicBezTo>
                  <a:cubicBezTo>
                    <a:pt x="20" y="49"/>
                    <a:pt x="20" y="49"/>
                    <a:pt x="20" y="49"/>
                  </a:cubicBezTo>
                  <a:cubicBezTo>
                    <a:pt x="20" y="53"/>
                    <a:pt x="23" y="57"/>
                    <a:pt x="28" y="57"/>
                  </a:cubicBezTo>
                  <a:cubicBezTo>
                    <a:pt x="33" y="57"/>
                    <a:pt x="37" y="53"/>
                    <a:pt x="37" y="49"/>
                  </a:cubicBezTo>
                  <a:cubicBezTo>
                    <a:pt x="37" y="49"/>
                    <a:pt x="37" y="49"/>
                    <a:pt x="37" y="49"/>
                  </a:cubicBezTo>
                  <a:cubicBezTo>
                    <a:pt x="37"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3" y="37"/>
                    <a:pt x="56" y="33"/>
                    <a:pt x="56"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7" name="Freeform 52"/>
            <p:cNvSpPr>
              <a:spLocks/>
            </p:cNvSpPr>
            <p:nvPr/>
          </p:nvSpPr>
          <p:spPr bwMode="auto">
            <a:xfrm>
              <a:off x="2873375" y="604838"/>
              <a:ext cx="46038" cy="46038"/>
            </a:xfrm>
            <a:custGeom>
              <a:avLst/>
              <a:gdLst>
                <a:gd name="T0" fmla="*/ 57 w 57"/>
                <a:gd name="T1" fmla="*/ 29 h 57"/>
                <a:gd name="T2" fmla="*/ 48 w 57"/>
                <a:gd name="T3" fmla="*/ 20 h 57"/>
                <a:gd name="T4" fmla="*/ 48 w 57"/>
                <a:gd name="T5" fmla="*/ 20 h 57"/>
                <a:gd name="T6" fmla="*/ 40 w 57"/>
                <a:gd name="T7" fmla="*/ 26 h 57"/>
                <a:gd name="T8" fmla="*/ 31 w 57"/>
                <a:gd name="T9" fmla="*/ 26 h 57"/>
                <a:gd name="T10" fmla="*/ 31 w 57"/>
                <a:gd name="T11" fmla="*/ 17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7 h 57"/>
                <a:gd name="T24" fmla="*/ 25 w 57"/>
                <a:gd name="T25" fmla="*/ 26 h 57"/>
                <a:gd name="T26" fmla="*/ 16 w 57"/>
                <a:gd name="T27" fmla="*/ 26 h 57"/>
                <a:gd name="T28" fmla="*/ 8 w 57"/>
                <a:gd name="T29" fmla="*/ 20 h 57"/>
                <a:gd name="T30" fmla="*/ 8 w 57"/>
                <a:gd name="T31" fmla="*/ 20 h 57"/>
                <a:gd name="T32" fmla="*/ 0 w 57"/>
                <a:gd name="T33" fmla="*/ 29 h 57"/>
                <a:gd name="T34" fmla="*/ 8 w 57"/>
                <a:gd name="T35" fmla="*/ 37 h 57"/>
                <a:gd name="T36" fmla="*/ 8 w 57"/>
                <a:gd name="T37" fmla="*/ 37 h 57"/>
                <a:gd name="T38" fmla="*/ 16 w 57"/>
                <a:gd name="T39" fmla="*/ 32 h 57"/>
                <a:gd name="T40" fmla="*/ 25 w 57"/>
                <a:gd name="T41" fmla="*/ 32 h 57"/>
                <a:gd name="T42" fmla="*/ 25 w 57"/>
                <a:gd name="T43" fmla="*/ 41 h 57"/>
                <a:gd name="T44" fmla="*/ 20 w 57"/>
                <a:gd name="T45" fmla="*/ 49 h 57"/>
                <a:gd name="T46" fmla="*/ 20 w 57"/>
                <a:gd name="T47" fmla="*/ 49 h 57"/>
                <a:gd name="T48" fmla="*/ 28 w 57"/>
                <a:gd name="T49" fmla="*/ 57 h 57"/>
                <a:gd name="T50" fmla="*/ 37 w 57"/>
                <a:gd name="T51" fmla="*/ 49 h 57"/>
                <a:gd name="T52" fmla="*/ 37 w 57"/>
                <a:gd name="T53" fmla="*/ 49 h 57"/>
                <a:gd name="T54" fmla="*/ 31 w 57"/>
                <a:gd name="T55" fmla="*/ 41 h 57"/>
                <a:gd name="T56" fmla="*/ 31 w 57"/>
                <a:gd name="T57" fmla="*/ 32 h 57"/>
                <a:gd name="T58" fmla="*/ 40 w 57"/>
                <a:gd name="T59" fmla="*/ 32 h 57"/>
                <a:gd name="T60" fmla="*/ 48 w 57"/>
                <a:gd name="T61" fmla="*/ 37 h 57"/>
                <a:gd name="T62" fmla="*/ 48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8" y="20"/>
                  </a:cubicBezTo>
                  <a:cubicBezTo>
                    <a:pt x="48" y="20"/>
                    <a:pt x="48" y="20"/>
                    <a:pt x="48" y="20"/>
                  </a:cubicBezTo>
                  <a:cubicBezTo>
                    <a:pt x="45" y="20"/>
                    <a:pt x="42" y="22"/>
                    <a:pt x="40" y="26"/>
                  </a:cubicBezTo>
                  <a:cubicBezTo>
                    <a:pt x="31" y="26"/>
                    <a:pt x="31" y="26"/>
                    <a:pt x="31" y="26"/>
                  </a:cubicBezTo>
                  <a:cubicBezTo>
                    <a:pt x="31" y="17"/>
                    <a:pt x="31" y="17"/>
                    <a:pt x="31" y="17"/>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7"/>
                  </a:cubicBezTo>
                  <a:cubicBezTo>
                    <a:pt x="25" y="26"/>
                    <a:pt x="25" y="26"/>
                    <a:pt x="25" y="26"/>
                  </a:cubicBezTo>
                  <a:cubicBezTo>
                    <a:pt x="16" y="26"/>
                    <a:pt x="16" y="26"/>
                    <a:pt x="16" y="26"/>
                  </a:cubicBezTo>
                  <a:cubicBezTo>
                    <a:pt x="15" y="22"/>
                    <a:pt x="12" y="20"/>
                    <a:pt x="8" y="20"/>
                  </a:cubicBezTo>
                  <a:cubicBezTo>
                    <a:pt x="8" y="20"/>
                    <a:pt x="8" y="20"/>
                    <a:pt x="8" y="20"/>
                  </a:cubicBezTo>
                  <a:cubicBezTo>
                    <a:pt x="4" y="20"/>
                    <a:pt x="0" y="24"/>
                    <a:pt x="0" y="29"/>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9"/>
                  </a:cubicBezTo>
                  <a:cubicBezTo>
                    <a:pt x="20" y="49"/>
                    <a:pt x="20" y="49"/>
                    <a:pt x="20" y="49"/>
                  </a:cubicBezTo>
                  <a:cubicBezTo>
                    <a:pt x="20" y="53"/>
                    <a:pt x="24" y="57"/>
                    <a:pt x="28" y="57"/>
                  </a:cubicBezTo>
                  <a:cubicBezTo>
                    <a:pt x="33" y="57"/>
                    <a:pt x="37" y="53"/>
                    <a:pt x="37" y="49"/>
                  </a:cubicBezTo>
                  <a:cubicBezTo>
                    <a:pt x="37" y="49"/>
                    <a:pt x="37" y="49"/>
                    <a:pt x="37" y="49"/>
                  </a:cubicBezTo>
                  <a:cubicBezTo>
                    <a:pt x="37" y="45"/>
                    <a:pt x="35" y="42"/>
                    <a:pt x="31" y="41"/>
                  </a:cubicBezTo>
                  <a:cubicBezTo>
                    <a:pt x="31" y="32"/>
                    <a:pt x="31" y="32"/>
                    <a:pt x="31" y="32"/>
                  </a:cubicBezTo>
                  <a:cubicBezTo>
                    <a:pt x="40" y="32"/>
                    <a:pt x="40" y="32"/>
                    <a:pt x="40" y="32"/>
                  </a:cubicBezTo>
                  <a:cubicBezTo>
                    <a:pt x="42" y="35"/>
                    <a:pt x="45" y="37"/>
                    <a:pt x="48" y="37"/>
                  </a:cubicBezTo>
                  <a:cubicBezTo>
                    <a:pt x="48" y="37"/>
                    <a:pt x="48" y="37"/>
                    <a:pt x="48"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8" name="Freeform 53"/>
            <p:cNvSpPr>
              <a:spLocks/>
            </p:cNvSpPr>
            <p:nvPr/>
          </p:nvSpPr>
          <p:spPr bwMode="auto">
            <a:xfrm>
              <a:off x="2963863" y="604838"/>
              <a:ext cx="46038" cy="46038"/>
            </a:xfrm>
            <a:custGeom>
              <a:avLst/>
              <a:gdLst>
                <a:gd name="T0" fmla="*/ 57 w 57"/>
                <a:gd name="T1" fmla="*/ 29 h 57"/>
                <a:gd name="T2" fmla="*/ 48 w 57"/>
                <a:gd name="T3" fmla="*/ 20 h 57"/>
                <a:gd name="T4" fmla="*/ 48 w 57"/>
                <a:gd name="T5" fmla="*/ 20 h 57"/>
                <a:gd name="T6" fmla="*/ 41 w 57"/>
                <a:gd name="T7" fmla="*/ 26 h 57"/>
                <a:gd name="T8" fmla="*/ 32 w 57"/>
                <a:gd name="T9" fmla="*/ 26 h 57"/>
                <a:gd name="T10" fmla="*/ 32 w 57"/>
                <a:gd name="T11" fmla="*/ 17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7 h 57"/>
                <a:gd name="T24" fmla="*/ 25 w 57"/>
                <a:gd name="T25" fmla="*/ 26 h 57"/>
                <a:gd name="T26" fmla="*/ 16 w 57"/>
                <a:gd name="T27" fmla="*/ 26 h 57"/>
                <a:gd name="T28" fmla="*/ 9 w 57"/>
                <a:gd name="T29" fmla="*/ 20 h 57"/>
                <a:gd name="T30" fmla="*/ 9 w 57"/>
                <a:gd name="T31" fmla="*/ 20 h 57"/>
                <a:gd name="T32" fmla="*/ 0 w 57"/>
                <a:gd name="T33" fmla="*/ 29 h 57"/>
                <a:gd name="T34" fmla="*/ 9 w 57"/>
                <a:gd name="T35" fmla="*/ 37 h 57"/>
                <a:gd name="T36" fmla="*/ 9 w 57"/>
                <a:gd name="T37" fmla="*/ 37 h 57"/>
                <a:gd name="T38" fmla="*/ 16 w 57"/>
                <a:gd name="T39" fmla="*/ 32 h 57"/>
                <a:gd name="T40" fmla="*/ 25 w 57"/>
                <a:gd name="T41" fmla="*/ 32 h 57"/>
                <a:gd name="T42" fmla="*/ 25 w 57"/>
                <a:gd name="T43" fmla="*/ 41 h 57"/>
                <a:gd name="T44" fmla="*/ 20 w 57"/>
                <a:gd name="T45" fmla="*/ 49 h 57"/>
                <a:gd name="T46" fmla="*/ 20 w 57"/>
                <a:gd name="T47" fmla="*/ 49 h 57"/>
                <a:gd name="T48" fmla="*/ 28 w 57"/>
                <a:gd name="T49" fmla="*/ 57 h 57"/>
                <a:gd name="T50" fmla="*/ 37 w 57"/>
                <a:gd name="T51" fmla="*/ 49 h 57"/>
                <a:gd name="T52" fmla="*/ 37 w 57"/>
                <a:gd name="T53" fmla="*/ 49 h 57"/>
                <a:gd name="T54" fmla="*/ 32 w 57"/>
                <a:gd name="T55" fmla="*/ 41 h 57"/>
                <a:gd name="T56" fmla="*/ 32 w 57"/>
                <a:gd name="T57" fmla="*/ 32 h 57"/>
                <a:gd name="T58" fmla="*/ 41 w 57"/>
                <a:gd name="T59" fmla="*/ 32 h 57"/>
                <a:gd name="T60" fmla="*/ 48 w 57"/>
                <a:gd name="T61" fmla="*/ 37 h 57"/>
                <a:gd name="T62" fmla="*/ 48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8" y="20"/>
                  </a:cubicBezTo>
                  <a:cubicBezTo>
                    <a:pt x="48" y="20"/>
                    <a:pt x="48" y="20"/>
                    <a:pt x="48" y="20"/>
                  </a:cubicBezTo>
                  <a:cubicBezTo>
                    <a:pt x="45" y="20"/>
                    <a:pt x="42" y="22"/>
                    <a:pt x="41" y="26"/>
                  </a:cubicBezTo>
                  <a:cubicBezTo>
                    <a:pt x="32" y="26"/>
                    <a:pt x="32" y="26"/>
                    <a:pt x="32" y="26"/>
                  </a:cubicBezTo>
                  <a:cubicBezTo>
                    <a:pt x="32" y="17"/>
                    <a:pt x="32" y="17"/>
                    <a:pt x="32" y="17"/>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7"/>
                  </a:cubicBezTo>
                  <a:cubicBezTo>
                    <a:pt x="25" y="26"/>
                    <a:pt x="25" y="26"/>
                    <a:pt x="25" y="26"/>
                  </a:cubicBezTo>
                  <a:cubicBezTo>
                    <a:pt x="16" y="26"/>
                    <a:pt x="16" y="26"/>
                    <a:pt x="16" y="26"/>
                  </a:cubicBezTo>
                  <a:cubicBezTo>
                    <a:pt x="15" y="22"/>
                    <a:pt x="12" y="20"/>
                    <a:pt x="9" y="20"/>
                  </a:cubicBezTo>
                  <a:cubicBezTo>
                    <a:pt x="9" y="20"/>
                    <a:pt x="9" y="20"/>
                    <a:pt x="9" y="20"/>
                  </a:cubicBezTo>
                  <a:cubicBezTo>
                    <a:pt x="4" y="20"/>
                    <a:pt x="0" y="24"/>
                    <a:pt x="0" y="29"/>
                  </a:cubicBezTo>
                  <a:cubicBezTo>
                    <a:pt x="0" y="33"/>
                    <a:pt x="4" y="37"/>
                    <a:pt x="9" y="37"/>
                  </a:cubicBezTo>
                  <a:cubicBezTo>
                    <a:pt x="9" y="37"/>
                    <a:pt x="9" y="37"/>
                    <a:pt x="9" y="37"/>
                  </a:cubicBezTo>
                  <a:cubicBezTo>
                    <a:pt x="12" y="37"/>
                    <a:pt x="15" y="35"/>
                    <a:pt x="16" y="32"/>
                  </a:cubicBezTo>
                  <a:cubicBezTo>
                    <a:pt x="25" y="32"/>
                    <a:pt x="25" y="32"/>
                    <a:pt x="25" y="32"/>
                  </a:cubicBezTo>
                  <a:cubicBezTo>
                    <a:pt x="25" y="41"/>
                    <a:pt x="25" y="41"/>
                    <a:pt x="25" y="41"/>
                  </a:cubicBezTo>
                  <a:cubicBezTo>
                    <a:pt x="22" y="42"/>
                    <a:pt x="20" y="45"/>
                    <a:pt x="20" y="49"/>
                  </a:cubicBezTo>
                  <a:cubicBezTo>
                    <a:pt x="20" y="49"/>
                    <a:pt x="20" y="49"/>
                    <a:pt x="20" y="49"/>
                  </a:cubicBezTo>
                  <a:cubicBezTo>
                    <a:pt x="20" y="53"/>
                    <a:pt x="24" y="57"/>
                    <a:pt x="28" y="57"/>
                  </a:cubicBezTo>
                  <a:cubicBezTo>
                    <a:pt x="33" y="57"/>
                    <a:pt x="37" y="53"/>
                    <a:pt x="37" y="49"/>
                  </a:cubicBezTo>
                  <a:cubicBezTo>
                    <a:pt x="37" y="49"/>
                    <a:pt x="37" y="49"/>
                    <a:pt x="37" y="49"/>
                  </a:cubicBezTo>
                  <a:cubicBezTo>
                    <a:pt x="37" y="45"/>
                    <a:pt x="35" y="42"/>
                    <a:pt x="32" y="41"/>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9" name="Freeform 54"/>
            <p:cNvSpPr>
              <a:spLocks/>
            </p:cNvSpPr>
            <p:nvPr/>
          </p:nvSpPr>
          <p:spPr bwMode="auto">
            <a:xfrm>
              <a:off x="3052763" y="604838"/>
              <a:ext cx="46038" cy="46038"/>
            </a:xfrm>
            <a:custGeom>
              <a:avLst/>
              <a:gdLst>
                <a:gd name="T0" fmla="*/ 57 w 57"/>
                <a:gd name="T1" fmla="*/ 29 h 57"/>
                <a:gd name="T2" fmla="*/ 48 w 57"/>
                <a:gd name="T3" fmla="*/ 20 h 57"/>
                <a:gd name="T4" fmla="*/ 48 w 57"/>
                <a:gd name="T5" fmla="*/ 20 h 57"/>
                <a:gd name="T6" fmla="*/ 41 w 57"/>
                <a:gd name="T7" fmla="*/ 26 h 57"/>
                <a:gd name="T8" fmla="*/ 32 w 57"/>
                <a:gd name="T9" fmla="*/ 26 h 57"/>
                <a:gd name="T10" fmla="*/ 32 w 57"/>
                <a:gd name="T11" fmla="*/ 17 h 57"/>
                <a:gd name="T12" fmla="*/ 37 w 57"/>
                <a:gd name="T13" fmla="*/ 9 h 57"/>
                <a:gd name="T14" fmla="*/ 37 w 57"/>
                <a:gd name="T15" fmla="*/ 9 h 57"/>
                <a:gd name="T16" fmla="*/ 29 w 57"/>
                <a:gd name="T17" fmla="*/ 0 h 57"/>
                <a:gd name="T18" fmla="*/ 20 w 57"/>
                <a:gd name="T19" fmla="*/ 9 h 57"/>
                <a:gd name="T20" fmla="*/ 20 w 57"/>
                <a:gd name="T21" fmla="*/ 9 h 57"/>
                <a:gd name="T22" fmla="*/ 25 w 57"/>
                <a:gd name="T23" fmla="*/ 17 h 57"/>
                <a:gd name="T24" fmla="*/ 25 w 57"/>
                <a:gd name="T25" fmla="*/ 26 h 57"/>
                <a:gd name="T26" fmla="*/ 16 w 57"/>
                <a:gd name="T27" fmla="*/ 26 h 57"/>
                <a:gd name="T28" fmla="*/ 9 w 57"/>
                <a:gd name="T29" fmla="*/ 20 h 57"/>
                <a:gd name="T30" fmla="*/ 9 w 57"/>
                <a:gd name="T31" fmla="*/ 20 h 57"/>
                <a:gd name="T32" fmla="*/ 0 w 57"/>
                <a:gd name="T33" fmla="*/ 29 h 57"/>
                <a:gd name="T34" fmla="*/ 9 w 57"/>
                <a:gd name="T35" fmla="*/ 37 h 57"/>
                <a:gd name="T36" fmla="*/ 9 w 57"/>
                <a:gd name="T37" fmla="*/ 37 h 57"/>
                <a:gd name="T38" fmla="*/ 16 w 57"/>
                <a:gd name="T39" fmla="*/ 32 h 57"/>
                <a:gd name="T40" fmla="*/ 25 w 57"/>
                <a:gd name="T41" fmla="*/ 32 h 57"/>
                <a:gd name="T42" fmla="*/ 25 w 57"/>
                <a:gd name="T43" fmla="*/ 41 h 57"/>
                <a:gd name="T44" fmla="*/ 20 w 57"/>
                <a:gd name="T45" fmla="*/ 49 h 57"/>
                <a:gd name="T46" fmla="*/ 20 w 57"/>
                <a:gd name="T47" fmla="*/ 49 h 57"/>
                <a:gd name="T48" fmla="*/ 29 w 57"/>
                <a:gd name="T49" fmla="*/ 57 h 57"/>
                <a:gd name="T50" fmla="*/ 37 w 57"/>
                <a:gd name="T51" fmla="*/ 49 h 57"/>
                <a:gd name="T52" fmla="*/ 37 w 57"/>
                <a:gd name="T53" fmla="*/ 49 h 57"/>
                <a:gd name="T54" fmla="*/ 32 w 57"/>
                <a:gd name="T55" fmla="*/ 41 h 57"/>
                <a:gd name="T56" fmla="*/ 32 w 57"/>
                <a:gd name="T57" fmla="*/ 32 h 57"/>
                <a:gd name="T58" fmla="*/ 41 w 57"/>
                <a:gd name="T59" fmla="*/ 32 h 57"/>
                <a:gd name="T60" fmla="*/ 48 w 57"/>
                <a:gd name="T61" fmla="*/ 37 h 57"/>
                <a:gd name="T62" fmla="*/ 48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8" y="20"/>
                  </a:cubicBezTo>
                  <a:cubicBezTo>
                    <a:pt x="48" y="20"/>
                    <a:pt x="48" y="20"/>
                    <a:pt x="48" y="20"/>
                  </a:cubicBezTo>
                  <a:cubicBezTo>
                    <a:pt x="45" y="20"/>
                    <a:pt x="42" y="22"/>
                    <a:pt x="41" y="26"/>
                  </a:cubicBezTo>
                  <a:cubicBezTo>
                    <a:pt x="32" y="26"/>
                    <a:pt x="32" y="26"/>
                    <a:pt x="32" y="26"/>
                  </a:cubicBezTo>
                  <a:cubicBezTo>
                    <a:pt x="32" y="17"/>
                    <a:pt x="32" y="17"/>
                    <a:pt x="32" y="17"/>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5" y="17"/>
                  </a:cubicBezTo>
                  <a:cubicBezTo>
                    <a:pt x="25" y="26"/>
                    <a:pt x="25" y="26"/>
                    <a:pt x="25" y="26"/>
                  </a:cubicBezTo>
                  <a:cubicBezTo>
                    <a:pt x="16" y="26"/>
                    <a:pt x="16" y="26"/>
                    <a:pt x="16" y="26"/>
                  </a:cubicBezTo>
                  <a:cubicBezTo>
                    <a:pt x="15" y="22"/>
                    <a:pt x="12" y="20"/>
                    <a:pt x="9" y="20"/>
                  </a:cubicBezTo>
                  <a:cubicBezTo>
                    <a:pt x="9" y="20"/>
                    <a:pt x="9" y="20"/>
                    <a:pt x="9" y="20"/>
                  </a:cubicBezTo>
                  <a:cubicBezTo>
                    <a:pt x="4" y="20"/>
                    <a:pt x="0" y="24"/>
                    <a:pt x="0" y="29"/>
                  </a:cubicBezTo>
                  <a:cubicBezTo>
                    <a:pt x="0" y="33"/>
                    <a:pt x="4" y="37"/>
                    <a:pt x="9" y="37"/>
                  </a:cubicBezTo>
                  <a:cubicBezTo>
                    <a:pt x="9" y="37"/>
                    <a:pt x="9" y="37"/>
                    <a:pt x="9" y="37"/>
                  </a:cubicBezTo>
                  <a:cubicBezTo>
                    <a:pt x="12" y="37"/>
                    <a:pt x="15" y="35"/>
                    <a:pt x="16" y="32"/>
                  </a:cubicBezTo>
                  <a:cubicBezTo>
                    <a:pt x="25" y="32"/>
                    <a:pt x="25" y="32"/>
                    <a:pt x="25" y="32"/>
                  </a:cubicBezTo>
                  <a:cubicBezTo>
                    <a:pt x="25" y="41"/>
                    <a:pt x="25" y="41"/>
                    <a:pt x="25" y="41"/>
                  </a:cubicBezTo>
                  <a:cubicBezTo>
                    <a:pt x="22" y="42"/>
                    <a:pt x="20" y="45"/>
                    <a:pt x="20" y="49"/>
                  </a:cubicBezTo>
                  <a:cubicBezTo>
                    <a:pt x="20" y="49"/>
                    <a:pt x="20" y="49"/>
                    <a:pt x="20" y="49"/>
                  </a:cubicBezTo>
                  <a:cubicBezTo>
                    <a:pt x="20" y="53"/>
                    <a:pt x="24" y="57"/>
                    <a:pt x="29" y="57"/>
                  </a:cubicBezTo>
                  <a:cubicBezTo>
                    <a:pt x="33" y="57"/>
                    <a:pt x="37" y="53"/>
                    <a:pt x="37" y="49"/>
                  </a:cubicBezTo>
                  <a:cubicBezTo>
                    <a:pt x="37" y="49"/>
                    <a:pt x="37" y="49"/>
                    <a:pt x="37" y="49"/>
                  </a:cubicBezTo>
                  <a:cubicBezTo>
                    <a:pt x="37" y="45"/>
                    <a:pt x="35" y="42"/>
                    <a:pt x="32" y="41"/>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0" name="Freeform 55"/>
            <p:cNvSpPr>
              <a:spLocks/>
            </p:cNvSpPr>
            <p:nvPr/>
          </p:nvSpPr>
          <p:spPr bwMode="auto">
            <a:xfrm>
              <a:off x="3141663" y="604838"/>
              <a:ext cx="46038" cy="46038"/>
            </a:xfrm>
            <a:custGeom>
              <a:avLst/>
              <a:gdLst>
                <a:gd name="T0" fmla="*/ 57 w 57"/>
                <a:gd name="T1" fmla="*/ 29 h 57"/>
                <a:gd name="T2" fmla="*/ 49 w 57"/>
                <a:gd name="T3" fmla="*/ 20 h 57"/>
                <a:gd name="T4" fmla="*/ 49 w 57"/>
                <a:gd name="T5" fmla="*/ 20 h 57"/>
                <a:gd name="T6" fmla="*/ 41 w 57"/>
                <a:gd name="T7" fmla="*/ 26 h 57"/>
                <a:gd name="T8" fmla="*/ 32 w 57"/>
                <a:gd name="T9" fmla="*/ 26 h 57"/>
                <a:gd name="T10" fmla="*/ 32 w 57"/>
                <a:gd name="T11" fmla="*/ 17 h 57"/>
                <a:gd name="T12" fmla="*/ 37 w 57"/>
                <a:gd name="T13" fmla="*/ 9 h 57"/>
                <a:gd name="T14" fmla="*/ 37 w 57"/>
                <a:gd name="T15" fmla="*/ 9 h 57"/>
                <a:gd name="T16" fmla="*/ 29 w 57"/>
                <a:gd name="T17" fmla="*/ 0 h 57"/>
                <a:gd name="T18" fmla="*/ 20 w 57"/>
                <a:gd name="T19" fmla="*/ 9 h 57"/>
                <a:gd name="T20" fmla="*/ 20 w 57"/>
                <a:gd name="T21" fmla="*/ 9 h 57"/>
                <a:gd name="T22" fmla="*/ 26 w 57"/>
                <a:gd name="T23" fmla="*/ 17 h 57"/>
                <a:gd name="T24" fmla="*/ 26 w 57"/>
                <a:gd name="T25" fmla="*/ 26 h 57"/>
                <a:gd name="T26" fmla="*/ 17 w 57"/>
                <a:gd name="T27" fmla="*/ 26 h 57"/>
                <a:gd name="T28" fmla="*/ 9 w 57"/>
                <a:gd name="T29" fmla="*/ 20 h 57"/>
                <a:gd name="T30" fmla="*/ 9 w 57"/>
                <a:gd name="T31" fmla="*/ 20 h 57"/>
                <a:gd name="T32" fmla="*/ 0 w 57"/>
                <a:gd name="T33" fmla="*/ 29 h 57"/>
                <a:gd name="T34" fmla="*/ 9 w 57"/>
                <a:gd name="T35" fmla="*/ 37 h 57"/>
                <a:gd name="T36" fmla="*/ 9 w 57"/>
                <a:gd name="T37" fmla="*/ 37 h 57"/>
                <a:gd name="T38" fmla="*/ 17 w 57"/>
                <a:gd name="T39" fmla="*/ 32 h 57"/>
                <a:gd name="T40" fmla="*/ 26 w 57"/>
                <a:gd name="T41" fmla="*/ 32 h 57"/>
                <a:gd name="T42" fmla="*/ 26 w 57"/>
                <a:gd name="T43" fmla="*/ 41 h 57"/>
                <a:gd name="T44" fmla="*/ 20 w 57"/>
                <a:gd name="T45" fmla="*/ 49 h 57"/>
                <a:gd name="T46" fmla="*/ 20 w 57"/>
                <a:gd name="T47" fmla="*/ 49 h 57"/>
                <a:gd name="T48" fmla="*/ 29 w 57"/>
                <a:gd name="T49" fmla="*/ 57 h 57"/>
                <a:gd name="T50" fmla="*/ 37 w 57"/>
                <a:gd name="T51" fmla="*/ 49 h 57"/>
                <a:gd name="T52" fmla="*/ 37 w 57"/>
                <a:gd name="T53" fmla="*/ 49 h 57"/>
                <a:gd name="T54" fmla="*/ 32 w 57"/>
                <a:gd name="T55" fmla="*/ 41 h 57"/>
                <a:gd name="T56" fmla="*/ 32 w 57"/>
                <a:gd name="T57" fmla="*/ 32 h 57"/>
                <a:gd name="T58" fmla="*/ 41 w 57"/>
                <a:gd name="T59" fmla="*/ 32 h 57"/>
                <a:gd name="T60" fmla="*/ 49 w 57"/>
                <a:gd name="T61" fmla="*/ 37 h 57"/>
                <a:gd name="T62" fmla="*/ 49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9" y="20"/>
                  </a:cubicBezTo>
                  <a:cubicBezTo>
                    <a:pt x="49" y="20"/>
                    <a:pt x="49" y="20"/>
                    <a:pt x="49" y="20"/>
                  </a:cubicBezTo>
                  <a:cubicBezTo>
                    <a:pt x="45" y="20"/>
                    <a:pt x="42" y="22"/>
                    <a:pt x="41" y="26"/>
                  </a:cubicBezTo>
                  <a:cubicBezTo>
                    <a:pt x="32" y="26"/>
                    <a:pt x="32" y="26"/>
                    <a:pt x="32" y="26"/>
                  </a:cubicBezTo>
                  <a:cubicBezTo>
                    <a:pt x="32" y="17"/>
                    <a:pt x="32" y="17"/>
                    <a:pt x="32" y="17"/>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6" y="17"/>
                  </a:cubicBezTo>
                  <a:cubicBezTo>
                    <a:pt x="26" y="26"/>
                    <a:pt x="26" y="26"/>
                    <a:pt x="26" y="26"/>
                  </a:cubicBezTo>
                  <a:cubicBezTo>
                    <a:pt x="17" y="26"/>
                    <a:pt x="17" y="26"/>
                    <a:pt x="17" y="26"/>
                  </a:cubicBezTo>
                  <a:cubicBezTo>
                    <a:pt x="15" y="22"/>
                    <a:pt x="12" y="20"/>
                    <a:pt x="9" y="20"/>
                  </a:cubicBezTo>
                  <a:cubicBezTo>
                    <a:pt x="9" y="20"/>
                    <a:pt x="9" y="20"/>
                    <a:pt x="9" y="20"/>
                  </a:cubicBezTo>
                  <a:cubicBezTo>
                    <a:pt x="4" y="20"/>
                    <a:pt x="0" y="24"/>
                    <a:pt x="0" y="29"/>
                  </a:cubicBezTo>
                  <a:cubicBezTo>
                    <a:pt x="0" y="33"/>
                    <a:pt x="4" y="37"/>
                    <a:pt x="9" y="37"/>
                  </a:cubicBezTo>
                  <a:cubicBezTo>
                    <a:pt x="9" y="37"/>
                    <a:pt x="9" y="37"/>
                    <a:pt x="9" y="37"/>
                  </a:cubicBezTo>
                  <a:cubicBezTo>
                    <a:pt x="12" y="37"/>
                    <a:pt x="15" y="35"/>
                    <a:pt x="17" y="32"/>
                  </a:cubicBezTo>
                  <a:cubicBezTo>
                    <a:pt x="26" y="32"/>
                    <a:pt x="26" y="32"/>
                    <a:pt x="26" y="32"/>
                  </a:cubicBezTo>
                  <a:cubicBezTo>
                    <a:pt x="26" y="41"/>
                    <a:pt x="26" y="41"/>
                    <a:pt x="26" y="41"/>
                  </a:cubicBezTo>
                  <a:cubicBezTo>
                    <a:pt x="22" y="42"/>
                    <a:pt x="20" y="45"/>
                    <a:pt x="20" y="49"/>
                  </a:cubicBezTo>
                  <a:cubicBezTo>
                    <a:pt x="20" y="49"/>
                    <a:pt x="20" y="49"/>
                    <a:pt x="20" y="49"/>
                  </a:cubicBezTo>
                  <a:cubicBezTo>
                    <a:pt x="20" y="53"/>
                    <a:pt x="24" y="57"/>
                    <a:pt x="29" y="57"/>
                  </a:cubicBezTo>
                  <a:cubicBezTo>
                    <a:pt x="33" y="57"/>
                    <a:pt x="37" y="53"/>
                    <a:pt x="37" y="49"/>
                  </a:cubicBezTo>
                  <a:cubicBezTo>
                    <a:pt x="37" y="49"/>
                    <a:pt x="37" y="49"/>
                    <a:pt x="37" y="49"/>
                  </a:cubicBezTo>
                  <a:cubicBezTo>
                    <a:pt x="37" y="45"/>
                    <a:pt x="35" y="42"/>
                    <a:pt x="32" y="41"/>
                  </a:cubicBezTo>
                  <a:cubicBezTo>
                    <a:pt x="32" y="32"/>
                    <a:pt x="32" y="32"/>
                    <a:pt x="32" y="32"/>
                  </a:cubicBezTo>
                  <a:cubicBezTo>
                    <a:pt x="41" y="32"/>
                    <a:pt x="41" y="32"/>
                    <a:pt x="41" y="32"/>
                  </a:cubicBezTo>
                  <a:cubicBezTo>
                    <a:pt x="42" y="35"/>
                    <a:pt x="45" y="37"/>
                    <a:pt x="49" y="37"/>
                  </a:cubicBezTo>
                  <a:cubicBezTo>
                    <a:pt x="49" y="37"/>
                    <a:pt x="49" y="37"/>
                    <a:pt x="49"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1" name="Freeform 56"/>
            <p:cNvSpPr>
              <a:spLocks/>
            </p:cNvSpPr>
            <p:nvPr/>
          </p:nvSpPr>
          <p:spPr bwMode="auto">
            <a:xfrm>
              <a:off x="3232150" y="604838"/>
              <a:ext cx="46038" cy="46038"/>
            </a:xfrm>
            <a:custGeom>
              <a:avLst/>
              <a:gdLst>
                <a:gd name="T0" fmla="*/ 56 w 56"/>
                <a:gd name="T1" fmla="*/ 29 h 57"/>
                <a:gd name="T2" fmla="*/ 48 w 56"/>
                <a:gd name="T3" fmla="*/ 20 h 57"/>
                <a:gd name="T4" fmla="*/ 48 w 56"/>
                <a:gd name="T5" fmla="*/ 20 h 57"/>
                <a:gd name="T6" fmla="*/ 40 w 56"/>
                <a:gd name="T7" fmla="*/ 26 h 57"/>
                <a:gd name="T8" fmla="*/ 31 w 56"/>
                <a:gd name="T9" fmla="*/ 26 h 57"/>
                <a:gd name="T10" fmla="*/ 31 w 56"/>
                <a:gd name="T11" fmla="*/ 17 h 57"/>
                <a:gd name="T12" fmla="*/ 36 w 56"/>
                <a:gd name="T13" fmla="*/ 9 h 57"/>
                <a:gd name="T14" fmla="*/ 36 w 56"/>
                <a:gd name="T15" fmla="*/ 9 h 57"/>
                <a:gd name="T16" fmla="*/ 28 w 56"/>
                <a:gd name="T17" fmla="*/ 0 h 57"/>
                <a:gd name="T18" fmla="*/ 19 w 56"/>
                <a:gd name="T19" fmla="*/ 9 h 57"/>
                <a:gd name="T20" fmla="*/ 19 w 56"/>
                <a:gd name="T21" fmla="*/ 9 h 57"/>
                <a:gd name="T22" fmla="*/ 25 w 56"/>
                <a:gd name="T23" fmla="*/ 17 h 57"/>
                <a:gd name="T24" fmla="*/ 25 w 56"/>
                <a:gd name="T25" fmla="*/ 26 h 57"/>
                <a:gd name="T26" fmla="*/ 16 w 56"/>
                <a:gd name="T27" fmla="*/ 26 h 57"/>
                <a:gd name="T28" fmla="*/ 8 w 56"/>
                <a:gd name="T29" fmla="*/ 20 h 57"/>
                <a:gd name="T30" fmla="*/ 8 w 56"/>
                <a:gd name="T31" fmla="*/ 20 h 57"/>
                <a:gd name="T32" fmla="*/ 0 w 56"/>
                <a:gd name="T33" fmla="*/ 29 h 57"/>
                <a:gd name="T34" fmla="*/ 8 w 56"/>
                <a:gd name="T35" fmla="*/ 37 h 57"/>
                <a:gd name="T36" fmla="*/ 8 w 56"/>
                <a:gd name="T37" fmla="*/ 37 h 57"/>
                <a:gd name="T38" fmla="*/ 16 w 56"/>
                <a:gd name="T39" fmla="*/ 32 h 57"/>
                <a:gd name="T40" fmla="*/ 25 w 56"/>
                <a:gd name="T41" fmla="*/ 32 h 57"/>
                <a:gd name="T42" fmla="*/ 25 w 56"/>
                <a:gd name="T43" fmla="*/ 41 h 57"/>
                <a:gd name="T44" fmla="*/ 19 w 56"/>
                <a:gd name="T45" fmla="*/ 49 h 57"/>
                <a:gd name="T46" fmla="*/ 19 w 56"/>
                <a:gd name="T47" fmla="*/ 49 h 57"/>
                <a:gd name="T48" fmla="*/ 28 w 56"/>
                <a:gd name="T49" fmla="*/ 57 h 57"/>
                <a:gd name="T50" fmla="*/ 36 w 56"/>
                <a:gd name="T51" fmla="*/ 49 h 57"/>
                <a:gd name="T52" fmla="*/ 36 w 56"/>
                <a:gd name="T53" fmla="*/ 49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9"/>
                  </a:moveTo>
                  <a:cubicBezTo>
                    <a:pt x="56" y="24"/>
                    <a:pt x="52" y="20"/>
                    <a:pt x="48" y="20"/>
                  </a:cubicBezTo>
                  <a:cubicBezTo>
                    <a:pt x="48" y="20"/>
                    <a:pt x="48" y="20"/>
                    <a:pt x="48" y="20"/>
                  </a:cubicBezTo>
                  <a:cubicBezTo>
                    <a:pt x="44" y="20"/>
                    <a:pt x="41" y="22"/>
                    <a:pt x="40" y="26"/>
                  </a:cubicBezTo>
                  <a:cubicBezTo>
                    <a:pt x="31" y="26"/>
                    <a:pt x="31" y="26"/>
                    <a:pt x="31" y="26"/>
                  </a:cubicBezTo>
                  <a:cubicBezTo>
                    <a:pt x="31" y="17"/>
                    <a:pt x="31" y="17"/>
                    <a:pt x="31" y="17"/>
                  </a:cubicBezTo>
                  <a:cubicBezTo>
                    <a:pt x="34" y="15"/>
                    <a:pt x="36" y="12"/>
                    <a:pt x="36" y="9"/>
                  </a:cubicBezTo>
                  <a:cubicBezTo>
                    <a:pt x="36" y="9"/>
                    <a:pt x="36" y="9"/>
                    <a:pt x="36" y="9"/>
                  </a:cubicBezTo>
                  <a:cubicBezTo>
                    <a:pt x="36" y="4"/>
                    <a:pt x="33" y="0"/>
                    <a:pt x="28" y="0"/>
                  </a:cubicBezTo>
                  <a:cubicBezTo>
                    <a:pt x="23" y="0"/>
                    <a:pt x="19" y="4"/>
                    <a:pt x="19" y="9"/>
                  </a:cubicBezTo>
                  <a:cubicBezTo>
                    <a:pt x="19" y="9"/>
                    <a:pt x="19" y="9"/>
                    <a:pt x="19" y="9"/>
                  </a:cubicBezTo>
                  <a:cubicBezTo>
                    <a:pt x="19" y="12"/>
                    <a:pt x="22" y="15"/>
                    <a:pt x="25" y="17"/>
                  </a:cubicBezTo>
                  <a:cubicBezTo>
                    <a:pt x="25" y="26"/>
                    <a:pt x="25" y="26"/>
                    <a:pt x="25" y="26"/>
                  </a:cubicBezTo>
                  <a:cubicBezTo>
                    <a:pt x="16" y="26"/>
                    <a:pt x="16" y="26"/>
                    <a:pt x="16" y="26"/>
                  </a:cubicBezTo>
                  <a:cubicBezTo>
                    <a:pt x="15" y="22"/>
                    <a:pt x="12" y="20"/>
                    <a:pt x="8" y="20"/>
                  </a:cubicBezTo>
                  <a:cubicBezTo>
                    <a:pt x="8" y="20"/>
                    <a:pt x="8" y="20"/>
                    <a:pt x="8" y="20"/>
                  </a:cubicBezTo>
                  <a:cubicBezTo>
                    <a:pt x="3" y="20"/>
                    <a:pt x="0" y="24"/>
                    <a:pt x="0" y="29"/>
                  </a:cubicBezTo>
                  <a:cubicBezTo>
                    <a:pt x="0" y="33"/>
                    <a:pt x="3"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19" y="45"/>
                    <a:pt x="19" y="49"/>
                  </a:cubicBezTo>
                  <a:cubicBezTo>
                    <a:pt x="19" y="49"/>
                    <a:pt x="19" y="49"/>
                    <a:pt x="19" y="49"/>
                  </a:cubicBezTo>
                  <a:cubicBezTo>
                    <a:pt x="19" y="53"/>
                    <a:pt x="23" y="57"/>
                    <a:pt x="28" y="57"/>
                  </a:cubicBezTo>
                  <a:cubicBezTo>
                    <a:pt x="33" y="57"/>
                    <a:pt x="36" y="53"/>
                    <a:pt x="36" y="49"/>
                  </a:cubicBezTo>
                  <a:cubicBezTo>
                    <a:pt x="36" y="49"/>
                    <a:pt x="36" y="49"/>
                    <a:pt x="36" y="49"/>
                  </a:cubicBezTo>
                  <a:cubicBezTo>
                    <a:pt x="36"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2" y="37"/>
                    <a:pt x="56" y="33"/>
                    <a:pt x="56"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2" name="Freeform 57"/>
            <p:cNvSpPr>
              <a:spLocks/>
            </p:cNvSpPr>
            <p:nvPr/>
          </p:nvSpPr>
          <p:spPr bwMode="auto">
            <a:xfrm>
              <a:off x="3322638" y="604838"/>
              <a:ext cx="44450" cy="46038"/>
            </a:xfrm>
            <a:custGeom>
              <a:avLst/>
              <a:gdLst>
                <a:gd name="T0" fmla="*/ 56 w 56"/>
                <a:gd name="T1" fmla="*/ 29 h 57"/>
                <a:gd name="T2" fmla="*/ 48 w 56"/>
                <a:gd name="T3" fmla="*/ 20 h 57"/>
                <a:gd name="T4" fmla="*/ 48 w 56"/>
                <a:gd name="T5" fmla="*/ 20 h 57"/>
                <a:gd name="T6" fmla="*/ 40 w 56"/>
                <a:gd name="T7" fmla="*/ 26 h 57"/>
                <a:gd name="T8" fmla="*/ 31 w 56"/>
                <a:gd name="T9" fmla="*/ 26 h 57"/>
                <a:gd name="T10" fmla="*/ 31 w 56"/>
                <a:gd name="T11" fmla="*/ 17 h 57"/>
                <a:gd name="T12" fmla="*/ 37 w 56"/>
                <a:gd name="T13" fmla="*/ 9 h 57"/>
                <a:gd name="T14" fmla="*/ 37 w 56"/>
                <a:gd name="T15" fmla="*/ 9 h 57"/>
                <a:gd name="T16" fmla="*/ 28 w 56"/>
                <a:gd name="T17" fmla="*/ 0 h 57"/>
                <a:gd name="T18" fmla="*/ 20 w 56"/>
                <a:gd name="T19" fmla="*/ 9 h 57"/>
                <a:gd name="T20" fmla="*/ 20 w 56"/>
                <a:gd name="T21" fmla="*/ 9 h 57"/>
                <a:gd name="T22" fmla="*/ 25 w 56"/>
                <a:gd name="T23" fmla="*/ 17 h 57"/>
                <a:gd name="T24" fmla="*/ 25 w 56"/>
                <a:gd name="T25" fmla="*/ 26 h 57"/>
                <a:gd name="T26" fmla="*/ 16 w 56"/>
                <a:gd name="T27" fmla="*/ 26 h 57"/>
                <a:gd name="T28" fmla="*/ 8 w 56"/>
                <a:gd name="T29" fmla="*/ 20 h 57"/>
                <a:gd name="T30" fmla="*/ 8 w 56"/>
                <a:gd name="T31" fmla="*/ 20 h 57"/>
                <a:gd name="T32" fmla="*/ 0 w 56"/>
                <a:gd name="T33" fmla="*/ 29 h 57"/>
                <a:gd name="T34" fmla="*/ 8 w 56"/>
                <a:gd name="T35" fmla="*/ 37 h 57"/>
                <a:gd name="T36" fmla="*/ 8 w 56"/>
                <a:gd name="T37" fmla="*/ 37 h 57"/>
                <a:gd name="T38" fmla="*/ 16 w 56"/>
                <a:gd name="T39" fmla="*/ 32 h 57"/>
                <a:gd name="T40" fmla="*/ 25 w 56"/>
                <a:gd name="T41" fmla="*/ 32 h 57"/>
                <a:gd name="T42" fmla="*/ 25 w 56"/>
                <a:gd name="T43" fmla="*/ 41 h 57"/>
                <a:gd name="T44" fmla="*/ 20 w 56"/>
                <a:gd name="T45" fmla="*/ 49 h 57"/>
                <a:gd name="T46" fmla="*/ 20 w 56"/>
                <a:gd name="T47" fmla="*/ 49 h 57"/>
                <a:gd name="T48" fmla="*/ 28 w 56"/>
                <a:gd name="T49" fmla="*/ 57 h 57"/>
                <a:gd name="T50" fmla="*/ 37 w 56"/>
                <a:gd name="T51" fmla="*/ 49 h 57"/>
                <a:gd name="T52" fmla="*/ 37 w 56"/>
                <a:gd name="T53" fmla="*/ 49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9"/>
                  </a:moveTo>
                  <a:cubicBezTo>
                    <a:pt x="56" y="24"/>
                    <a:pt x="53" y="20"/>
                    <a:pt x="48" y="20"/>
                  </a:cubicBezTo>
                  <a:cubicBezTo>
                    <a:pt x="48" y="20"/>
                    <a:pt x="48" y="20"/>
                    <a:pt x="48" y="20"/>
                  </a:cubicBezTo>
                  <a:cubicBezTo>
                    <a:pt x="44" y="20"/>
                    <a:pt x="41" y="22"/>
                    <a:pt x="40" y="26"/>
                  </a:cubicBezTo>
                  <a:cubicBezTo>
                    <a:pt x="31" y="26"/>
                    <a:pt x="31" y="26"/>
                    <a:pt x="31" y="26"/>
                  </a:cubicBezTo>
                  <a:cubicBezTo>
                    <a:pt x="31" y="17"/>
                    <a:pt x="31" y="17"/>
                    <a:pt x="31" y="17"/>
                  </a:cubicBezTo>
                  <a:cubicBezTo>
                    <a:pt x="34" y="15"/>
                    <a:pt x="37" y="12"/>
                    <a:pt x="37" y="9"/>
                  </a:cubicBezTo>
                  <a:cubicBezTo>
                    <a:pt x="37" y="9"/>
                    <a:pt x="37" y="9"/>
                    <a:pt x="37" y="9"/>
                  </a:cubicBezTo>
                  <a:cubicBezTo>
                    <a:pt x="37" y="4"/>
                    <a:pt x="33" y="0"/>
                    <a:pt x="28" y="0"/>
                  </a:cubicBezTo>
                  <a:cubicBezTo>
                    <a:pt x="23" y="0"/>
                    <a:pt x="20" y="4"/>
                    <a:pt x="20" y="9"/>
                  </a:cubicBezTo>
                  <a:cubicBezTo>
                    <a:pt x="20" y="9"/>
                    <a:pt x="20" y="9"/>
                    <a:pt x="20" y="9"/>
                  </a:cubicBezTo>
                  <a:cubicBezTo>
                    <a:pt x="20" y="12"/>
                    <a:pt x="22" y="15"/>
                    <a:pt x="25" y="17"/>
                  </a:cubicBezTo>
                  <a:cubicBezTo>
                    <a:pt x="25" y="26"/>
                    <a:pt x="25" y="26"/>
                    <a:pt x="25" y="26"/>
                  </a:cubicBezTo>
                  <a:cubicBezTo>
                    <a:pt x="16" y="26"/>
                    <a:pt x="16" y="26"/>
                    <a:pt x="16" y="26"/>
                  </a:cubicBezTo>
                  <a:cubicBezTo>
                    <a:pt x="15" y="22"/>
                    <a:pt x="12" y="20"/>
                    <a:pt x="8" y="20"/>
                  </a:cubicBezTo>
                  <a:cubicBezTo>
                    <a:pt x="8" y="20"/>
                    <a:pt x="8" y="20"/>
                    <a:pt x="8" y="20"/>
                  </a:cubicBezTo>
                  <a:cubicBezTo>
                    <a:pt x="4" y="20"/>
                    <a:pt x="0" y="24"/>
                    <a:pt x="0" y="29"/>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9"/>
                  </a:cubicBezTo>
                  <a:cubicBezTo>
                    <a:pt x="20" y="49"/>
                    <a:pt x="20" y="49"/>
                    <a:pt x="20" y="49"/>
                  </a:cubicBezTo>
                  <a:cubicBezTo>
                    <a:pt x="20" y="53"/>
                    <a:pt x="23" y="57"/>
                    <a:pt x="28" y="57"/>
                  </a:cubicBezTo>
                  <a:cubicBezTo>
                    <a:pt x="33" y="57"/>
                    <a:pt x="37" y="53"/>
                    <a:pt x="37" y="49"/>
                  </a:cubicBezTo>
                  <a:cubicBezTo>
                    <a:pt x="37" y="49"/>
                    <a:pt x="37" y="49"/>
                    <a:pt x="37" y="49"/>
                  </a:cubicBezTo>
                  <a:cubicBezTo>
                    <a:pt x="37"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3" y="37"/>
                    <a:pt x="56" y="33"/>
                    <a:pt x="56"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3" name="Freeform 58"/>
            <p:cNvSpPr>
              <a:spLocks/>
            </p:cNvSpPr>
            <p:nvPr/>
          </p:nvSpPr>
          <p:spPr bwMode="auto">
            <a:xfrm>
              <a:off x="3411538" y="604838"/>
              <a:ext cx="46038" cy="46038"/>
            </a:xfrm>
            <a:custGeom>
              <a:avLst/>
              <a:gdLst>
                <a:gd name="T0" fmla="*/ 57 w 57"/>
                <a:gd name="T1" fmla="*/ 29 h 57"/>
                <a:gd name="T2" fmla="*/ 48 w 57"/>
                <a:gd name="T3" fmla="*/ 20 h 57"/>
                <a:gd name="T4" fmla="*/ 48 w 57"/>
                <a:gd name="T5" fmla="*/ 20 h 57"/>
                <a:gd name="T6" fmla="*/ 40 w 57"/>
                <a:gd name="T7" fmla="*/ 26 h 57"/>
                <a:gd name="T8" fmla="*/ 31 w 57"/>
                <a:gd name="T9" fmla="*/ 26 h 57"/>
                <a:gd name="T10" fmla="*/ 31 w 57"/>
                <a:gd name="T11" fmla="*/ 17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7 h 57"/>
                <a:gd name="T24" fmla="*/ 25 w 57"/>
                <a:gd name="T25" fmla="*/ 26 h 57"/>
                <a:gd name="T26" fmla="*/ 16 w 57"/>
                <a:gd name="T27" fmla="*/ 26 h 57"/>
                <a:gd name="T28" fmla="*/ 8 w 57"/>
                <a:gd name="T29" fmla="*/ 20 h 57"/>
                <a:gd name="T30" fmla="*/ 8 w 57"/>
                <a:gd name="T31" fmla="*/ 20 h 57"/>
                <a:gd name="T32" fmla="*/ 0 w 57"/>
                <a:gd name="T33" fmla="*/ 29 h 57"/>
                <a:gd name="T34" fmla="*/ 8 w 57"/>
                <a:gd name="T35" fmla="*/ 37 h 57"/>
                <a:gd name="T36" fmla="*/ 8 w 57"/>
                <a:gd name="T37" fmla="*/ 37 h 57"/>
                <a:gd name="T38" fmla="*/ 16 w 57"/>
                <a:gd name="T39" fmla="*/ 32 h 57"/>
                <a:gd name="T40" fmla="*/ 25 w 57"/>
                <a:gd name="T41" fmla="*/ 32 h 57"/>
                <a:gd name="T42" fmla="*/ 25 w 57"/>
                <a:gd name="T43" fmla="*/ 41 h 57"/>
                <a:gd name="T44" fmla="*/ 20 w 57"/>
                <a:gd name="T45" fmla="*/ 49 h 57"/>
                <a:gd name="T46" fmla="*/ 20 w 57"/>
                <a:gd name="T47" fmla="*/ 49 h 57"/>
                <a:gd name="T48" fmla="*/ 28 w 57"/>
                <a:gd name="T49" fmla="*/ 57 h 57"/>
                <a:gd name="T50" fmla="*/ 37 w 57"/>
                <a:gd name="T51" fmla="*/ 49 h 57"/>
                <a:gd name="T52" fmla="*/ 37 w 57"/>
                <a:gd name="T53" fmla="*/ 49 h 57"/>
                <a:gd name="T54" fmla="*/ 31 w 57"/>
                <a:gd name="T55" fmla="*/ 41 h 57"/>
                <a:gd name="T56" fmla="*/ 31 w 57"/>
                <a:gd name="T57" fmla="*/ 32 h 57"/>
                <a:gd name="T58" fmla="*/ 40 w 57"/>
                <a:gd name="T59" fmla="*/ 32 h 57"/>
                <a:gd name="T60" fmla="*/ 48 w 57"/>
                <a:gd name="T61" fmla="*/ 37 h 57"/>
                <a:gd name="T62" fmla="*/ 48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8" y="20"/>
                  </a:cubicBezTo>
                  <a:cubicBezTo>
                    <a:pt x="48" y="20"/>
                    <a:pt x="48" y="20"/>
                    <a:pt x="48" y="20"/>
                  </a:cubicBezTo>
                  <a:cubicBezTo>
                    <a:pt x="45" y="20"/>
                    <a:pt x="42" y="22"/>
                    <a:pt x="40" y="26"/>
                  </a:cubicBezTo>
                  <a:cubicBezTo>
                    <a:pt x="31" y="26"/>
                    <a:pt x="31" y="26"/>
                    <a:pt x="31" y="26"/>
                  </a:cubicBezTo>
                  <a:cubicBezTo>
                    <a:pt x="31" y="17"/>
                    <a:pt x="31" y="17"/>
                    <a:pt x="31" y="17"/>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7"/>
                  </a:cubicBezTo>
                  <a:cubicBezTo>
                    <a:pt x="25" y="26"/>
                    <a:pt x="25" y="26"/>
                    <a:pt x="25" y="26"/>
                  </a:cubicBezTo>
                  <a:cubicBezTo>
                    <a:pt x="16" y="26"/>
                    <a:pt x="16" y="26"/>
                    <a:pt x="16" y="26"/>
                  </a:cubicBezTo>
                  <a:cubicBezTo>
                    <a:pt x="15" y="22"/>
                    <a:pt x="12" y="20"/>
                    <a:pt x="8" y="20"/>
                  </a:cubicBezTo>
                  <a:cubicBezTo>
                    <a:pt x="8" y="20"/>
                    <a:pt x="8" y="20"/>
                    <a:pt x="8" y="20"/>
                  </a:cubicBezTo>
                  <a:cubicBezTo>
                    <a:pt x="4" y="20"/>
                    <a:pt x="0" y="24"/>
                    <a:pt x="0" y="29"/>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9"/>
                  </a:cubicBezTo>
                  <a:cubicBezTo>
                    <a:pt x="20" y="49"/>
                    <a:pt x="20" y="49"/>
                    <a:pt x="20" y="49"/>
                  </a:cubicBezTo>
                  <a:cubicBezTo>
                    <a:pt x="20" y="53"/>
                    <a:pt x="24" y="57"/>
                    <a:pt x="28" y="57"/>
                  </a:cubicBezTo>
                  <a:cubicBezTo>
                    <a:pt x="33" y="57"/>
                    <a:pt x="37" y="53"/>
                    <a:pt x="37" y="49"/>
                  </a:cubicBezTo>
                  <a:cubicBezTo>
                    <a:pt x="37" y="49"/>
                    <a:pt x="37" y="49"/>
                    <a:pt x="37" y="49"/>
                  </a:cubicBezTo>
                  <a:cubicBezTo>
                    <a:pt x="37" y="45"/>
                    <a:pt x="35" y="42"/>
                    <a:pt x="31" y="41"/>
                  </a:cubicBezTo>
                  <a:cubicBezTo>
                    <a:pt x="31" y="32"/>
                    <a:pt x="31" y="32"/>
                    <a:pt x="31" y="32"/>
                  </a:cubicBezTo>
                  <a:cubicBezTo>
                    <a:pt x="40" y="32"/>
                    <a:pt x="40" y="32"/>
                    <a:pt x="40" y="32"/>
                  </a:cubicBezTo>
                  <a:cubicBezTo>
                    <a:pt x="42" y="35"/>
                    <a:pt x="45" y="37"/>
                    <a:pt x="48" y="37"/>
                  </a:cubicBezTo>
                  <a:cubicBezTo>
                    <a:pt x="48" y="37"/>
                    <a:pt x="48" y="37"/>
                    <a:pt x="48"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4" name="Freeform 59"/>
            <p:cNvSpPr>
              <a:spLocks/>
            </p:cNvSpPr>
            <p:nvPr/>
          </p:nvSpPr>
          <p:spPr bwMode="auto">
            <a:xfrm>
              <a:off x="3502025" y="604838"/>
              <a:ext cx="46038" cy="46038"/>
            </a:xfrm>
            <a:custGeom>
              <a:avLst/>
              <a:gdLst>
                <a:gd name="T0" fmla="*/ 57 w 57"/>
                <a:gd name="T1" fmla="*/ 29 h 57"/>
                <a:gd name="T2" fmla="*/ 48 w 57"/>
                <a:gd name="T3" fmla="*/ 20 h 57"/>
                <a:gd name="T4" fmla="*/ 48 w 57"/>
                <a:gd name="T5" fmla="*/ 20 h 57"/>
                <a:gd name="T6" fmla="*/ 40 w 57"/>
                <a:gd name="T7" fmla="*/ 26 h 57"/>
                <a:gd name="T8" fmla="*/ 32 w 57"/>
                <a:gd name="T9" fmla="*/ 26 h 57"/>
                <a:gd name="T10" fmla="*/ 32 w 57"/>
                <a:gd name="T11" fmla="*/ 17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7 h 57"/>
                <a:gd name="T24" fmla="*/ 25 w 57"/>
                <a:gd name="T25" fmla="*/ 26 h 57"/>
                <a:gd name="T26" fmla="*/ 16 w 57"/>
                <a:gd name="T27" fmla="*/ 26 h 57"/>
                <a:gd name="T28" fmla="*/ 8 w 57"/>
                <a:gd name="T29" fmla="*/ 20 h 57"/>
                <a:gd name="T30" fmla="*/ 8 w 57"/>
                <a:gd name="T31" fmla="*/ 20 h 57"/>
                <a:gd name="T32" fmla="*/ 0 w 57"/>
                <a:gd name="T33" fmla="*/ 29 h 57"/>
                <a:gd name="T34" fmla="*/ 8 w 57"/>
                <a:gd name="T35" fmla="*/ 37 h 57"/>
                <a:gd name="T36" fmla="*/ 8 w 57"/>
                <a:gd name="T37" fmla="*/ 37 h 57"/>
                <a:gd name="T38" fmla="*/ 16 w 57"/>
                <a:gd name="T39" fmla="*/ 32 h 57"/>
                <a:gd name="T40" fmla="*/ 25 w 57"/>
                <a:gd name="T41" fmla="*/ 32 h 57"/>
                <a:gd name="T42" fmla="*/ 25 w 57"/>
                <a:gd name="T43" fmla="*/ 41 h 57"/>
                <a:gd name="T44" fmla="*/ 20 w 57"/>
                <a:gd name="T45" fmla="*/ 49 h 57"/>
                <a:gd name="T46" fmla="*/ 20 w 57"/>
                <a:gd name="T47" fmla="*/ 49 h 57"/>
                <a:gd name="T48" fmla="*/ 28 w 57"/>
                <a:gd name="T49" fmla="*/ 57 h 57"/>
                <a:gd name="T50" fmla="*/ 37 w 57"/>
                <a:gd name="T51" fmla="*/ 49 h 57"/>
                <a:gd name="T52" fmla="*/ 37 w 57"/>
                <a:gd name="T53" fmla="*/ 49 h 57"/>
                <a:gd name="T54" fmla="*/ 32 w 57"/>
                <a:gd name="T55" fmla="*/ 41 h 57"/>
                <a:gd name="T56" fmla="*/ 32 w 57"/>
                <a:gd name="T57" fmla="*/ 32 h 57"/>
                <a:gd name="T58" fmla="*/ 40 w 57"/>
                <a:gd name="T59" fmla="*/ 32 h 57"/>
                <a:gd name="T60" fmla="*/ 48 w 57"/>
                <a:gd name="T61" fmla="*/ 37 h 57"/>
                <a:gd name="T62" fmla="*/ 48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8" y="20"/>
                  </a:cubicBezTo>
                  <a:cubicBezTo>
                    <a:pt x="48" y="20"/>
                    <a:pt x="48" y="20"/>
                    <a:pt x="48" y="20"/>
                  </a:cubicBezTo>
                  <a:cubicBezTo>
                    <a:pt x="45" y="20"/>
                    <a:pt x="42" y="22"/>
                    <a:pt x="40" y="26"/>
                  </a:cubicBezTo>
                  <a:cubicBezTo>
                    <a:pt x="32" y="26"/>
                    <a:pt x="32" y="26"/>
                    <a:pt x="32" y="26"/>
                  </a:cubicBezTo>
                  <a:cubicBezTo>
                    <a:pt x="32" y="17"/>
                    <a:pt x="32" y="17"/>
                    <a:pt x="32" y="17"/>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7"/>
                  </a:cubicBezTo>
                  <a:cubicBezTo>
                    <a:pt x="25" y="26"/>
                    <a:pt x="25" y="26"/>
                    <a:pt x="25" y="26"/>
                  </a:cubicBezTo>
                  <a:cubicBezTo>
                    <a:pt x="16" y="26"/>
                    <a:pt x="16" y="26"/>
                    <a:pt x="16" y="26"/>
                  </a:cubicBezTo>
                  <a:cubicBezTo>
                    <a:pt x="15" y="22"/>
                    <a:pt x="12" y="20"/>
                    <a:pt x="8" y="20"/>
                  </a:cubicBezTo>
                  <a:cubicBezTo>
                    <a:pt x="8" y="20"/>
                    <a:pt x="8" y="20"/>
                    <a:pt x="8" y="20"/>
                  </a:cubicBezTo>
                  <a:cubicBezTo>
                    <a:pt x="4" y="20"/>
                    <a:pt x="0" y="24"/>
                    <a:pt x="0" y="29"/>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9"/>
                  </a:cubicBezTo>
                  <a:cubicBezTo>
                    <a:pt x="20" y="49"/>
                    <a:pt x="20" y="49"/>
                    <a:pt x="20" y="49"/>
                  </a:cubicBezTo>
                  <a:cubicBezTo>
                    <a:pt x="20" y="53"/>
                    <a:pt x="24" y="57"/>
                    <a:pt x="28" y="57"/>
                  </a:cubicBezTo>
                  <a:cubicBezTo>
                    <a:pt x="33" y="57"/>
                    <a:pt x="37" y="53"/>
                    <a:pt x="37" y="49"/>
                  </a:cubicBezTo>
                  <a:cubicBezTo>
                    <a:pt x="37" y="49"/>
                    <a:pt x="37" y="49"/>
                    <a:pt x="37" y="49"/>
                  </a:cubicBezTo>
                  <a:cubicBezTo>
                    <a:pt x="37" y="45"/>
                    <a:pt x="35" y="42"/>
                    <a:pt x="32" y="41"/>
                  </a:cubicBezTo>
                  <a:cubicBezTo>
                    <a:pt x="32" y="32"/>
                    <a:pt x="32" y="32"/>
                    <a:pt x="32" y="32"/>
                  </a:cubicBezTo>
                  <a:cubicBezTo>
                    <a:pt x="40" y="32"/>
                    <a:pt x="40" y="32"/>
                    <a:pt x="40" y="32"/>
                  </a:cubicBezTo>
                  <a:cubicBezTo>
                    <a:pt x="42" y="35"/>
                    <a:pt x="45" y="37"/>
                    <a:pt x="48" y="37"/>
                  </a:cubicBezTo>
                  <a:cubicBezTo>
                    <a:pt x="48" y="37"/>
                    <a:pt x="48" y="37"/>
                    <a:pt x="48"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5" name="Freeform 60"/>
            <p:cNvSpPr>
              <a:spLocks/>
            </p:cNvSpPr>
            <p:nvPr/>
          </p:nvSpPr>
          <p:spPr bwMode="auto">
            <a:xfrm>
              <a:off x="3590925" y="604838"/>
              <a:ext cx="46038" cy="46038"/>
            </a:xfrm>
            <a:custGeom>
              <a:avLst/>
              <a:gdLst>
                <a:gd name="T0" fmla="*/ 48 w 57"/>
                <a:gd name="T1" fmla="*/ 20 h 57"/>
                <a:gd name="T2" fmla="*/ 48 w 57"/>
                <a:gd name="T3" fmla="*/ 20 h 57"/>
                <a:gd name="T4" fmla="*/ 41 w 57"/>
                <a:gd name="T5" fmla="*/ 26 h 57"/>
                <a:gd name="T6" fmla="*/ 32 w 57"/>
                <a:gd name="T7" fmla="*/ 26 h 57"/>
                <a:gd name="T8" fmla="*/ 32 w 57"/>
                <a:gd name="T9" fmla="*/ 17 h 57"/>
                <a:gd name="T10" fmla="*/ 37 w 57"/>
                <a:gd name="T11" fmla="*/ 9 h 57"/>
                <a:gd name="T12" fmla="*/ 37 w 57"/>
                <a:gd name="T13" fmla="*/ 9 h 57"/>
                <a:gd name="T14" fmla="*/ 29 w 57"/>
                <a:gd name="T15" fmla="*/ 0 h 57"/>
                <a:gd name="T16" fmla="*/ 20 w 57"/>
                <a:gd name="T17" fmla="*/ 9 h 57"/>
                <a:gd name="T18" fmla="*/ 20 w 57"/>
                <a:gd name="T19" fmla="*/ 9 h 57"/>
                <a:gd name="T20" fmla="*/ 25 w 57"/>
                <a:gd name="T21" fmla="*/ 17 h 57"/>
                <a:gd name="T22" fmla="*/ 25 w 57"/>
                <a:gd name="T23" fmla="*/ 26 h 57"/>
                <a:gd name="T24" fmla="*/ 16 w 57"/>
                <a:gd name="T25" fmla="*/ 26 h 57"/>
                <a:gd name="T26" fmla="*/ 9 w 57"/>
                <a:gd name="T27" fmla="*/ 20 h 57"/>
                <a:gd name="T28" fmla="*/ 9 w 57"/>
                <a:gd name="T29" fmla="*/ 20 h 57"/>
                <a:gd name="T30" fmla="*/ 0 w 57"/>
                <a:gd name="T31" fmla="*/ 29 h 57"/>
                <a:gd name="T32" fmla="*/ 9 w 57"/>
                <a:gd name="T33" fmla="*/ 37 h 57"/>
                <a:gd name="T34" fmla="*/ 9 w 57"/>
                <a:gd name="T35" fmla="*/ 37 h 57"/>
                <a:gd name="T36" fmla="*/ 16 w 57"/>
                <a:gd name="T37" fmla="*/ 32 h 57"/>
                <a:gd name="T38" fmla="*/ 25 w 57"/>
                <a:gd name="T39" fmla="*/ 32 h 57"/>
                <a:gd name="T40" fmla="*/ 25 w 57"/>
                <a:gd name="T41" fmla="*/ 41 h 57"/>
                <a:gd name="T42" fmla="*/ 20 w 57"/>
                <a:gd name="T43" fmla="*/ 49 h 57"/>
                <a:gd name="T44" fmla="*/ 20 w 57"/>
                <a:gd name="T45" fmla="*/ 49 h 57"/>
                <a:gd name="T46" fmla="*/ 29 w 57"/>
                <a:gd name="T47" fmla="*/ 57 h 57"/>
                <a:gd name="T48" fmla="*/ 37 w 57"/>
                <a:gd name="T49" fmla="*/ 49 h 57"/>
                <a:gd name="T50" fmla="*/ 37 w 57"/>
                <a:gd name="T51" fmla="*/ 49 h 57"/>
                <a:gd name="T52" fmla="*/ 32 w 57"/>
                <a:gd name="T53" fmla="*/ 41 h 57"/>
                <a:gd name="T54" fmla="*/ 32 w 57"/>
                <a:gd name="T55" fmla="*/ 32 h 57"/>
                <a:gd name="T56" fmla="*/ 41 w 57"/>
                <a:gd name="T57" fmla="*/ 32 h 57"/>
                <a:gd name="T58" fmla="*/ 48 w 57"/>
                <a:gd name="T59" fmla="*/ 37 h 57"/>
                <a:gd name="T60" fmla="*/ 48 w 57"/>
                <a:gd name="T61" fmla="*/ 37 h 57"/>
                <a:gd name="T62" fmla="*/ 57 w 57"/>
                <a:gd name="T63" fmla="*/ 29 h 57"/>
                <a:gd name="T64" fmla="*/ 48 w 57"/>
                <a:gd name="T65" fmla="*/ 20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48" y="20"/>
                  </a:moveTo>
                  <a:cubicBezTo>
                    <a:pt x="48" y="20"/>
                    <a:pt x="48" y="20"/>
                    <a:pt x="48" y="20"/>
                  </a:cubicBezTo>
                  <a:cubicBezTo>
                    <a:pt x="45" y="20"/>
                    <a:pt x="42" y="22"/>
                    <a:pt x="41" y="26"/>
                  </a:cubicBezTo>
                  <a:cubicBezTo>
                    <a:pt x="32" y="26"/>
                    <a:pt x="32" y="26"/>
                    <a:pt x="32" y="26"/>
                  </a:cubicBezTo>
                  <a:cubicBezTo>
                    <a:pt x="32" y="17"/>
                    <a:pt x="32" y="17"/>
                    <a:pt x="32" y="17"/>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5" y="17"/>
                  </a:cubicBezTo>
                  <a:cubicBezTo>
                    <a:pt x="25" y="26"/>
                    <a:pt x="25" y="26"/>
                    <a:pt x="25" y="26"/>
                  </a:cubicBezTo>
                  <a:cubicBezTo>
                    <a:pt x="16" y="26"/>
                    <a:pt x="16" y="26"/>
                    <a:pt x="16" y="26"/>
                  </a:cubicBezTo>
                  <a:cubicBezTo>
                    <a:pt x="15" y="22"/>
                    <a:pt x="12" y="20"/>
                    <a:pt x="9" y="20"/>
                  </a:cubicBezTo>
                  <a:cubicBezTo>
                    <a:pt x="9" y="20"/>
                    <a:pt x="9" y="20"/>
                    <a:pt x="9" y="20"/>
                  </a:cubicBezTo>
                  <a:cubicBezTo>
                    <a:pt x="4" y="20"/>
                    <a:pt x="0" y="24"/>
                    <a:pt x="0" y="29"/>
                  </a:cubicBezTo>
                  <a:cubicBezTo>
                    <a:pt x="0" y="33"/>
                    <a:pt x="4" y="37"/>
                    <a:pt x="9" y="37"/>
                  </a:cubicBezTo>
                  <a:cubicBezTo>
                    <a:pt x="9" y="37"/>
                    <a:pt x="9" y="37"/>
                    <a:pt x="9" y="37"/>
                  </a:cubicBezTo>
                  <a:cubicBezTo>
                    <a:pt x="12" y="37"/>
                    <a:pt x="15" y="35"/>
                    <a:pt x="16" y="32"/>
                  </a:cubicBezTo>
                  <a:cubicBezTo>
                    <a:pt x="25" y="32"/>
                    <a:pt x="25" y="32"/>
                    <a:pt x="25" y="32"/>
                  </a:cubicBezTo>
                  <a:cubicBezTo>
                    <a:pt x="25" y="41"/>
                    <a:pt x="25" y="41"/>
                    <a:pt x="25" y="41"/>
                  </a:cubicBezTo>
                  <a:cubicBezTo>
                    <a:pt x="22" y="42"/>
                    <a:pt x="20" y="45"/>
                    <a:pt x="20" y="49"/>
                  </a:cubicBezTo>
                  <a:cubicBezTo>
                    <a:pt x="20" y="49"/>
                    <a:pt x="20" y="49"/>
                    <a:pt x="20" y="49"/>
                  </a:cubicBezTo>
                  <a:cubicBezTo>
                    <a:pt x="20" y="53"/>
                    <a:pt x="24" y="57"/>
                    <a:pt x="29" y="57"/>
                  </a:cubicBezTo>
                  <a:cubicBezTo>
                    <a:pt x="33" y="57"/>
                    <a:pt x="37" y="53"/>
                    <a:pt x="37" y="49"/>
                  </a:cubicBezTo>
                  <a:cubicBezTo>
                    <a:pt x="37" y="49"/>
                    <a:pt x="37" y="49"/>
                    <a:pt x="37" y="49"/>
                  </a:cubicBezTo>
                  <a:cubicBezTo>
                    <a:pt x="37" y="45"/>
                    <a:pt x="35" y="42"/>
                    <a:pt x="32" y="41"/>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9"/>
                  </a:cubicBezTo>
                  <a:cubicBezTo>
                    <a:pt x="57" y="24"/>
                    <a:pt x="53" y="20"/>
                    <a:pt x="48"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6" name="Freeform 61"/>
            <p:cNvSpPr>
              <a:spLocks/>
            </p:cNvSpPr>
            <p:nvPr/>
          </p:nvSpPr>
          <p:spPr bwMode="auto">
            <a:xfrm>
              <a:off x="2603500" y="695325"/>
              <a:ext cx="46038" cy="46038"/>
            </a:xfrm>
            <a:custGeom>
              <a:avLst/>
              <a:gdLst>
                <a:gd name="T0" fmla="*/ 57 w 57"/>
                <a:gd name="T1" fmla="*/ 28 h 56"/>
                <a:gd name="T2" fmla="*/ 49 w 57"/>
                <a:gd name="T3" fmla="*/ 19 h 56"/>
                <a:gd name="T4" fmla="*/ 49 w 57"/>
                <a:gd name="T5" fmla="*/ 19 h 56"/>
                <a:gd name="T6" fmla="*/ 41 w 57"/>
                <a:gd name="T7" fmla="*/ 25 h 56"/>
                <a:gd name="T8" fmla="*/ 32 w 57"/>
                <a:gd name="T9" fmla="*/ 25 h 56"/>
                <a:gd name="T10" fmla="*/ 32 w 57"/>
                <a:gd name="T11" fmla="*/ 16 h 56"/>
                <a:gd name="T12" fmla="*/ 37 w 57"/>
                <a:gd name="T13" fmla="*/ 8 h 56"/>
                <a:gd name="T14" fmla="*/ 37 w 57"/>
                <a:gd name="T15" fmla="*/ 8 h 56"/>
                <a:gd name="T16" fmla="*/ 29 w 57"/>
                <a:gd name="T17" fmla="*/ 0 h 56"/>
                <a:gd name="T18" fmla="*/ 20 w 57"/>
                <a:gd name="T19" fmla="*/ 8 h 56"/>
                <a:gd name="T20" fmla="*/ 20 w 57"/>
                <a:gd name="T21" fmla="*/ 8 h 56"/>
                <a:gd name="T22" fmla="*/ 26 w 57"/>
                <a:gd name="T23" fmla="*/ 16 h 56"/>
                <a:gd name="T24" fmla="*/ 26 w 57"/>
                <a:gd name="T25" fmla="*/ 25 h 56"/>
                <a:gd name="T26" fmla="*/ 17 w 57"/>
                <a:gd name="T27" fmla="*/ 25 h 56"/>
                <a:gd name="T28" fmla="*/ 9 w 57"/>
                <a:gd name="T29" fmla="*/ 19 h 56"/>
                <a:gd name="T30" fmla="*/ 9 w 57"/>
                <a:gd name="T31" fmla="*/ 19 h 56"/>
                <a:gd name="T32" fmla="*/ 0 w 57"/>
                <a:gd name="T33" fmla="*/ 28 h 56"/>
                <a:gd name="T34" fmla="*/ 9 w 57"/>
                <a:gd name="T35" fmla="*/ 36 h 56"/>
                <a:gd name="T36" fmla="*/ 9 w 57"/>
                <a:gd name="T37" fmla="*/ 36 h 56"/>
                <a:gd name="T38" fmla="*/ 17 w 57"/>
                <a:gd name="T39" fmla="*/ 31 h 56"/>
                <a:gd name="T40" fmla="*/ 26 w 57"/>
                <a:gd name="T41" fmla="*/ 31 h 56"/>
                <a:gd name="T42" fmla="*/ 26 w 57"/>
                <a:gd name="T43" fmla="*/ 40 h 56"/>
                <a:gd name="T44" fmla="*/ 20 w 57"/>
                <a:gd name="T45" fmla="*/ 48 h 56"/>
                <a:gd name="T46" fmla="*/ 20 w 57"/>
                <a:gd name="T47" fmla="*/ 48 h 56"/>
                <a:gd name="T48" fmla="*/ 29 w 57"/>
                <a:gd name="T49" fmla="*/ 56 h 56"/>
                <a:gd name="T50" fmla="*/ 37 w 57"/>
                <a:gd name="T51" fmla="*/ 48 h 56"/>
                <a:gd name="T52" fmla="*/ 37 w 57"/>
                <a:gd name="T53" fmla="*/ 48 h 56"/>
                <a:gd name="T54" fmla="*/ 32 w 57"/>
                <a:gd name="T55" fmla="*/ 40 h 56"/>
                <a:gd name="T56" fmla="*/ 32 w 57"/>
                <a:gd name="T57" fmla="*/ 31 h 56"/>
                <a:gd name="T58" fmla="*/ 41 w 57"/>
                <a:gd name="T59" fmla="*/ 31 h 56"/>
                <a:gd name="T60" fmla="*/ 49 w 57"/>
                <a:gd name="T61" fmla="*/ 36 h 56"/>
                <a:gd name="T62" fmla="*/ 49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19"/>
                    <a:pt x="49" y="19"/>
                  </a:cubicBezTo>
                  <a:cubicBezTo>
                    <a:pt x="49" y="19"/>
                    <a:pt x="49" y="19"/>
                    <a:pt x="49" y="19"/>
                  </a:cubicBezTo>
                  <a:cubicBezTo>
                    <a:pt x="45" y="19"/>
                    <a:pt x="42" y="22"/>
                    <a:pt x="41" y="25"/>
                  </a:cubicBezTo>
                  <a:cubicBezTo>
                    <a:pt x="32" y="25"/>
                    <a:pt x="32" y="25"/>
                    <a:pt x="32" y="25"/>
                  </a:cubicBezTo>
                  <a:cubicBezTo>
                    <a:pt x="32" y="16"/>
                    <a:pt x="32" y="16"/>
                    <a:pt x="32" y="16"/>
                  </a:cubicBezTo>
                  <a:cubicBezTo>
                    <a:pt x="35" y="15"/>
                    <a:pt x="37" y="11"/>
                    <a:pt x="37" y="8"/>
                  </a:cubicBezTo>
                  <a:cubicBezTo>
                    <a:pt x="37" y="8"/>
                    <a:pt x="37" y="8"/>
                    <a:pt x="37" y="8"/>
                  </a:cubicBezTo>
                  <a:cubicBezTo>
                    <a:pt x="37" y="3"/>
                    <a:pt x="33" y="0"/>
                    <a:pt x="29" y="0"/>
                  </a:cubicBezTo>
                  <a:cubicBezTo>
                    <a:pt x="24" y="0"/>
                    <a:pt x="20" y="3"/>
                    <a:pt x="20" y="8"/>
                  </a:cubicBezTo>
                  <a:cubicBezTo>
                    <a:pt x="20" y="8"/>
                    <a:pt x="20" y="8"/>
                    <a:pt x="20" y="8"/>
                  </a:cubicBezTo>
                  <a:cubicBezTo>
                    <a:pt x="20" y="11"/>
                    <a:pt x="22" y="15"/>
                    <a:pt x="26" y="16"/>
                  </a:cubicBezTo>
                  <a:cubicBezTo>
                    <a:pt x="26" y="25"/>
                    <a:pt x="26" y="25"/>
                    <a:pt x="26" y="25"/>
                  </a:cubicBezTo>
                  <a:cubicBezTo>
                    <a:pt x="17" y="25"/>
                    <a:pt x="17" y="25"/>
                    <a:pt x="17" y="25"/>
                  </a:cubicBezTo>
                  <a:cubicBezTo>
                    <a:pt x="15" y="22"/>
                    <a:pt x="12" y="19"/>
                    <a:pt x="9" y="19"/>
                  </a:cubicBezTo>
                  <a:cubicBezTo>
                    <a:pt x="9" y="19"/>
                    <a:pt x="9" y="19"/>
                    <a:pt x="9" y="19"/>
                  </a:cubicBezTo>
                  <a:cubicBezTo>
                    <a:pt x="4" y="19"/>
                    <a:pt x="0" y="23"/>
                    <a:pt x="0" y="28"/>
                  </a:cubicBezTo>
                  <a:cubicBezTo>
                    <a:pt x="0" y="33"/>
                    <a:pt x="4" y="36"/>
                    <a:pt x="9" y="36"/>
                  </a:cubicBezTo>
                  <a:cubicBezTo>
                    <a:pt x="9" y="36"/>
                    <a:pt x="9" y="36"/>
                    <a:pt x="9" y="36"/>
                  </a:cubicBezTo>
                  <a:cubicBezTo>
                    <a:pt x="12" y="36"/>
                    <a:pt x="15" y="34"/>
                    <a:pt x="17" y="31"/>
                  </a:cubicBezTo>
                  <a:cubicBezTo>
                    <a:pt x="26" y="31"/>
                    <a:pt x="26" y="31"/>
                    <a:pt x="26" y="31"/>
                  </a:cubicBezTo>
                  <a:cubicBezTo>
                    <a:pt x="26" y="40"/>
                    <a:pt x="26" y="40"/>
                    <a:pt x="26" y="40"/>
                  </a:cubicBezTo>
                  <a:cubicBezTo>
                    <a:pt x="22" y="41"/>
                    <a:pt x="20" y="44"/>
                    <a:pt x="20" y="48"/>
                  </a:cubicBezTo>
                  <a:cubicBezTo>
                    <a:pt x="20" y="48"/>
                    <a:pt x="20" y="48"/>
                    <a:pt x="20" y="48"/>
                  </a:cubicBezTo>
                  <a:cubicBezTo>
                    <a:pt x="20" y="52"/>
                    <a:pt x="24" y="56"/>
                    <a:pt x="29" y="56"/>
                  </a:cubicBezTo>
                  <a:cubicBezTo>
                    <a:pt x="33" y="56"/>
                    <a:pt x="37" y="52"/>
                    <a:pt x="37" y="48"/>
                  </a:cubicBezTo>
                  <a:cubicBezTo>
                    <a:pt x="37" y="48"/>
                    <a:pt x="37" y="48"/>
                    <a:pt x="37" y="48"/>
                  </a:cubicBezTo>
                  <a:cubicBezTo>
                    <a:pt x="37" y="44"/>
                    <a:pt x="35" y="41"/>
                    <a:pt x="32" y="40"/>
                  </a:cubicBezTo>
                  <a:cubicBezTo>
                    <a:pt x="32" y="31"/>
                    <a:pt x="32" y="31"/>
                    <a:pt x="32" y="31"/>
                  </a:cubicBezTo>
                  <a:cubicBezTo>
                    <a:pt x="41" y="31"/>
                    <a:pt x="41" y="31"/>
                    <a:pt x="41" y="31"/>
                  </a:cubicBezTo>
                  <a:cubicBezTo>
                    <a:pt x="42" y="34"/>
                    <a:pt x="45" y="36"/>
                    <a:pt x="49" y="36"/>
                  </a:cubicBezTo>
                  <a:cubicBezTo>
                    <a:pt x="49" y="36"/>
                    <a:pt x="49" y="36"/>
                    <a:pt x="49"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7" name="Freeform 62"/>
            <p:cNvSpPr>
              <a:spLocks/>
            </p:cNvSpPr>
            <p:nvPr/>
          </p:nvSpPr>
          <p:spPr bwMode="auto">
            <a:xfrm>
              <a:off x="2693988" y="695325"/>
              <a:ext cx="46038" cy="46038"/>
            </a:xfrm>
            <a:custGeom>
              <a:avLst/>
              <a:gdLst>
                <a:gd name="T0" fmla="*/ 56 w 56"/>
                <a:gd name="T1" fmla="*/ 28 h 56"/>
                <a:gd name="T2" fmla="*/ 48 w 56"/>
                <a:gd name="T3" fmla="*/ 19 h 56"/>
                <a:gd name="T4" fmla="*/ 48 w 56"/>
                <a:gd name="T5" fmla="*/ 19 h 56"/>
                <a:gd name="T6" fmla="*/ 40 w 56"/>
                <a:gd name="T7" fmla="*/ 25 h 56"/>
                <a:gd name="T8" fmla="*/ 31 w 56"/>
                <a:gd name="T9" fmla="*/ 25 h 56"/>
                <a:gd name="T10" fmla="*/ 31 w 56"/>
                <a:gd name="T11" fmla="*/ 16 h 56"/>
                <a:gd name="T12" fmla="*/ 36 w 56"/>
                <a:gd name="T13" fmla="*/ 8 h 56"/>
                <a:gd name="T14" fmla="*/ 36 w 56"/>
                <a:gd name="T15" fmla="*/ 8 h 56"/>
                <a:gd name="T16" fmla="*/ 28 w 56"/>
                <a:gd name="T17" fmla="*/ 0 h 56"/>
                <a:gd name="T18" fmla="*/ 19 w 56"/>
                <a:gd name="T19" fmla="*/ 8 h 56"/>
                <a:gd name="T20" fmla="*/ 19 w 56"/>
                <a:gd name="T21" fmla="*/ 8 h 56"/>
                <a:gd name="T22" fmla="*/ 25 w 56"/>
                <a:gd name="T23" fmla="*/ 16 h 56"/>
                <a:gd name="T24" fmla="*/ 25 w 56"/>
                <a:gd name="T25" fmla="*/ 25 h 56"/>
                <a:gd name="T26" fmla="*/ 16 w 56"/>
                <a:gd name="T27" fmla="*/ 25 h 56"/>
                <a:gd name="T28" fmla="*/ 8 w 56"/>
                <a:gd name="T29" fmla="*/ 19 h 56"/>
                <a:gd name="T30" fmla="*/ 8 w 56"/>
                <a:gd name="T31" fmla="*/ 19 h 56"/>
                <a:gd name="T32" fmla="*/ 0 w 56"/>
                <a:gd name="T33" fmla="*/ 28 h 56"/>
                <a:gd name="T34" fmla="*/ 8 w 56"/>
                <a:gd name="T35" fmla="*/ 36 h 56"/>
                <a:gd name="T36" fmla="*/ 8 w 56"/>
                <a:gd name="T37" fmla="*/ 36 h 56"/>
                <a:gd name="T38" fmla="*/ 16 w 56"/>
                <a:gd name="T39" fmla="*/ 31 h 56"/>
                <a:gd name="T40" fmla="*/ 25 w 56"/>
                <a:gd name="T41" fmla="*/ 31 h 56"/>
                <a:gd name="T42" fmla="*/ 25 w 56"/>
                <a:gd name="T43" fmla="*/ 40 h 56"/>
                <a:gd name="T44" fmla="*/ 19 w 56"/>
                <a:gd name="T45" fmla="*/ 48 h 56"/>
                <a:gd name="T46" fmla="*/ 19 w 56"/>
                <a:gd name="T47" fmla="*/ 48 h 56"/>
                <a:gd name="T48" fmla="*/ 28 w 56"/>
                <a:gd name="T49" fmla="*/ 56 h 56"/>
                <a:gd name="T50" fmla="*/ 36 w 56"/>
                <a:gd name="T51" fmla="*/ 48 h 56"/>
                <a:gd name="T52" fmla="*/ 36 w 56"/>
                <a:gd name="T53" fmla="*/ 48 h 56"/>
                <a:gd name="T54" fmla="*/ 31 w 56"/>
                <a:gd name="T55" fmla="*/ 40 h 56"/>
                <a:gd name="T56" fmla="*/ 31 w 56"/>
                <a:gd name="T57" fmla="*/ 31 h 56"/>
                <a:gd name="T58" fmla="*/ 40 w 56"/>
                <a:gd name="T59" fmla="*/ 31 h 56"/>
                <a:gd name="T60" fmla="*/ 48 w 56"/>
                <a:gd name="T61" fmla="*/ 36 h 56"/>
                <a:gd name="T62" fmla="*/ 48 w 56"/>
                <a:gd name="T63" fmla="*/ 36 h 56"/>
                <a:gd name="T64" fmla="*/ 56 w 56"/>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6">
                  <a:moveTo>
                    <a:pt x="56" y="28"/>
                  </a:moveTo>
                  <a:cubicBezTo>
                    <a:pt x="56" y="23"/>
                    <a:pt x="52" y="19"/>
                    <a:pt x="48" y="19"/>
                  </a:cubicBezTo>
                  <a:cubicBezTo>
                    <a:pt x="48" y="19"/>
                    <a:pt x="48" y="19"/>
                    <a:pt x="48" y="19"/>
                  </a:cubicBezTo>
                  <a:cubicBezTo>
                    <a:pt x="44" y="19"/>
                    <a:pt x="41" y="22"/>
                    <a:pt x="40" y="25"/>
                  </a:cubicBezTo>
                  <a:cubicBezTo>
                    <a:pt x="31" y="25"/>
                    <a:pt x="31" y="25"/>
                    <a:pt x="31" y="25"/>
                  </a:cubicBezTo>
                  <a:cubicBezTo>
                    <a:pt x="31" y="16"/>
                    <a:pt x="31" y="16"/>
                    <a:pt x="31" y="16"/>
                  </a:cubicBezTo>
                  <a:cubicBezTo>
                    <a:pt x="34" y="15"/>
                    <a:pt x="36" y="11"/>
                    <a:pt x="36" y="8"/>
                  </a:cubicBezTo>
                  <a:cubicBezTo>
                    <a:pt x="36" y="8"/>
                    <a:pt x="36" y="8"/>
                    <a:pt x="36" y="8"/>
                  </a:cubicBezTo>
                  <a:cubicBezTo>
                    <a:pt x="36" y="3"/>
                    <a:pt x="33" y="0"/>
                    <a:pt x="28" y="0"/>
                  </a:cubicBezTo>
                  <a:cubicBezTo>
                    <a:pt x="23" y="0"/>
                    <a:pt x="19" y="3"/>
                    <a:pt x="19" y="8"/>
                  </a:cubicBezTo>
                  <a:cubicBezTo>
                    <a:pt x="19" y="8"/>
                    <a:pt x="19" y="8"/>
                    <a:pt x="19" y="8"/>
                  </a:cubicBezTo>
                  <a:cubicBezTo>
                    <a:pt x="19" y="11"/>
                    <a:pt x="22" y="15"/>
                    <a:pt x="25" y="16"/>
                  </a:cubicBezTo>
                  <a:cubicBezTo>
                    <a:pt x="25" y="25"/>
                    <a:pt x="25" y="25"/>
                    <a:pt x="25" y="25"/>
                  </a:cubicBezTo>
                  <a:cubicBezTo>
                    <a:pt x="16" y="25"/>
                    <a:pt x="16" y="25"/>
                    <a:pt x="16" y="25"/>
                  </a:cubicBezTo>
                  <a:cubicBezTo>
                    <a:pt x="15" y="22"/>
                    <a:pt x="12" y="19"/>
                    <a:pt x="8" y="19"/>
                  </a:cubicBezTo>
                  <a:cubicBezTo>
                    <a:pt x="8" y="19"/>
                    <a:pt x="8" y="19"/>
                    <a:pt x="8" y="19"/>
                  </a:cubicBezTo>
                  <a:cubicBezTo>
                    <a:pt x="3" y="19"/>
                    <a:pt x="0" y="23"/>
                    <a:pt x="0" y="28"/>
                  </a:cubicBezTo>
                  <a:cubicBezTo>
                    <a:pt x="0" y="33"/>
                    <a:pt x="3"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19" y="44"/>
                    <a:pt x="19" y="48"/>
                  </a:cubicBezTo>
                  <a:cubicBezTo>
                    <a:pt x="19" y="48"/>
                    <a:pt x="19" y="48"/>
                    <a:pt x="19" y="48"/>
                  </a:cubicBezTo>
                  <a:cubicBezTo>
                    <a:pt x="19" y="52"/>
                    <a:pt x="23" y="56"/>
                    <a:pt x="28" y="56"/>
                  </a:cubicBezTo>
                  <a:cubicBezTo>
                    <a:pt x="33" y="56"/>
                    <a:pt x="36" y="52"/>
                    <a:pt x="36" y="48"/>
                  </a:cubicBezTo>
                  <a:cubicBezTo>
                    <a:pt x="36" y="48"/>
                    <a:pt x="36" y="48"/>
                    <a:pt x="36" y="48"/>
                  </a:cubicBezTo>
                  <a:cubicBezTo>
                    <a:pt x="36" y="44"/>
                    <a:pt x="34" y="41"/>
                    <a:pt x="31" y="40"/>
                  </a:cubicBezTo>
                  <a:cubicBezTo>
                    <a:pt x="31" y="31"/>
                    <a:pt x="31" y="31"/>
                    <a:pt x="31" y="31"/>
                  </a:cubicBezTo>
                  <a:cubicBezTo>
                    <a:pt x="40" y="31"/>
                    <a:pt x="40" y="31"/>
                    <a:pt x="40" y="31"/>
                  </a:cubicBezTo>
                  <a:cubicBezTo>
                    <a:pt x="41" y="34"/>
                    <a:pt x="44" y="36"/>
                    <a:pt x="48" y="36"/>
                  </a:cubicBezTo>
                  <a:cubicBezTo>
                    <a:pt x="48" y="36"/>
                    <a:pt x="48" y="36"/>
                    <a:pt x="48" y="36"/>
                  </a:cubicBezTo>
                  <a:cubicBezTo>
                    <a:pt x="52" y="36"/>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8" name="Freeform 63"/>
            <p:cNvSpPr>
              <a:spLocks/>
            </p:cNvSpPr>
            <p:nvPr/>
          </p:nvSpPr>
          <p:spPr bwMode="auto">
            <a:xfrm>
              <a:off x="2784475" y="695325"/>
              <a:ext cx="44450" cy="46038"/>
            </a:xfrm>
            <a:custGeom>
              <a:avLst/>
              <a:gdLst>
                <a:gd name="T0" fmla="*/ 56 w 56"/>
                <a:gd name="T1" fmla="*/ 28 h 56"/>
                <a:gd name="T2" fmla="*/ 48 w 56"/>
                <a:gd name="T3" fmla="*/ 19 h 56"/>
                <a:gd name="T4" fmla="*/ 48 w 56"/>
                <a:gd name="T5" fmla="*/ 19 h 56"/>
                <a:gd name="T6" fmla="*/ 40 w 56"/>
                <a:gd name="T7" fmla="*/ 25 h 56"/>
                <a:gd name="T8" fmla="*/ 31 w 56"/>
                <a:gd name="T9" fmla="*/ 25 h 56"/>
                <a:gd name="T10" fmla="*/ 31 w 56"/>
                <a:gd name="T11" fmla="*/ 16 h 56"/>
                <a:gd name="T12" fmla="*/ 37 w 56"/>
                <a:gd name="T13" fmla="*/ 8 h 56"/>
                <a:gd name="T14" fmla="*/ 37 w 56"/>
                <a:gd name="T15" fmla="*/ 8 h 56"/>
                <a:gd name="T16" fmla="*/ 28 w 56"/>
                <a:gd name="T17" fmla="*/ 0 h 56"/>
                <a:gd name="T18" fmla="*/ 20 w 56"/>
                <a:gd name="T19" fmla="*/ 8 h 56"/>
                <a:gd name="T20" fmla="*/ 20 w 56"/>
                <a:gd name="T21" fmla="*/ 8 h 56"/>
                <a:gd name="T22" fmla="*/ 25 w 56"/>
                <a:gd name="T23" fmla="*/ 16 h 56"/>
                <a:gd name="T24" fmla="*/ 25 w 56"/>
                <a:gd name="T25" fmla="*/ 25 h 56"/>
                <a:gd name="T26" fmla="*/ 16 w 56"/>
                <a:gd name="T27" fmla="*/ 25 h 56"/>
                <a:gd name="T28" fmla="*/ 8 w 56"/>
                <a:gd name="T29" fmla="*/ 19 h 56"/>
                <a:gd name="T30" fmla="*/ 8 w 56"/>
                <a:gd name="T31" fmla="*/ 19 h 56"/>
                <a:gd name="T32" fmla="*/ 0 w 56"/>
                <a:gd name="T33" fmla="*/ 28 h 56"/>
                <a:gd name="T34" fmla="*/ 8 w 56"/>
                <a:gd name="T35" fmla="*/ 36 h 56"/>
                <a:gd name="T36" fmla="*/ 8 w 56"/>
                <a:gd name="T37" fmla="*/ 36 h 56"/>
                <a:gd name="T38" fmla="*/ 16 w 56"/>
                <a:gd name="T39" fmla="*/ 31 h 56"/>
                <a:gd name="T40" fmla="*/ 25 w 56"/>
                <a:gd name="T41" fmla="*/ 31 h 56"/>
                <a:gd name="T42" fmla="*/ 25 w 56"/>
                <a:gd name="T43" fmla="*/ 40 h 56"/>
                <a:gd name="T44" fmla="*/ 20 w 56"/>
                <a:gd name="T45" fmla="*/ 48 h 56"/>
                <a:gd name="T46" fmla="*/ 20 w 56"/>
                <a:gd name="T47" fmla="*/ 48 h 56"/>
                <a:gd name="T48" fmla="*/ 28 w 56"/>
                <a:gd name="T49" fmla="*/ 56 h 56"/>
                <a:gd name="T50" fmla="*/ 37 w 56"/>
                <a:gd name="T51" fmla="*/ 48 h 56"/>
                <a:gd name="T52" fmla="*/ 37 w 56"/>
                <a:gd name="T53" fmla="*/ 48 h 56"/>
                <a:gd name="T54" fmla="*/ 31 w 56"/>
                <a:gd name="T55" fmla="*/ 40 h 56"/>
                <a:gd name="T56" fmla="*/ 31 w 56"/>
                <a:gd name="T57" fmla="*/ 31 h 56"/>
                <a:gd name="T58" fmla="*/ 40 w 56"/>
                <a:gd name="T59" fmla="*/ 31 h 56"/>
                <a:gd name="T60" fmla="*/ 48 w 56"/>
                <a:gd name="T61" fmla="*/ 36 h 56"/>
                <a:gd name="T62" fmla="*/ 48 w 56"/>
                <a:gd name="T63" fmla="*/ 36 h 56"/>
                <a:gd name="T64" fmla="*/ 56 w 56"/>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6">
                  <a:moveTo>
                    <a:pt x="56" y="28"/>
                  </a:moveTo>
                  <a:cubicBezTo>
                    <a:pt x="56" y="23"/>
                    <a:pt x="53" y="19"/>
                    <a:pt x="48" y="19"/>
                  </a:cubicBezTo>
                  <a:cubicBezTo>
                    <a:pt x="48" y="19"/>
                    <a:pt x="48" y="19"/>
                    <a:pt x="48" y="19"/>
                  </a:cubicBezTo>
                  <a:cubicBezTo>
                    <a:pt x="44" y="19"/>
                    <a:pt x="41" y="22"/>
                    <a:pt x="40" y="25"/>
                  </a:cubicBezTo>
                  <a:cubicBezTo>
                    <a:pt x="31" y="25"/>
                    <a:pt x="31" y="25"/>
                    <a:pt x="31" y="25"/>
                  </a:cubicBezTo>
                  <a:cubicBezTo>
                    <a:pt x="31" y="16"/>
                    <a:pt x="31" y="16"/>
                    <a:pt x="31" y="16"/>
                  </a:cubicBezTo>
                  <a:cubicBezTo>
                    <a:pt x="34" y="15"/>
                    <a:pt x="37" y="11"/>
                    <a:pt x="37" y="8"/>
                  </a:cubicBezTo>
                  <a:cubicBezTo>
                    <a:pt x="37" y="8"/>
                    <a:pt x="37" y="8"/>
                    <a:pt x="37" y="8"/>
                  </a:cubicBezTo>
                  <a:cubicBezTo>
                    <a:pt x="37" y="3"/>
                    <a:pt x="33" y="0"/>
                    <a:pt x="28" y="0"/>
                  </a:cubicBezTo>
                  <a:cubicBezTo>
                    <a:pt x="23" y="0"/>
                    <a:pt x="20" y="3"/>
                    <a:pt x="20" y="8"/>
                  </a:cubicBezTo>
                  <a:cubicBezTo>
                    <a:pt x="20" y="8"/>
                    <a:pt x="20" y="8"/>
                    <a:pt x="20" y="8"/>
                  </a:cubicBezTo>
                  <a:cubicBezTo>
                    <a:pt x="20" y="11"/>
                    <a:pt x="22" y="15"/>
                    <a:pt x="25" y="16"/>
                  </a:cubicBezTo>
                  <a:cubicBezTo>
                    <a:pt x="25" y="25"/>
                    <a:pt x="25" y="25"/>
                    <a:pt x="25" y="25"/>
                  </a:cubicBezTo>
                  <a:cubicBezTo>
                    <a:pt x="16" y="25"/>
                    <a:pt x="16" y="25"/>
                    <a:pt x="16" y="25"/>
                  </a:cubicBezTo>
                  <a:cubicBezTo>
                    <a:pt x="15" y="22"/>
                    <a:pt x="12" y="19"/>
                    <a:pt x="8" y="19"/>
                  </a:cubicBezTo>
                  <a:cubicBezTo>
                    <a:pt x="8" y="19"/>
                    <a:pt x="8" y="19"/>
                    <a:pt x="8" y="19"/>
                  </a:cubicBezTo>
                  <a:cubicBezTo>
                    <a:pt x="4" y="19"/>
                    <a:pt x="0" y="23"/>
                    <a:pt x="0" y="28"/>
                  </a:cubicBezTo>
                  <a:cubicBezTo>
                    <a:pt x="0" y="33"/>
                    <a:pt x="4"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2"/>
                    <a:pt x="23" y="56"/>
                    <a:pt x="28" y="56"/>
                  </a:cubicBezTo>
                  <a:cubicBezTo>
                    <a:pt x="33" y="56"/>
                    <a:pt x="37" y="52"/>
                    <a:pt x="37" y="48"/>
                  </a:cubicBezTo>
                  <a:cubicBezTo>
                    <a:pt x="37" y="48"/>
                    <a:pt x="37" y="48"/>
                    <a:pt x="37" y="48"/>
                  </a:cubicBezTo>
                  <a:cubicBezTo>
                    <a:pt x="37" y="44"/>
                    <a:pt x="34" y="41"/>
                    <a:pt x="31" y="40"/>
                  </a:cubicBezTo>
                  <a:cubicBezTo>
                    <a:pt x="31" y="31"/>
                    <a:pt x="31" y="31"/>
                    <a:pt x="31" y="31"/>
                  </a:cubicBezTo>
                  <a:cubicBezTo>
                    <a:pt x="40" y="31"/>
                    <a:pt x="40" y="31"/>
                    <a:pt x="40" y="31"/>
                  </a:cubicBezTo>
                  <a:cubicBezTo>
                    <a:pt x="41" y="34"/>
                    <a:pt x="44" y="36"/>
                    <a:pt x="48" y="36"/>
                  </a:cubicBezTo>
                  <a:cubicBezTo>
                    <a:pt x="48" y="36"/>
                    <a:pt x="48" y="36"/>
                    <a:pt x="48" y="36"/>
                  </a:cubicBezTo>
                  <a:cubicBezTo>
                    <a:pt x="53" y="36"/>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9" name="Freeform 64"/>
            <p:cNvSpPr>
              <a:spLocks/>
            </p:cNvSpPr>
            <p:nvPr/>
          </p:nvSpPr>
          <p:spPr bwMode="auto">
            <a:xfrm>
              <a:off x="2873375" y="695325"/>
              <a:ext cx="46038" cy="46038"/>
            </a:xfrm>
            <a:custGeom>
              <a:avLst/>
              <a:gdLst>
                <a:gd name="T0" fmla="*/ 57 w 57"/>
                <a:gd name="T1" fmla="*/ 28 h 56"/>
                <a:gd name="T2" fmla="*/ 48 w 57"/>
                <a:gd name="T3" fmla="*/ 19 h 56"/>
                <a:gd name="T4" fmla="*/ 48 w 57"/>
                <a:gd name="T5" fmla="*/ 19 h 56"/>
                <a:gd name="T6" fmla="*/ 40 w 57"/>
                <a:gd name="T7" fmla="*/ 25 h 56"/>
                <a:gd name="T8" fmla="*/ 31 w 57"/>
                <a:gd name="T9" fmla="*/ 25 h 56"/>
                <a:gd name="T10" fmla="*/ 31 w 57"/>
                <a:gd name="T11" fmla="*/ 16 h 56"/>
                <a:gd name="T12" fmla="*/ 37 w 57"/>
                <a:gd name="T13" fmla="*/ 8 h 56"/>
                <a:gd name="T14" fmla="*/ 37 w 57"/>
                <a:gd name="T15" fmla="*/ 8 h 56"/>
                <a:gd name="T16" fmla="*/ 28 w 57"/>
                <a:gd name="T17" fmla="*/ 0 h 56"/>
                <a:gd name="T18" fmla="*/ 20 w 57"/>
                <a:gd name="T19" fmla="*/ 8 h 56"/>
                <a:gd name="T20" fmla="*/ 20 w 57"/>
                <a:gd name="T21" fmla="*/ 8 h 56"/>
                <a:gd name="T22" fmla="*/ 25 w 57"/>
                <a:gd name="T23" fmla="*/ 16 h 56"/>
                <a:gd name="T24" fmla="*/ 25 w 57"/>
                <a:gd name="T25" fmla="*/ 25 h 56"/>
                <a:gd name="T26" fmla="*/ 16 w 57"/>
                <a:gd name="T27" fmla="*/ 25 h 56"/>
                <a:gd name="T28" fmla="*/ 8 w 57"/>
                <a:gd name="T29" fmla="*/ 19 h 56"/>
                <a:gd name="T30" fmla="*/ 8 w 57"/>
                <a:gd name="T31" fmla="*/ 19 h 56"/>
                <a:gd name="T32" fmla="*/ 0 w 57"/>
                <a:gd name="T33" fmla="*/ 28 h 56"/>
                <a:gd name="T34" fmla="*/ 8 w 57"/>
                <a:gd name="T35" fmla="*/ 36 h 56"/>
                <a:gd name="T36" fmla="*/ 8 w 57"/>
                <a:gd name="T37" fmla="*/ 36 h 56"/>
                <a:gd name="T38" fmla="*/ 16 w 57"/>
                <a:gd name="T39" fmla="*/ 31 h 56"/>
                <a:gd name="T40" fmla="*/ 25 w 57"/>
                <a:gd name="T41" fmla="*/ 31 h 56"/>
                <a:gd name="T42" fmla="*/ 25 w 57"/>
                <a:gd name="T43" fmla="*/ 40 h 56"/>
                <a:gd name="T44" fmla="*/ 20 w 57"/>
                <a:gd name="T45" fmla="*/ 48 h 56"/>
                <a:gd name="T46" fmla="*/ 20 w 57"/>
                <a:gd name="T47" fmla="*/ 48 h 56"/>
                <a:gd name="T48" fmla="*/ 28 w 57"/>
                <a:gd name="T49" fmla="*/ 56 h 56"/>
                <a:gd name="T50" fmla="*/ 37 w 57"/>
                <a:gd name="T51" fmla="*/ 48 h 56"/>
                <a:gd name="T52" fmla="*/ 37 w 57"/>
                <a:gd name="T53" fmla="*/ 48 h 56"/>
                <a:gd name="T54" fmla="*/ 31 w 57"/>
                <a:gd name="T55" fmla="*/ 40 h 56"/>
                <a:gd name="T56" fmla="*/ 31 w 57"/>
                <a:gd name="T57" fmla="*/ 31 h 56"/>
                <a:gd name="T58" fmla="*/ 40 w 57"/>
                <a:gd name="T59" fmla="*/ 31 h 56"/>
                <a:gd name="T60" fmla="*/ 48 w 57"/>
                <a:gd name="T61" fmla="*/ 36 h 56"/>
                <a:gd name="T62" fmla="*/ 48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19"/>
                    <a:pt x="48" y="19"/>
                  </a:cubicBezTo>
                  <a:cubicBezTo>
                    <a:pt x="48" y="19"/>
                    <a:pt x="48" y="19"/>
                    <a:pt x="48" y="19"/>
                  </a:cubicBezTo>
                  <a:cubicBezTo>
                    <a:pt x="45" y="19"/>
                    <a:pt x="42" y="22"/>
                    <a:pt x="40" y="25"/>
                  </a:cubicBezTo>
                  <a:cubicBezTo>
                    <a:pt x="31" y="25"/>
                    <a:pt x="31" y="25"/>
                    <a:pt x="31" y="25"/>
                  </a:cubicBezTo>
                  <a:cubicBezTo>
                    <a:pt x="31" y="16"/>
                    <a:pt x="31" y="16"/>
                    <a:pt x="31" y="16"/>
                  </a:cubicBezTo>
                  <a:cubicBezTo>
                    <a:pt x="35" y="15"/>
                    <a:pt x="37" y="11"/>
                    <a:pt x="37" y="8"/>
                  </a:cubicBezTo>
                  <a:cubicBezTo>
                    <a:pt x="37" y="8"/>
                    <a:pt x="37" y="8"/>
                    <a:pt x="37" y="8"/>
                  </a:cubicBezTo>
                  <a:cubicBezTo>
                    <a:pt x="37" y="3"/>
                    <a:pt x="33" y="0"/>
                    <a:pt x="28" y="0"/>
                  </a:cubicBezTo>
                  <a:cubicBezTo>
                    <a:pt x="24" y="0"/>
                    <a:pt x="20" y="3"/>
                    <a:pt x="20" y="8"/>
                  </a:cubicBezTo>
                  <a:cubicBezTo>
                    <a:pt x="20" y="8"/>
                    <a:pt x="20" y="8"/>
                    <a:pt x="20" y="8"/>
                  </a:cubicBezTo>
                  <a:cubicBezTo>
                    <a:pt x="20" y="11"/>
                    <a:pt x="22" y="15"/>
                    <a:pt x="25" y="16"/>
                  </a:cubicBezTo>
                  <a:cubicBezTo>
                    <a:pt x="25" y="25"/>
                    <a:pt x="25" y="25"/>
                    <a:pt x="25" y="25"/>
                  </a:cubicBezTo>
                  <a:cubicBezTo>
                    <a:pt x="16" y="25"/>
                    <a:pt x="16" y="25"/>
                    <a:pt x="16" y="25"/>
                  </a:cubicBezTo>
                  <a:cubicBezTo>
                    <a:pt x="15" y="22"/>
                    <a:pt x="12" y="19"/>
                    <a:pt x="8" y="19"/>
                  </a:cubicBezTo>
                  <a:cubicBezTo>
                    <a:pt x="8" y="19"/>
                    <a:pt x="8" y="19"/>
                    <a:pt x="8" y="19"/>
                  </a:cubicBezTo>
                  <a:cubicBezTo>
                    <a:pt x="4" y="19"/>
                    <a:pt x="0" y="23"/>
                    <a:pt x="0" y="28"/>
                  </a:cubicBezTo>
                  <a:cubicBezTo>
                    <a:pt x="0" y="33"/>
                    <a:pt x="4"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2"/>
                    <a:pt x="24" y="56"/>
                    <a:pt x="28" y="56"/>
                  </a:cubicBezTo>
                  <a:cubicBezTo>
                    <a:pt x="33" y="56"/>
                    <a:pt x="37" y="52"/>
                    <a:pt x="37" y="48"/>
                  </a:cubicBezTo>
                  <a:cubicBezTo>
                    <a:pt x="37" y="48"/>
                    <a:pt x="37" y="48"/>
                    <a:pt x="37" y="48"/>
                  </a:cubicBezTo>
                  <a:cubicBezTo>
                    <a:pt x="37" y="44"/>
                    <a:pt x="35" y="41"/>
                    <a:pt x="31" y="40"/>
                  </a:cubicBezTo>
                  <a:cubicBezTo>
                    <a:pt x="31" y="31"/>
                    <a:pt x="31" y="31"/>
                    <a:pt x="31" y="31"/>
                  </a:cubicBezTo>
                  <a:cubicBezTo>
                    <a:pt x="40" y="31"/>
                    <a:pt x="40" y="31"/>
                    <a:pt x="40" y="31"/>
                  </a:cubicBezTo>
                  <a:cubicBezTo>
                    <a:pt x="42" y="34"/>
                    <a:pt x="45" y="36"/>
                    <a:pt x="48" y="36"/>
                  </a:cubicBezTo>
                  <a:cubicBezTo>
                    <a:pt x="48" y="36"/>
                    <a:pt x="48" y="36"/>
                    <a:pt x="48"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0" name="Freeform 65"/>
            <p:cNvSpPr>
              <a:spLocks/>
            </p:cNvSpPr>
            <p:nvPr/>
          </p:nvSpPr>
          <p:spPr bwMode="auto">
            <a:xfrm>
              <a:off x="2963863" y="695325"/>
              <a:ext cx="46038" cy="46038"/>
            </a:xfrm>
            <a:custGeom>
              <a:avLst/>
              <a:gdLst>
                <a:gd name="T0" fmla="*/ 57 w 57"/>
                <a:gd name="T1" fmla="*/ 28 h 56"/>
                <a:gd name="T2" fmla="*/ 48 w 57"/>
                <a:gd name="T3" fmla="*/ 19 h 56"/>
                <a:gd name="T4" fmla="*/ 48 w 57"/>
                <a:gd name="T5" fmla="*/ 19 h 56"/>
                <a:gd name="T6" fmla="*/ 41 w 57"/>
                <a:gd name="T7" fmla="*/ 25 h 56"/>
                <a:gd name="T8" fmla="*/ 32 w 57"/>
                <a:gd name="T9" fmla="*/ 25 h 56"/>
                <a:gd name="T10" fmla="*/ 32 w 57"/>
                <a:gd name="T11" fmla="*/ 16 h 56"/>
                <a:gd name="T12" fmla="*/ 37 w 57"/>
                <a:gd name="T13" fmla="*/ 8 h 56"/>
                <a:gd name="T14" fmla="*/ 37 w 57"/>
                <a:gd name="T15" fmla="*/ 8 h 56"/>
                <a:gd name="T16" fmla="*/ 28 w 57"/>
                <a:gd name="T17" fmla="*/ 0 h 56"/>
                <a:gd name="T18" fmla="*/ 20 w 57"/>
                <a:gd name="T19" fmla="*/ 8 h 56"/>
                <a:gd name="T20" fmla="*/ 20 w 57"/>
                <a:gd name="T21" fmla="*/ 8 h 56"/>
                <a:gd name="T22" fmla="*/ 25 w 57"/>
                <a:gd name="T23" fmla="*/ 16 h 56"/>
                <a:gd name="T24" fmla="*/ 25 w 57"/>
                <a:gd name="T25" fmla="*/ 25 h 56"/>
                <a:gd name="T26" fmla="*/ 16 w 57"/>
                <a:gd name="T27" fmla="*/ 25 h 56"/>
                <a:gd name="T28" fmla="*/ 9 w 57"/>
                <a:gd name="T29" fmla="*/ 19 h 56"/>
                <a:gd name="T30" fmla="*/ 9 w 57"/>
                <a:gd name="T31" fmla="*/ 19 h 56"/>
                <a:gd name="T32" fmla="*/ 0 w 57"/>
                <a:gd name="T33" fmla="*/ 28 h 56"/>
                <a:gd name="T34" fmla="*/ 9 w 57"/>
                <a:gd name="T35" fmla="*/ 36 h 56"/>
                <a:gd name="T36" fmla="*/ 9 w 57"/>
                <a:gd name="T37" fmla="*/ 36 h 56"/>
                <a:gd name="T38" fmla="*/ 16 w 57"/>
                <a:gd name="T39" fmla="*/ 31 h 56"/>
                <a:gd name="T40" fmla="*/ 25 w 57"/>
                <a:gd name="T41" fmla="*/ 31 h 56"/>
                <a:gd name="T42" fmla="*/ 25 w 57"/>
                <a:gd name="T43" fmla="*/ 40 h 56"/>
                <a:gd name="T44" fmla="*/ 20 w 57"/>
                <a:gd name="T45" fmla="*/ 48 h 56"/>
                <a:gd name="T46" fmla="*/ 20 w 57"/>
                <a:gd name="T47" fmla="*/ 48 h 56"/>
                <a:gd name="T48" fmla="*/ 28 w 57"/>
                <a:gd name="T49" fmla="*/ 56 h 56"/>
                <a:gd name="T50" fmla="*/ 37 w 57"/>
                <a:gd name="T51" fmla="*/ 48 h 56"/>
                <a:gd name="T52" fmla="*/ 37 w 57"/>
                <a:gd name="T53" fmla="*/ 48 h 56"/>
                <a:gd name="T54" fmla="*/ 32 w 57"/>
                <a:gd name="T55" fmla="*/ 40 h 56"/>
                <a:gd name="T56" fmla="*/ 32 w 57"/>
                <a:gd name="T57" fmla="*/ 31 h 56"/>
                <a:gd name="T58" fmla="*/ 41 w 57"/>
                <a:gd name="T59" fmla="*/ 31 h 56"/>
                <a:gd name="T60" fmla="*/ 48 w 57"/>
                <a:gd name="T61" fmla="*/ 36 h 56"/>
                <a:gd name="T62" fmla="*/ 48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19"/>
                    <a:pt x="48" y="19"/>
                  </a:cubicBezTo>
                  <a:cubicBezTo>
                    <a:pt x="48" y="19"/>
                    <a:pt x="48" y="19"/>
                    <a:pt x="48" y="19"/>
                  </a:cubicBezTo>
                  <a:cubicBezTo>
                    <a:pt x="45" y="19"/>
                    <a:pt x="42" y="22"/>
                    <a:pt x="41" y="25"/>
                  </a:cubicBezTo>
                  <a:cubicBezTo>
                    <a:pt x="32" y="25"/>
                    <a:pt x="32" y="25"/>
                    <a:pt x="32" y="25"/>
                  </a:cubicBezTo>
                  <a:cubicBezTo>
                    <a:pt x="32" y="16"/>
                    <a:pt x="32" y="16"/>
                    <a:pt x="32" y="16"/>
                  </a:cubicBezTo>
                  <a:cubicBezTo>
                    <a:pt x="35" y="15"/>
                    <a:pt x="37" y="11"/>
                    <a:pt x="37" y="8"/>
                  </a:cubicBezTo>
                  <a:cubicBezTo>
                    <a:pt x="37" y="8"/>
                    <a:pt x="37" y="8"/>
                    <a:pt x="37" y="8"/>
                  </a:cubicBezTo>
                  <a:cubicBezTo>
                    <a:pt x="37" y="3"/>
                    <a:pt x="33" y="0"/>
                    <a:pt x="28" y="0"/>
                  </a:cubicBezTo>
                  <a:cubicBezTo>
                    <a:pt x="24" y="0"/>
                    <a:pt x="20" y="3"/>
                    <a:pt x="20" y="8"/>
                  </a:cubicBezTo>
                  <a:cubicBezTo>
                    <a:pt x="20" y="8"/>
                    <a:pt x="20" y="8"/>
                    <a:pt x="20" y="8"/>
                  </a:cubicBezTo>
                  <a:cubicBezTo>
                    <a:pt x="20" y="11"/>
                    <a:pt x="22" y="15"/>
                    <a:pt x="25" y="16"/>
                  </a:cubicBezTo>
                  <a:cubicBezTo>
                    <a:pt x="25" y="25"/>
                    <a:pt x="25" y="25"/>
                    <a:pt x="25" y="25"/>
                  </a:cubicBezTo>
                  <a:cubicBezTo>
                    <a:pt x="16" y="25"/>
                    <a:pt x="16" y="25"/>
                    <a:pt x="16" y="25"/>
                  </a:cubicBezTo>
                  <a:cubicBezTo>
                    <a:pt x="15" y="22"/>
                    <a:pt x="12" y="19"/>
                    <a:pt x="9" y="19"/>
                  </a:cubicBezTo>
                  <a:cubicBezTo>
                    <a:pt x="9" y="19"/>
                    <a:pt x="9" y="19"/>
                    <a:pt x="9" y="19"/>
                  </a:cubicBezTo>
                  <a:cubicBezTo>
                    <a:pt x="4" y="19"/>
                    <a:pt x="0" y="23"/>
                    <a:pt x="0" y="28"/>
                  </a:cubicBezTo>
                  <a:cubicBezTo>
                    <a:pt x="0" y="33"/>
                    <a:pt x="4" y="36"/>
                    <a:pt x="9" y="36"/>
                  </a:cubicBezTo>
                  <a:cubicBezTo>
                    <a:pt x="9" y="36"/>
                    <a:pt x="9" y="36"/>
                    <a:pt x="9"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2"/>
                    <a:pt x="24" y="56"/>
                    <a:pt x="28" y="56"/>
                  </a:cubicBezTo>
                  <a:cubicBezTo>
                    <a:pt x="33" y="56"/>
                    <a:pt x="37" y="52"/>
                    <a:pt x="37" y="48"/>
                  </a:cubicBezTo>
                  <a:cubicBezTo>
                    <a:pt x="37" y="48"/>
                    <a:pt x="37" y="48"/>
                    <a:pt x="37" y="48"/>
                  </a:cubicBezTo>
                  <a:cubicBezTo>
                    <a:pt x="37" y="44"/>
                    <a:pt x="35" y="41"/>
                    <a:pt x="32" y="40"/>
                  </a:cubicBezTo>
                  <a:cubicBezTo>
                    <a:pt x="32" y="31"/>
                    <a:pt x="32" y="31"/>
                    <a:pt x="32" y="31"/>
                  </a:cubicBezTo>
                  <a:cubicBezTo>
                    <a:pt x="41" y="31"/>
                    <a:pt x="41" y="31"/>
                    <a:pt x="41" y="31"/>
                  </a:cubicBezTo>
                  <a:cubicBezTo>
                    <a:pt x="42" y="34"/>
                    <a:pt x="45" y="36"/>
                    <a:pt x="48" y="36"/>
                  </a:cubicBezTo>
                  <a:cubicBezTo>
                    <a:pt x="48" y="36"/>
                    <a:pt x="48" y="36"/>
                    <a:pt x="48"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1" name="Freeform 66"/>
            <p:cNvSpPr>
              <a:spLocks/>
            </p:cNvSpPr>
            <p:nvPr/>
          </p:nvSpPr>
          <p:spPr bwMode="auto">
            <a:xfrm>
              <a:off x="3052763" y="695325"/>
              <a:ext cx="46038" cy="46038"/>
            </a:xfrm>
            <a:custGeom>
              <a:avLst/>
              <a:gdLst>
                <a:gd name="T0" fmla="*/ 57 w 57"/>
                <a:gd name="T1" fmla="*/ 28 h 56"/>
                <a:gd name="T2" fmla="*/ 48 w 57"/>
                <a:gd name="T3" fmla="*/ 19 h 56"/>
                <a:gd name="T4" fmla="*/ 48 w 57"/>
                <a:gd name="T5" fmla="*/ 19 h 56"/>
                <a:gd name="T6" fmla="*/ 41 w 57"/>
                <a:gd name="T7" fmla="*/ 25 h 56"/>
                <a:gd name="T8" fmla="*/ 32 w 57"/>
                <a:gd name="T9" fmla="*/ 25 h 56"/>
                <a:gd name="T10" fmla="*/ 32 w 57"/>
                <a:gd name="T11" fmla="*/ 16 h 56"/>
                <a:gd name="T12" fmla="*/ 37 w 57"/>
                <a:gd name="T13" fmla="*/ 8 h 56"/>
                <a:gd name="T14" fmla="*/ 37 w 57"/>
                <a:gd name="T15" fmla="*/ 8 h 56"/>
                <a:gd name="T16" fmla="*/ 29 w 57"/>
                <a:gd name="T17" fmla="*/ 0 h 56"/>
                <a:gd name="T18" fmla="*/ 20 w 57"/>
                <a:gd name="T19" fmla="*/ 8 h 56"/>
                <a:gd name="T20" fmla="*/ 20 w 57"/>
                <a:gd name="T21" fmla="*/ 8 h 56"/>
                <a:gd name="T22" fmla="*/ 25 w 57"/>
                <a:gd name="T23" fmla="*/ 16 h 56"/>
                <a:gd name="T24" fmla="*/ 25 w 57"/>
                <a:gd name="T25" fmla="*/ 25 h 56"/>
                <a:gd name="T26" fmla="*/ 16 w 57"/>
                <a:gd name="T27" fmla="*/ 25 h 56"/>
                <a:gd name="T28" fmla="*/ 9 w 57"/>
                <a:gd name="T29" fmla="*/ 19 h 56"/>
                <a:gd name="T30" fmla="*/ 9 w 57"/>
                <a:gd name="T31" fmla="*/ 19 h 56"/>
                <a:gd name="T32" fmla="*/ 0 w 57"/>
                <a:gd name="T33" fmla="*/ 28 h 56"/>
                <a:gd name="T34" fmla="*/ 9 w 57"/>
                <a:gd name="T35" fmla="*/ 36 h 56"/>
                <a:gd name="T36" fmla="*/ 9 w 57"/>
                <a:gd name="T37" fmla="*/ 36 h 56"/>
                <a:gd name="T38" fmla="*/ 16 w 57"/>
                <a:gd name="T39" fmla="*/ 31 h 56"/>
                <a:gd name="T40" fmla="*/ 25 w 57"/>
                <a:gd name="T41" fmla="*/ 31 h 56"/>
                <a:gd name="T42" fmla="*/ 25 w 57"/>
                <a:gd name="T43" fmla="*/ 40 h 56"/>
                <a:gd name="T44" fmla="*/ 20 w 57"/>
                <a:gd name="T45" fmla="*/ 48 h 56"/>
                <a:gd name="T46" fmla="*/ 20 w 57"/>
                <a:gd name="T47" fmla="*/ 48 h 56"/>
                <a:gd name="T48" fmla="*/ 29 w 57"/>
                <a:gd name="T49" fmla="*/ 56 h 56"/>
                <a:gd name="T50" fmla="*/ 37 w 57"/>
                <a:gd name="T51" fmla="*/ 48 h 56"/>
                <a:gd name="T52" fmla="*/ 37 w 57"/>
                <a:gd name="T53" fmla="*/ 48 h 56"/>
                <a:gd name="T54" fmla="*/ 32 w 57"/>
                <a:gd name="T55" fmla="*/ 40 h 56"/>
                <a:gd name="T56" fmla="*/ 32 w 57"/>
                <a:gd name="T57" fmla="*/ 31 h 56"/>
                <a:gd name="T58" fmla="*/ 41 w 57"/>
                <a:gd name="T59" fmla="*/ 31 h 56"/>
                <a:gd name="T60" fmla="*/ 48 w 57"/>
                <a:gd name="T61" fmla="*/ 36 h 56"/>
                <a:gd name="T62" fmla="*/ 48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19"/>
                    <a:pt x="48" y="19"/>
                  </a:cubicBezTo>
                  <a:cubicBezTo>
                    <a:pt x="48" y="19"/>
                    <a:pt x="48" y="19"/>
                    <a:pt x="48" y="19"/>
                  </a:cubicBezTo>
                  <a:cubicBezTo>
                    <a:pt x="45" y="19"/>
                    <a:pt x="42" y="22"/>
                    <a:pt x="41" y="25"/>
                  </a:cubicBezTo>
                  <a:cubicBezTo>
                    <a:pt x="32" y="25"/>
                    <a:pt x="32" y="25"/>
                    <a:pt x="32" y="25"/>
                  </a:cubicBezTo>
                  <a:cubicBezTo>
                    <a:pt x="32" y="16"/>
                    <a:pt x="32" y="16"/>
                    <a:pt x="32" y="16"/>
                  </a:cubicBezTo>
                  <a:cubicBezTo>
                    <a:pt x="35" y="15"/>
                    <a:pt x="37" y="11"/>
                    <a:pt x="37" y="8"/>
                  </a:cubicBezTo>
                  <a:cubicBezTo>
                    <a:pt x="37" y="8"/>
                    <a:pt x="37" y="8"/>
                    <a:pt x="37" y="8"/>
                  </a:cubicBezTo>
                  <a:cubicBezTo>
                    <a:pt x="37" y="3"/>
                    <a:pt x="33" y="0"/>
                    <a:pt x="29" y="0"/>
                  </a:cubicBezTo>
                  <a:cubicBezTo>
                    <a:pt x="24" y="0"/>
                    <a:pt x="20" y="3"/>
                    <a:pt x="20" y="8"/>
                  </a:cubicBezTo>
                  <a:cubicBezTo>
                    <a:pt x="20" y="8"/>
                    <a:pt x="20" y="8"/>
                    <a:pt x="20" y="8"/>
                  </a:cubicBezTo>
                  <a:cubicBezTo>
                    <a:pt x="20" y="11"/>
                    <a:pt x="22" y="15"/>
                    <a:pt x="25" y="16"/>
                  </a:cubicBezTo>
                  <a:cubicBezTo>
                    <a:pt x="25" y="25"/>
                    <a:pt x="25" y="25"/>
                    <a:pt x="25" y="25"/>
                  </a:cubicBezTo>
                  <a:cubicBezTo>
                    <a:pt x="16" y="25"/>
                    <a:pt x="16" y="25"/>
                    <a:pt x="16" y="25"/>
                  </a:cubicBezTo>
                  <a:cubicBezTo>
                    <a:pt x="15" y="22"/>
                    <a:pt x="12" y="19"/>
                    <a:pt x="9" y="19"/>
                  </a:cubicBezTo>
                  <a:cubicBezTo>
                    <a:pt x="9" y="19"/>
                    <a:pt x="9" y="19"/>
                    <a:pt x="9" y="19"/>
                  </a:cubicBezTo>
                  <a:cubicBezTo>
                    <a:pt x="4" y="19"/>
                    <a:pt x="0" y="23"/>
                    <a:pt x="0" y="28"/>
                  </a:cubicBezTo>
                  <a:cubicBezTo>
                    <a:pt x="0" y="33"/>
                    <a:pt x="4" y="36"/>
                    <a:pt x="9" y="36"/>
                  </a:cubicBezTo>
                  <a:cubicBezTo>
                    <a:pt x="9" y="36"/>
                    <a:pt x="9" y="36"/>
                    <a:pt x="9"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2"/>
                    <a:pt x="24" y="56"/>
                    <a:pt x="29" y="56"/>
                  </a:cubicBezTo>
                  <a:cubicBezTo>
                    <a:pt x="33" y="56"/>
                    <a:pt x="37" y="52"/>
                    <a:pt x="37" y="48"/>
                  </a:cubicBezTo>
                  <a:cubicBezTo>
                    <a:pt x="37" y="48"/>
                    <a:pt x="37" y="48"/>
                    <a:pt x="37" y="48"/>
                  </a:cubicBezTo>
                  <a:cubicBezTo>
                    <a:pt x="37" y="44"/>
                    <a:pt x="35" y="41"/>
                    <a:pt x="32" y="40"/>
                  </a:cubicBezTo>
                  <a:cubicBezTo>
                    <a:pt x="32" y="31"/>
                    <a:pt x="32" y="31"/>
                    <a:pt x="32" y="31"/>
                  </a:cubicBezTo>
                  <a:cubicBezTo>
                    <a:pt x="41" y="31"/>
                    <a:pt x="41" y="31"/>
                    <a:pt x="41" y="31"/>
                  </a:cubicBezTo>
                  <a:cubicBezTo>
                    <a:pt x="42" y="34"/>
                    <a:pt x="45" y="36"/>
                    <a:pt x="48" y="36"/>
                  </a:cubicBezTo>
                  <a:cubicBezTo>
                    <a:pt x="48" y="36"/>
                    <a:pt x="48" y="36"/>
                    <a:pt x="48"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2" name="Freeform 67"/>
            <p:cNvSpPr>
              <a:spLocks/>
            </p:cNvSpPr>
            <p:nvPr/>
          </p:nvSpPr>
          <p:spPr bwMode="auto">
            <a:xfrm>
              <a:off x="3141663" y="695325"/>
              <a:ext cx="46038" cy="46038"/>
            </a:xfrm>
            <a:custGeom>
              <a:avLst/>
              <a:gdLst>
                <a:gd name="T0" fmla="*/ 57 w 57"/>
                <a:gd name="T1" fmla="*/ 28 h 56"/>
                <a:gd name="T2" fmla="*/ 49 w 57"/>
                <a:gd name="T3" fmla="*/ 19 h 56"/>
                <a:gd name="T4" fmla="*/ 49 w 57"/>
                <a:gd name="T5" fmla="*/ 19 h 56"/>
                <a:gd name="T6" fmla="*/ 41 w 57"/>
                <a:gd name="T7" fmla="*/ 25 h 56"/>
                <a:gd name="T8" fmla="*/ 32 w 57"/>
                <a:gd name="T9" fmla="*/ 25 h 56"/>
                <a:gd name="T10" fmla="*/ 32 w 57"/>
                <a:gd name="T11" fmla="*/ 16 h 56"/>
                <a:gd name="T12" fmla="*/ 37 w 57"/>
                <a:gd name="T13" fmla="*/ 8 h 56"/>
                <a:gd name="T14" fmla="*/ 37 w 57"/>
                <a:gd name="T15" fmla="*/ 8 h 56"/>
                <a:gd name="T16" fmla="*/ 29 w 57"/>
                <a:gd name="T17" fmla="*/ 0 h 56"/>
                <a:gd name="T18" fmla="*/ 20 w 57"/>
                <a:gd name="T19" fmla="*/ 8 h 56"/>
                <a:gd name="T20" fmla="*/ 20 w 57"/>
                <a:gd name="T21" fmla="*/ 8 h 56"/>
                <a:gd name="T22" fmla="*/ 26 w 57"/>
                <a:gd name="T23" fmla="*/ 16 h 56"/>
                <a:gd name="T24" fmla="*/ 26 w 57"/>
                <a:gd name="T25" fmla="*/ 25 h 56"/>
                <a:gd name="T26" fmla="*/ 17 w 57"/>
                <a:gd name="T27" fmla="*/ 25 h 56"/>
                <a:gd name="T28" fmla="*/ 9 w 57"/>
                <a:gd name="T29" fmla="*/ 19 h 56"/>
                <a:gd name="T30" fmla="*/ 9 w 57"/>
                <a:gd name="T31" fmla="*/ 19 h 56"/>
                <a:gd name="T32" fmla="*/ 0 w 57"/>
                <a:gd name="T33" fmla="*/ 28 h 56"/>
                <a:gd name="T34" fmla="*/ 9 w 57"/>
                <a:gd name="T35" fmla="*/ 36 h 56"/>
                <a:gd name="T36" fmla="*/ 9 w 57"/>
                <a:gd name="T37" fmla="*/ 36 h 56"/>
                <a:gd name="T38" fmla="*/ 17 w 57"/>
                <a:gd name="T39" fmla="*/ 31 h 56"/>
                <a:gd name="T40" fmla="*/ 26 w 57"/>
                <a:gd name="T41" fmla="*/ 31 h 56"/>
                <a:gd name="T42" fmla="*/ 26 w 57"/>
                <a:gd name="T43" fmla="*/ 40 h 56"/>
                <a:gd name="T44" fmla="*/ 20 w 57"/>
                <a:gd name="T45" fmla="*/ 48 h 56"/>
                <a:gd name="T46" fmla="*/ 20 w 57"/>
                <a:gd name="T47" fmla="*/ 48 h 56"/>
                <a:gd name="T48" fmla="*/ 29 w 57"/>
                <a:gd name="T49" fmla="*/ 56 h 56"/>
                <a:gd name="T50" fmla="*/ 37 w 57"/>
                <a:gd name="T51" fmla="*/ 48 h 56"/>
                <a:gd name="T52" fmla="*/ 37 w 57"/>
                <a:gd name="T53" fmla="*/ 48 h 56"/>
                <a:gd name="T54" fmla="*/ 32 w 57"/>
                <a:gd name="T55" fmla="*/ 40 h 56"/>
                <a:gd name="T56" fmla="*/ 32 w 57"/>
                <a:gd name="T57" fmla="*/ 31 h 56"/>
                <a:gd name="T58" fmla="*/ 41 w 57"/>
                <a:gd name="T59" fmla="*/ 31 h 56"/>
                <a:gd name="T60" fmla="*/ 49 w 57"/>
                <a:gd name="T61" fmla="*/ 36 h 56"/>
                <a:gd name="T62" fmla="*/ 49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19"/>
                    <a:pt x="49" y="19"/>
                  </a:cubicBezTo>
                  <a:cubicBezTo>
                    <a:pt x="49" y="19"/>
                    <a:pt x="49" y="19"/>
                    <a:pt x="49" y="19"/>
                  </a:cubicBezTo>
                  <a:cubicBezTo>
                    <a:pt x="45" y="19"/>
                    <a:pt x="42" y="22"/>
                    <a:pt x="41" y="25"/>
                  </a:cubicBezTo>
                  <a:cubicBezTo>
                    <a:pt x="32" y="25"/>
                    <a:pt x="32" y="25"/>
                    <a:pt x="32" y="25"/>
                  </a:cubicBezTo>
                  <a:cubicBezTo>
                    <a:pt x="32" y="16"/>
                    <a:pt x="32" y="16"/>
                    <a:pt x="32" y="16"/>
                  </a:cubicBezTo>
                  <a:cubicBezTo>
                    <a:pt x="35" y="15"/>
                    <a:pt x="37" y="11"/>
                    <a:pt x="37" y="8"/>
                  </a:cubicBezTo>
                  <a:cubicBezTo>
                    <a:pt x="37" y="8"/>
                    <a:pt x="37" y="8"/>
                    <a:pt x="37" y="8"/>
                  </a:cubicBezTo>
                  <a:cubicBezTo>
                    <a:pt x="37" y="3"/>
                    <a:pt x="33" y="0"/>
                    <a:pt x="29" y="0"/>
                  </a:cubicBezTo>
                  <a:cubicBezTo>
                    <a:pt x="24" y="0"/>
                    <a:pt x="20" y="3"/>
                    <a:pt x="20" y="8"/>
                  </a:cubicBezTo>
                  <a:cubicBezTo>
                    <a:pt x="20" y="8"/>
                    <a:pt x="20" y="8"/>
                    <a:pt x="20" y="8"/>
                  </a:cubicBezTo>
                  <a:cubicBezTo>
                    <a:pt x="20" y="11"/>
                    <a:pt x="22" y="15"/>
                    <a:pt x="26" y="16"/>
                  </a:cubicBezTo>
                  <a:cubicBezTo>
                    <a:pt x="26" y="25"/>
                    <a:pt x="26" y="25"/>
                    <a:pt x="26" y="25"/>
                  </a:cubicBezTo>
                  <a:cubicBezTo>
                    <a:pt x="17" y="25"/>
                    <a:pt x="17" y="25"/>
                    <a:pt x="17" y="25"/>
                  </a:cubicBezTo>
                  <a:cubicBezTo>
                    <a:pt x="15" y="22"/>
                    <a:pt x="12" y="19"/>
                    <a:pt x="9" y="19"/>
                  </a:cubicBezTo>
                  <a:cubicBezTo>
                    <a:pt x="9" y="19"/>
                    <a:pt x="9" y="19"/>
                    <a:pt x="9" y="19"/>
                  </a:cubicBezTo>
                  <a:cubicBezTo>
                    <a:pt x="4" y="19"/>
                    <a:pt x="0" y="23"/>
                    <a:pt x="0" y="28"/>
                  </a:cubicBezTo>
                  <a:cubicBezTo>
                    <a:pt x="0" y="33"/>
                    <a:pt x="4" y="36"/>
                    <a:pt x="9" y="36"/>
                  </a:cubicBezTo>
                  <a:cubicBezTo>
                    <a:pt x="9" y="36"/>
                    <a:pt x="9" y="36"/>
                    <a:pt x="9" y="36"/>
                  </a:cubicBezTo>
                  <a:cubicBezTo>
                    <a:pt x="12" y="36"/>
                    <a:pt x="15" y="34"/>
                    <a:pt x="17" y="31"/>
                  </a:cubicBezTo>
                  <a:cubicBezTo>
                    <a:pt x="26" y="31"/>
                    <a:pt x="26" y="31"/>
                    <a:pt x="26" y="31"/>
                  </a:cubicBezTo>
                  <a:cubicBezTo>
                    <a:pt x="26" y="40"/>
                    <a:pt x="26" y="40"/>
                    <a:pt x="26" y="40"/>
                  </a:cubicBezTo>
                  <a:cubicBezTo>
                    <a:pt x="22" y="41"/>
                    <a:pt x="20" y="44"/>
                    <a:pt x="20" y="48"/>
                  </a:cubicBezTo>
                  <a:cubicBezTo>
                    <a:pt x="20" y="48"/>
                    <a:pt x="20" y="48"/>
                    <a:pt x="20" y="48"/>
                  </a:cubicBezTo>
                  <a:cubicBezTo>
                    <a:pt x="20" y="52"/>
                    <a:pt x="24" y="56"/>
                    <a:pt x="29" y="56"/>
                  </a:cubicBezTo>
                  <a:cubicBezTo>
                    <a:pt x="33" y="56"/>
                    <a:pt x="37" y="52"/>
                    <a:pt x="37" y="48"/>
                  </a:cubicBezTo>
                  <a:cubicBezTo>
                    <a:pt x="37" y="48"/>
                    <a:pt x="37" y="48"/>
                    <a:pt x="37" y="48"/>
                  </a:cubicBezTo>
                  <a:cubicBezTo>
                    <a:pt x="37" y="44"/>
                    <a:pt x="35" y="41"/>
                    <a:pt x="32" y="40"/>
                  </a:cubicBezTo>
                  <a:cubicBezTo>
                    <a:pt x="32" y="31"/>
                    <a:pt x="32" y="31"/>
                    <a:pt x="32" y="31"/>
                  </a:cubicBezTo>
                  <a:cubicBezTo>
                    <a:pt x="41" y="31"/>
                    <a:pt x="41" y="31"/>
                    <a:pt x="41" y="31"/>
                  </a:cubicBezTo>
                  <a:cubicBezTo>
                    <a:pt x="42" y="34"/>
                    <a:pt x="45" y="36"/>
                    <a:pt x="49" y="36"/>
                  </a:cubicBezTo>
                  <a:cubicBezTo>
                    <a:pt x="49" y="36"/>
                    <a:pt x="49" y="36"/>
                    <a:pt x="49"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3" name="Freeform 68"/>
            <p:cNvSpPr>
              <a:spLocks/>
            </p:cNvSpPr>
            <p:nvPr/>
          </p:nvSpPr>
          <p:spPr bwMode="auto">
            <a:xfrm>
              <a:off x="3232150" y="695325"/>
              <a:ext cx="46038" cy="46038"/>
            </a:xfrm>
            <a:custGeom>
              <a:avLst/>
              <a:gdLst>
                <a:gd name="T0" fmla="*/ 56 w 56"/>
                <a:gd name="T1" fmla="*/ 28 h 56"/>
                <a:gd name="T2" fmla="*/ 48 w 56"/>
                <a:gd name="T3" fmla="*/ 19 h 56"/>
                <a:gd name="T4" fmla="*/ 48 w 56"/>
                <a:gd name="T5" fmla="*/ 19 h 56"/>
                <a:gd name="T6" fmla="*/ 40 w 56"/>
                <a:gd name="T7" fmla="*/ 25 h 56"/>
                <a:gd name="T8" fmla="*/ 31 w 56"/>
                <a:gd name="T9" fmla="*/ 25 h 56"/>
                <a:gd name="T10" fmla="*/ 31 w 56"/>
                <a:gd name="T11" fmla="*/ 16 h 56"/>
                <a:gd name="T12" fmla="*/ 36 w 56"/>
                <a:gd name="T13" fmla="*/ 8 h 56"/>
                <a:gd name="T14" fmla="*/ 36 w 56"/>
                <a:gd name="T15" fmla="*/ 8 h 56"/>
                <a:gd name="T16" fmla="*/ 28 w 56"/>
                <a:gd name="T17" fmla="*/ 0 h 56"/>
                <a:gd name="T18" fmla="*/ 19 w 56"/>
                <a:gd name="T19" fmla="*/ 8 h 56"/>
                <a:gd name="T20" fmla="*/ 19 w 56"/>
                <a:gd name="T21" fmla="*/ 8 h 56"/>
                <a:gd name="T22" fmla="*/ 25 w 56"/>
                <a:gd name="T23" fmla="*/ 16 h 56"/>
                <a:gd name="T24" fmla="*/ 25 w 56"/>
                <a:gd name="T25" fmla="*/ 25 h 56"/>
                <a:gd name="T26" fmla="*/ 16 w 56"/>
                <a:gd name="T27" fmla="*/ 25 h 56"/>
                <a:gd name="T28" fmla="*/ 8 w 56"/>
                <a:gd name="T29" fmla="*/ 19 h 56"/>
                <a:gd name="T30" fmla="*/ 8 w 56"/>
                <a:gd name="T31" fmla="*/ 19 h 56"/>
                <a:gd name="T32" fmla="*/ 0 w 56"/>
                <a:gd name="T33" fmla="*/ 28 h 56"/>
                <a:gd name="T34" fmla="*/ 8 w 56"/>
                <a:gd name="T35" fmla="*/ 36 h 56"/>
                <a:gd name="T36" fmla="*/ 8 w 56"/>
                <a:gd name="T37" fmla="*/ 36 h 56"/>
                <a:gd name="T38" fmla="*/ 16 w 56"/>
                <a:gd name="T39" fmla="*/ 31 h 56"/>
                <a:gd name="T40" fmla="*/ 25 w 56"/>
                <a:gd name="T41" fmla="*/ 31 h 56"/>
                <a:gd name="T42" fmla="*/ 25 w 56"/>
                <a:gd name="T43" fmla="*/ 40 h 56"/>
                <a:gd name="T44" fmla="*/ 19 w 56"/>
                <a:gd name="T45" fmla="*/ 48 h 56"/>
                <a:gd name="T46" fmla="*/ 19 w 56"/>
                <a:gd name="T47" fmla="*/ 48 h 56"/>
                <a:gd name="T48" fmla="*/ 28 w 56"/>
                <a:gd name="T49" fmla="*/ 56 h 56"/>
                <a:gd name="T50" fmla="*/ 36 w 56"/>
                <a:gd name="T51" fmla="*/ 48 h 56"/>
                <a:gd name="T52" fmla="*/ 36 w 56"/>
                <a:gd name="T53" fmla="*/ 48 h 56"/>
                <a:gd name="T54" fmla="*/ 31 w 56"/>
                <a:gd name="T55" fmla="*/ 40 h 56"/>
                <a:gd name="T56" fmla="*/ 31 w 56"/>
                <a:gd name="T57" fmla="*/ 31 h 56"/>
                <a:gd name="T58" fmla="*/ 40 w 56"/>
                <a:gd name="T59" fmla="*/ 31 h 56"/>
                <a:gd name="T60" fmla="*/ 48 w 56"/>
                <a:gd name="T61" fmla="*/ 36 h 56"/>
                <a:gd name="T62" fmla="*/ 48 w 56"/>
                <a:gd name="T63" fmla="*/ 36 h 56"/>
                <a:gd name="T64" fmla="*/ 56 w 56"/>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6">
                  <a:moveTo>
                    <a:pt x="56" y="28"/>
                  </a:moveTo>
                  <a:cubicBezTo>
                    <a:pt x="56" y="23"/>
                    <a:pt x="52" y="19"/>
                    <a:pt x="48" y="19"/>
                  </a:cubicBezTo>
                  <a:cubicBezTo>
                    <a:pt x="48" y="19"/>
                    <a:pt x="48" y="19"/>
                    <a:pt x="48" y="19"/>
                  </a:cubicBezTo>
                  <a:cubicBezTo>
                    <a:pt x="44" y="19"/>
                    <a:pt x="41" y="22"/>
                    <a:pt x="40" y="25"/>
                  </a:cubicBezTo>
                  <a:cubicBezTo>
                    <a:pt x="31" y="25"/>
                    <a:pt x="31" y="25"/>
                    <a:pt x="31" y="25"/>
                  </a:cubicBezTo>
                  <a:cubicBezTo>
                    <a:pt x="31" y="16"/>
                    <a:pt x="31" y="16"/>
                    <a:pt x="31" y="16"/>
                  </a:cubicBezTo>
                  <a:cubicBezTo>
                    <a:pt x="34" y="15"/>
                    <a:pt x="36" y="11"/>
                    <a:pt x="36" y="8"/>
                  </a:cubicBezTo>
                  <a:cubicBezTo>
                    <a:pt x="36" y="8"/>
                    <a:pt x="36" y="8"/>
                    <a:pt x="36" y="8"/>
                  </a:cubicBezTo>
                  <a:cubicBezTo>
                    <a:pt x="36" y="3"/>
                    <a:pt x="33" y="0"/>
                    <a:pt x="28" y="0"/>
                  </a:cubicBezTo>
                  <a:cubicBezTo>
                    <a:pt x="23" y="0"/>
                    <a:pt x="19" y="3"/>
                    <a:pt x="19" y="8"/>
                  </a:cubicBezTo>
                  <a:cubicBezTo>
                    <a:pt x="19" y="8"/>
                    <a:pt x="19" y="8"/>
                    <a:pt x="19" y="8"/>
                  </a:cubicBezTo>
                  <a:cubicBezTo>
                    <a:pt x="19" y="11"/>
                    <a:pt x="22" y="15"/>
                    <a:pt x="25" y="16"/>
                  </a:cubicBezTo>
                  <a:cubicBezTo>
                    <a:pt x="25" y="25"/>
                    <a:pt x="25" y="25"/>
                    <a:pt x="25" y="25"/>
                  </a:cubicBezTo>
                  <a:cubicBezTo>
                    <a:pt x="16" y="25"/>
                    <a:pt x="16" y="25"/>
                    <a:pt x="16" y="25"/>
                  </a:cubicBezTo>
                  <a:cubicBezTo>
                    <a:pt x="15" y="22"/>
                    <a:pt x="12" y="19"/>
                    <a:pt x="8" y="19"/>
                  </a:cubicBezTo>
                  <a:cubicBezTo>
                    <a:pt x="8" y="19"/>
                    <a:pt x="8" y="19"/>
                    <a:pt x="8" y="19"/>
                  </a:cubicBezTo>
                  <a:cubicBezTo>
                    <a:pt x="3" y="19"/>
                    <a:pt x="0" y="23"/>
                    <a:pt x="0" y="28"/>
                  </a:cubicBezTo>
                  <a:cubicBezTo>
                    <a:pt x="0" y="33"/>
                    <a:pt x="3"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19" y="44"/>
                    <a:pt x="19" y="48"/>
                  </a:cubicBezTo>
                  <a:cubicBezTo>
                    <a:pt x="19" y="48"/>
                    <a:pt x="19" y="48"/>
                    <a:pt x="19" y="48"/>
                  </a:cubicBezTo>
                  <a:cubicBezTo>
                    <a:pt x="19" y="52"/>
                    <a:pt x="23" y="56"/>
                    <a:pt x="28" y="56"/>
                  </a:cubicBezTo>
                  <a:cubicBezTo>
                    <a:pt x="33" y="56"/>
                    <a:pt x="36" y="52"/>
                    <a:pt x="36" y="48"/>
                  </a:cubicBezTo>
                  <a:cubicBezTo>
                    <a:pt x="36" y="48"/>
                    <a:pt x="36" y="48"/>
                    <a:pt x="36" y="48"/>
                  </a:cubicBezTo>
                  <a:cubicBezTo>
                    <a:pt x="36" y="44"/>
                    <a:pt x="34" y="41"/>
                    <a:pt x="31" y="40"/>
                  </a:cubicBezTo>
                  <a:cubicBezTo>
                    <a:pt x="31" y="31"/>
                    <a:pt x="31" y="31"/>
                    <a:pt x="31" y="31"/>
                  </a:cubicBezTo>
                  <a:cubicBezTo>
                    <a:pt x="40" y="31"/>
                    <a:pt x="40" y="31"/>
                    <a:pt x="40" y="31"/>
                  </a:cubicBezTo>
                  <a:cubicBezTo>
                    <a:pt x="41" y="34"/>
                    <a:pt x="44" y="36"/>
                    <a:pt x="48" y="36"/>
                  </a:cubicBezTo>
                  <a:cubicBezTo>
                    <a:pt x="48" y="36"/>
                    <a:pt x="48" y="36"/>
                    <a:pt x="48" y="36"/>
                  </a:cubicBezTo>
                  <a:cubicBezTo>
                    <a:pt x="52" y="36"/>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4" name="Freeform 69"/>
            <p:cNvSpPr>
              <a:spLocks/>
            </p:cNvSpPr>
            <p:nvPr/>
          </p:nvSpPr>
          <p:spPr bwMode="auto">
            <a:xfrm>
              <a:off x="3322638" y="695325"/>
              <a:ext cx="44450" cy="46038"/>
            </a:xfrm>
            <a:custGeom>
              <a:avLst/>
              <a:gdLst>
                <a:gd name="T0" fmla="*/ 56 w 56"/>
                <a:gd name="T1" fmla="*/ 28 h 56"/>
                <a:gd name="T2" fmla="*/ 48 w 56"/>
                <a:gd name="T3" fmla="*/ 19 h 56"/>
                <a:gd name="T4" fmla="*/ 48 w 56"/>
                <a:gd name="T5" fmla="*/ 19 h 56"/>
                <a:gd name="T6" fmla="*/ 40 w 56"/>
                <a:gd name="T7" fmla="*/ 25 h 56"/>
                <a:gd name="T8" fmla="*/ 31 w 56"/>
                <a:gd name="T9" fmla="*/ 25 h 56"/>
                <a:gd name="T10" fmla="*/ 31 w 56"/>
                <a:gd name="T11" fmla="*/ 16 h 56"/>
                <a:gd name="T12" fmla="*/ 37 w 56"/>
                <a:gd name="T13" fmla="*/ 8 h 56"/>
                <a:gd name="T14" fmla="*/ 37 w 56"/>
                <a:gd name="T15" fmla="*/ 8 h 56"/>
                <a:gd name="T16" fmla="*/ 28 w 56"/>
                <a:gd name="T17" fmla="*/ 0 h 56"/>
                <a:gd name="T18" fmla="*/ 20 w 56"/>
                <a:gd name="T19" fmla="*/ 8 h 56"/>
                <a:gd name="T20" fmla="*/ 20 w 56"/>
                <a:gd name="T21" fmla="*/ 8 h 56"/>
                <a:gd name="T22" fmla="*/ 25 w 56"/>
                <a:gd name="T23" fmla="*/ 16 h 56"/>
                <a:gd name="T24" fmla="*/ 25 w 56"/>
                <a:gd name="T25" fmla="*/ 25 h 56"/>
                <a:gd name="T26" fmla="*/ 16 w 56"/>
                <a:gd name="T27" fmla="*/ 25 h 56"/>
                <a:gd name="T28" fmla="*/ 8 w 56"/>
                <a:gd name="T29" fmla="*/ 19 h 56"/>
                <a:gd name="T30" fmla="*/ 8 w 56"/>
                <a:gd name="T31" fmla="*/ 19 h 56"/>
                <a:gd name="T32" fmla="*/ 0 w 56"/>
                <a:gd name="T33" fmla="*/ 28 h 56"/>
                <a:gd name="T34" fmla="*/ 8 w 56"/>
                <a:gd name="T35" fmla="*/ 36 h 56"/>
                <a:gd name="T36" fmla="*/ 8 w 56"/>
                <a:gd name="T37" fmla="*/ 36 h 56"/>
                <a:gd name="T38" fmla="*/ 16 w 56"/>
                <a:gd name="T39" fmla="*/ 31 h 56"/>
                <a:gd name="T40" fmla="*/ 25 w 56"/>
                <a:gd name="T41" fmla="*/ 31 h 56"/>
                <a:gd name="T42" fmla="*/ 25 w 56"/>
                <a:gd name="T43" fmla="*/ 40 h 56"/>
                <a:gd name="T44" fmla="*/ 20 w 56"/>
                <a:gd name="T45" fmla="*/ 48 h 56"/>
                <a:gd name="T46" fmla="*/ 20 w 56"/>
                <a:gd name="T47" fmla="*/ 48 h 56"/>
                <a:gd name="T48" fmla="*/ 28 w 56"/>
                <a:gd name="T49" fmla="*/ 56 h 56"/>
                <a:gd name="T50" fmla="*/ 37 w 56"/>
                <a:gd name="T51" fmla="*/ 48 h 56"/>
                <a:gd name="T52" fmla="*/ 37 w 56"/>
                <a:gd name="T53" fmla="*/ 48 h 56"/>
                <a:gd name="T54" fmla="*/ 31 w 56"/>
                <a:gd name="T55" fmla="*/ 40 h 56"/>
                <a:gd name="T56" fmla="*/ 31 w 56"/>
                <a:gd name="T57" fmla="*/ 31 h 56"/>
                <a:gd name="T58" fmla="*/ 40 w 56"/>
                <a:gd name="T59" fmla="*/ 31 h 56"/>
                <a:gd name="T60" fmla="*/ 48 w 56"/>
                <a:gd name="T61" fmla="*/ 36 h 56"/>
                <a:gd name="T62" fmla="*/ 48 w 56"/>
                <a:gd name="T63" fmla="*/ 36 h 56"/>
                <a:gd name="T64" fmla="*/ 56 w 56"/>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6">
                  <a:moveTo>
                    <a:pt x="56" y="28"/>
                  </a:moveTo>
                  <a:cubicBezTo>
                    <a:pt x="56" y="23"/>
                    <a:pt x="53" y="19"/>
                    <a:pt x="48" y="19"/>
                  </a:cubicBezTo>
                  <a:cubicBezTo>
                    <a:pt x="48" y="19"/>
                    <a:pt x="48" y="19"/>
                    <a:pt x="48" y="19"/>
                  </a:cubicBezTo>
                  <a:cubicBezTo>
                    <a:pt x="44" y="19"/>
                    <a:pt x="41" y="22"/>
                    <a:pt x="40" y="25"/>
                  </a:cubicBezTo>
                  <a:cubicBezTo>
                    <a:pt x="31" y="25"/>
                    <a:pt x="31" y="25"/>
                    <a:pt x="31" y="25"/>
                  </a:cubicBezTo>
                  <a:cubicBezTo>
                    <a:pt x="31" y="16"/>
                    <a:pt x="31" y="16"/>
                    <a:pt x="31" y="16"/>
                  </a:cubicBezTo>
                  <a:cubicBezTo>
                    <a:pt x="34" y="15"/>
                    <a:pt x="37" y="11"/>
                    <a:pt x="37" y="8"/>
                  </a:cubicBezTo>
                  <a:cubicBezTo>
                    <a:pt x="37" y="8"/>
                    <a:pt x="37" y="8"/>
                    <a:pt x="37" y="8"/>
                  </a:cubicBezTo>
                  <a:cubicBezTo>
                    <a:pt x="37" y="3"/>
                    <a:pt x="33" y="0"/>
                    <a:pt x="28" y="0"/>
                  </a:cubicBezTo>
                  <a:cubicBezTo>
                    <a:pt x="23" y="0"/>
                    <a:pt x="20" y="3"/>
                    <a:pt x="20" y="8"/>
                  </a:cubicBezTo>
                  <a:cubicBezTo>
                    <a:pt x="20" y="8"/>
                    <a:pt x="20" y="8"/>
                    <a:pt x="20" y="8"/>
                  </a:cubicBezTo>
                  <a:cubicBezTo>
                    <a:pt x="20" y="11"/>
                    <a:pt x="22" y="15"/>
                    <a:pt x="25" y="16"/>
                  </a:cubicBezTo>
                  <a:cubicBezTo>
                    <a:pt x="25" y="25"/>
                    <a:pt x="25" y="25"/>
                    <a:pt x="25" y="25"/>
                  </a:cubicBezTo>
                  <a:cubicBezTo>
                    <a:pt x="16" y="25"/>
                    <a:pt x="16" y="25"/>
                    <a:pt x="16" y="25"/>
                  </a:cubicBezTo>
                  <a:cubicBezTo>
                    <a:pt x="15" y="22"/>
                    <a:pt x="12" y="19"/>
                    <a:pt x="8" y="19"/>
                  </a:cubicBezTo>
                  <a:cubicBezTo>
                    <a:pt x="8" y="19"/>
                    <a:pt x="8" y="19"/>
                    <a:pt x="8" y="19"/>
                  </a:cubicBezTo>
                  <a:cubicBezTo>
                    <a:pt x="4" y="19"/>
                    <a:pt x="0" y="23"/>
                    <a:pt x="0" y="28"/>
                  </a:cubicBezTo>
                  <a:cubicBezTo>
                    <a:pt x="0" y="33"/>
                    <a:pt x="4"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2"/>
                    <a:pt x="23" y="56"/>
                    <a:pt x="28" y="56"/>
                  </a:cubicBezTo>
                  <a:cubicBezTo>
                    <a:pt x="33" y="56"/>
                    <a:pt x="37" y="52"/>
                    <a:pt x="37" y="48"/>
                  </a:cubicBezTo>
                  <a:cubicBezTo>
                    <a:pt x="37" y="48"/>
                    <a:pt x="37" y="48"/>
                    <a:pt x="37" y="48"/>
                  </a:cubicBezTo>
                  <a:cubicBezTo>
                    <a:pt x="37" y="44"/>
                    <a:pt x="34" y="41"/>
                    <a:pt x="31" y="40"/>
                  </a:cubicBezTo>
                  <a:cubicBezTo>
                    <a:pt x="31" y="31"/>
                    <a:pt x="31" y="31"/>
                    <a:pt x="31" y="31"/>
                  </a:cubicBezTo>
                  <a:cubicBezTo>
                    <a:pt x="40" y="31"/>
                    <a:pt x="40" y="31"/>
                    <a:pt x="40" y="31"/>
                  </a:cubicBezTo>
                  <a:cubicBezTo>
                    <a:pt x="41" y="34"/>
                    <a:pt x="44" y="36"/>
                    <a:pt x="48" y="36"/>
                  </a:cubicBezTo>
                  <a:cubicBezTo>
                    <a:pt x="48" y="36"/>
                    <a:pt x="48" y="36"/>
                    <a:pt x="48" y="36"/>
                  </a:cubicBezTo>
                  <a:cubicBezTo>
                    <a:pt x="53" y="36"/>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5" name="Freeform 70"/>
            <p:cNvSpPr>
              <a:spLocks/>
            </p:cNvSpPr>
            <p:nvPr/>
          </p:nvSpPr>
          <p:spPr bwMode="auto">
            <a:xfrm>
              <a:off x="3411538" y="695325"/>
              <a:ext cx="46038" cy="46038"/>
            </a:xfrm>
            <a:custGeom>
              <a:avLst/>
              <a:gdLst>
                <a:gd name="T0" fmla="*/ 57 w 57"/>
                <a:gd name="T1" fmla="*/ 28 h 56"/>
                <a:gd name="T2" fmla="*/ 48 w 57"/>
                <a:gd name="T3" fmla="*/ 19 h 56"/>
                <a:gd name="T4" fmla="*/ 48 w 57"/>
                <a:gd name="T5" fmla="*/ 19 h 56"/>
                <a:gd name="T6" fmla="*/ 40 w 57"/>
                <a:gd name="T7" fmla="*/ 25 h 56"/>
                <a:gd name="T8" fmla="*/ 31 w 57"/>
                <a:gd name="T9" fmla="*/ 25 h 56"/>
                <a:gd name="T10" fmla="*/ 31 w 57"/>
                <a:gd name="T11" fmla="*/ 16 h 56"/>
                <a:gd name="T12" fmla="*/ 37 w 57"/>
                <a:gd name="T13" fmla="*/ 8 h 56"/>
                <a:gd name="T14" fmla="*/ 37 w 57"/>
                <a:gd name="T15" fmla="*/ 8 h 56"/>
                <a:gd name="T16" fmla="*/ 28 w 57"/>
                <a:gd name="T17" fmla="*/ 0 h 56"/>
                <a:gd name="T18" fmla="*/ 20 w 57"/>
                <a:gd name="T19" fmla="*/ 8 h 56"/>
                <a:gd name="T20" fmla="*/ 20 w 57"/>
                <a:gd name="T21" fmla="*/ 8 h 56"/>
                <a:gd name="T22" fmla="*/ 25 w 57"/>
                <a:gd name="T23" fmla="*/ 16 h 56"/>
                <a:gd name="T24" fmla="*/ 25 w 57"/>
                <a:gd name="T25" fmla="*/ 25 h 56"/>
                <a:gd name="T26" fmla="*/ 16 w 57"/>
                <a:gd name="T27" fmla="*/ 25 h 56"/>
                <a:gd name="T28" fmla="*/ 8 w 57"/>
                <a:gd name="T29" fmla="*/ 19 h 56"/>
                <a:gd name="T30" fmla="*/ 8 w 57"/>
                <a:gd name="T31" fmla="*/ 19 h 56"/>
                <a:gd name="T32" fmla="*/ 0 w 57"/>
                <a:gd name="T33" fmla="*/ 28 h 56"/>
                <a:gd name="T34" fmla="*/ 8 w 57"/>
                <a:gd name="T35" fmla="*/ 36 h 56"/>
                <a:gd name="T36" fmla="*/ 8 w 57"/>
                <a:gd name="T37" fmla="*/ 36 h 56"/>
                <a:gd name="T38" fmla="*/ 16 w 57"/>
                <a:gd name="T39" fmla="*/ 31 h 56"/>
                <a:gd name="T40" fmla="*/ 25 w 57"/>
                <a:gd name="T41" fmla="*/ 31 h 56"/>
                <a:gd name="T42" fmla="*/ 25 w 57"/>
                <a:gd name="T43" fmla="*/ 40 h 56"/>
                <a:gd name="T44" fmla="*/ 20 w 57"/>
                <a:gd name="T45" fmla="*/ 48 h 56"/>
                <a:gd name="T46" fmla="*/ 20 w 57"/>
                <a:gd name="T47" fmla="*/ 48 h 56"/>
                <a:gd name="T48" fmla="*/ 28 w 57"/>
                <a:gd name="T49" fmla="*/ 56 h 56"/>
                <a:gd name="T50" fmla="*/ 37 w 57"/>
                <a:gd name="T51" fmla="*/ 48 h 56"/>
                <a:gd name="T52" fmla="*/ 37 w 57"/>
                <a:gd name="T53" fmla="*/ 48 h 56"/>
                <a:gd name="T54" fmla="*/ 31 w 57"/>
                <a:gd name="T55" fmla="*/ 40 h 56"/>
                <a:gd name="T56" fmla="*/ 31 w 57"/>
                <a:gd name="T57" fmla="*/ 31 h 56"/>
                <a:gd name="T58" fmla="*/ 40 w 57"/>
                <a:gd name="T59" fmla="*/ 31 h 56"/>
                <a:gd name="T60" fmla="*/ 48 w 57"/>
                <a:gd name="T61" fmla="*/ 36 h 56"/>
                <a:gd name="T62" fmla="*/ 48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19"/>
                    <a:pt x="48" y="19"/>
                  </a:cubicBezTo>
                  <a:cubicBezTo>
                    <a:pt x="48" y="19"/>
                    <a:pt x="48" y="19"/>
                    <a:pt x="48" y="19"/>
                  </a:cubicBezTo>
                  <a:cubicBezTo>
                    <a:pt x="45" y="19"/>
                    <a:pt x="42" y="22"/>
                    <a:pt x="40" y="25"/>
                  </a:cubicBezTo>
                  <a:cubicBezTo>
                    <a:pt x="31" y="25"/>
                    <a:pt x="31" y="25"/>
                    <a:pt x="31" y="25"/>
                  </a:cubicBezTo>
                  <a:cubicBezTo>
                    <a:pt x="31" y="16"/>
                    <a:pt x="31" y="16"/>
                    <a:pt x="31" y="16"/>
                  </a:cubicBezTo>
                  <a:cubicBezTo>
                    <a:pt x="35" y="15"/>
                    <a:pt x="37" y="11"/>
                    <a:pt x="37" y="8"/>
                  </a:cubicBezTo>
                  <a:cubicBezTo>
                    <a:pt x="37" y="8"/>
                    <a:pt x="37" y="8"/>
                    <a:pt x="37" y="8"/>
                  </a:cubicBezTo>
                  <a:cubicBezTo>
                    <a:pt x="37" y="3"/>
                    <a:pt x="33" y="0"/>
                    <a:pt x="28" y="0"/>
                  </a:cubicBezTo>
                  <a:cubicBezTo>
                    <a:pt x="24" y="0"/>
                    <a:pt x="20" y="3"/>
                    <a:pt x="20" y="8"/>
                  </a:cubicBezTo>
                  <a:cubicBezTo>
                    <a:pt x="20" y="8"/>
                    <a:pt x="20" y="8"/>
                    <a:pt x="20" y="8"/>
                  </a:cubicBezTo>
                  <a:cubicBezTo>
                    <a:pt x="20" y="11"/>
                    <a:pt x="22" y="15"/>
                    <a:pt x="25" y="16"/>
                  </a:cubicBezTo>
                  <a:cubicBezTo>
                    <a:pt x="25" y="25"/>
                    <a:pt x="25" y="25"/>
                    <a:pt x="25" y="25"/>
                  </a:cubicBezTo>
                  <a:cubicBezTo>
                    <a:pt x="16" y="25"/>
                    <a:pt x="16" y="25"/>
                    <a:pt x="16" y="25"/>
                  </a:cubicBezTo>
                  <a:cubicBezTo>
                    <a:pt x="15" y="22"/>
                    <a:pt x="12" y="19"/>
                    <a:pt x="8" y="19"/>
                  </a:cubicBezTo>
                  <a:cubicBezTo>
                    <a:pt x="8" y="19"/>
                    <a:pt x="8" y="19"/>
                    <a:pt x="8" y="19"/>
                  </a:cubicBezTo>
                  <a:cubicBezTo>
                    <a:pt x="4" y="19"/>
                    <a:pt x="0" y="23"/>
                    <a:pt x="0" y="28"/>
                  </a:cubicBezTo>
                  <a:cubicBezTo>
                    <a:pt x="0" y="33"/>
                    <a:pt x="4"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2"/>
                    <a:pt x="24" y="56"/>
                    <a:pt x="28" y="56"/>
                  </a:cubicBezTo>
                  <a:cubicBezTo>
                    <a:pt x="33" y="56"/>
                    <a:pt x="37" y="52"/>
                    <a:pt x="37" y="48"/>
                  </a:cubicBezTo>
                  <a:cubicBezTo>
                    <a:pt x="37" y="48"/>
                    <a:pt x="37" y="48"/>
                    <a:pt x="37" y="48"/>
                  </a:cubicBezTo>
                  <a:cubicBezTo>
                    <a:pt x="37" y="44"/>
                    <a:pt x="35" y="41"/>
                    <a:pt x="31" y="40"/>
                  </a:cubicBezTo>
                  <a:cubicBezTo>
                    <a:pt x="31" y="31"/>
                    <a:pt x="31" y="31"/>
                    <a:pt x="31" y="31"/>
                  </a:cubicBezTo>
                  <a:cubicBezTo>
                    <a:pt x="40" y="31"/>
                    <a:pt x="40" y="31"/>
                    <a:pt x="40" y="31"/>
                  </a:cubicBezTo>
                  <a:cubicBezTo>
                    <a:pt x="42" y="34"/>
                    <a:pt x="45" y="36"/>
                    <a:pt x="48" y="36"/>
                  </a:cubicBezTo>
                  <a:cubicBezTo>
                    <a:pt x="48" y="36"/>
                    <a:pt x="48" y="36"/>
                    <a:pt x="48"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6" name="Freeform 71"/>
            <p:cNvSpPr>
              <a:spLocks/>
            </p:cNvSpPr>
            <p:nvPr/>
          </p:nvSpPr>
          <p:spPr bwMode="auto">
            <a:xfrm>
              <a:off x="3502025" y="695325"/>
              <a:ext cx="46038" cy="46038"/>
            </a:xfrm>
            <a:custGeom>
              <a:avLst/>
              <a:gdLst>
                <a:gd name="T0" fmla="*/ 57 w 57"/>
                <a:gd name="T1" fmla="*/ 28 h 56"/>
                <a:gd name="T2" fmla="*/ 48 w 57"/>
                <a:gd name="T3" fmla="*/ 19 h 56"/>
                <a:gd name="T4" fmla="*/ 48 w 57"/>
                <a:gd name="T5" fmla="*/ 19 h 56"/>
                <a:gd name="T6" fmla="*/ 40 w 57"/>
                <a:gd name="T7" fmla="*/ 25 h 56"/>
                <a:gd name="T8" fmla="*/ 32 w 57"/>
                <a:gd name="T9" fmla="*/ 25 h 56"/>
                <a:gd name="T10" fmla="*/ 32 w 57"/>
                <a:gd name="T11" fmla="*/ 16 h 56"/>
                <a:gd name="T12" fmla="*/ 37 w 57"/>
                <a:gd name="T13" fmla="*/ 8 h 56"/>
                <a:gd name="T14" fmla="*/ 37 w 57"/>
                <a:gd name="T15" fmla="*/ 8 h 56"/>
                <a:gd name="T16" fmla="*/ 28 w 57"/>
                <a:gd name="T17" fmla="*/ 0 h 56"/>
                <a:gd name="T18" fmla="*/ 20 w 57"/>
                <a:gd name="T19" fmla="*/ 8 h 56"/>
                <a:gd name="T20" fmla="*/ 20 w 57"/>
                <a:gd name="T21" fmla="*/ 8 h 56"/>
                <a:gd name="T22" fmla="*/ 25 w 57"/>
                <a:gd name="T23" fmla="*/ 16 h 56"/>
                <a:gd name="T24" fmla="*/ 25 w 57"/>
                <a:gd name="T25" fmla="*/ 25 h 56"/>
                <a:gd name="T26" fmla="*/ 16 w 57"/>
                <a:gd name="T27" fmla="*/ 25 h 56"/>
                <a:gd name="T28" fmla="*/ 8 w 57"/>
                <a:gd name="T29" fmla="*/ 19 h 56"/>
                <a:gd name="T30" fmla="*/ 8 w 57"/>
                <a:gd name="T31" fmla="*/ 19 h 56"/>
                <a:gd name="T32" fmla="*/ 0 w 57"/>
                <a:gd name="T33" fmla="*/ 28 h 56"/>
                <a:gd name="T34" fmla="*/ 8 w 57"/>
                <a:gd name="T35" fmla="*/ 36 h 56"/>
                <a:gd name="T36" fmla="*/ 8 w 57"/>
                <a:gd name="T37" fmla="*/ 36 h 56"/>
                <a:gd name="T38" fmla="*/ 16 w 57"/>
                <a:gd name="T39" fmla="*/ 31 h 56"/>
                <a:gd name="T40" fmla="*/ 25 w 57"/>
                <a:gd name="T41" fmla="*/ 31 h 56"/>
                <a:gd name="T42" fmla="*/ 25 w 57"/>
                <a:gd name="T43" fmla="*/ 40 h 56"/>
                <a:gd name="T44" fmla="*/ 20 w 57"/>
                <a:gd name="T45" fmla="*/ 48 h 56"/>
                <a:gd name="T46" fmla="*/ 20 w 57"/>
                <a:gd name="T47" fmla="*/ 48 h 56"/>
                <a:gd name="T48" fmla="*/ 28 w 57"/>
                <a:gd name="T49" fmla="*/ 56 h 56"/>
                <a:gd name="T50" fmla="*/ 37 w 57"/>
                <a:gd name="T51" fmla="*/ 48 h 56"/>
                <a:gd name="T52" fmla="*/ 37 w 57"/>
                <a:gd name="T53" fmla="*/ 48 h 56"/>
                <a:gd name="T54" fmla="*/ 32 w 57"/>
                <a:gd name="T55" fmla="*/ 40 h 56"/>
                <a:gd name="T56" fmla="*/ 32 w 57"/>
                <a:gd name="T57" fmla="*/ 31 h 56"/>
                <a:gd name="T58" fmla="*/ 40 w 57"/>
                <a:gd name="T59" fmla="*/ 31 h 56"/>
                <a:gd name="T60" fmla="*/ 48 w 57"/>
                <a:gd name="T61" fmla="*/ 36 h 56"/>
                <a:gd name="T62" fmla="*/ 48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19"/>
                    <a:pt x="48" y="19"/>
                  </a:cubicBezTo>
                  <a:cubicBezTo>
                    <a:pt x="48" y="19"/>
                    <a:pt x="48" y="19"/>
                    <a:pt x="48" y="19"/>
                  </a:cubicBezTo>
                  <a:cubicBezTo>
                    <a:pt x="45" y="19"/>
                    <a:pt x="42" y="22"/>
                    <a:pt x="40" y="25"/>
                  </a:cubicBezTo>
                  <a:cubicBezTo>
                    <a:pt x="32" y="25"/>
                    <a:pt x="32" y="25"/>
                    <a:pt x="32" y="25"/>
                  </a:cubicBezTo>
                  <a:cubicBezTo>
                    <a:pt x="32" y="16"/>
                    <a:pt x="32" y="16"/>
                    <a:pt x="32" y="16"/>
                  </a:cubicBezTo>
                  <a:cubicBezTo>
                    <a:pt x="35" y="15"/>
                    <a:pt x="37" y="11"/>
                    <a:pt x="37" y="8"/>
                  </a:cubicBezTo>
                  <a:cubicBezTo>
                    <a:pt x="37" y="8"/>
                    <a:pt x="37" y="8"/>
                    <a:pt x="37" y="8"/>
                  </a:cubicBezTo>
                  <a:cubicBezTo>
                    <a:pt x="37" y="3"/>
                    <a:pt x="33" y="0"/>
                    <a:pt x="28" y="0"/>
                  </a:cubicBezTo>
                  <a:cubicBezTo>
                    <a:pt x="24" y="0"/>
                    <a:pt x="20" y="3"/>
                    <a:pt x="20" y="8"/>
                  </a:cubicBezTo>
                  <a:cubicBezTo>
                    <a:pt x="20" y="8"/>
                    <a:pt x="20" y="8"/>
                    <a:pt x="20" y="8"/>
                  </a:cubicBezTo>
                  <a:cubicBezTo>
                    <a:pt x="20" y="11"/>
                    <a:pt x="22" y="15"/>
                    <a:pt x="25" y="16"/>
                  </a:cubicBezTo>
                  <a:cubicBezTo>
                    <a:pt x="25" y="25"/>
                    <a:pt x="25" y="25"/>
                    <a:pt x="25" y="25"/>
                  </a:cubicBezTo>
                  <a:cubicBezTo>
                    <a:pt x="16" y="25"/>
                    <a:pt x="16" y="25"/>
                    <a:pt x="16" y="25"/>
                  </a:cubicBezTo>
                  <a:cubicBezTo>
                    <a:pt x="15" y="22"/>
                    <a:pt x="12" y="19"/>
                    <a:pt x="8" y="19"/>
                  </a:cubicBezTo>
                  <a:cubicBezTo>
                    <a:pt x="8" y="19"/>
                    <a:pt x="8" y="19"/>
                    <a:pt x="8" y="19"/>
                  </a:cubicBezTo>
                  <a:cubicBezTo>
                    <a:pt x="4" y="19"/>
                    <a:pt x="0" y="23"/>
                    <a:pt x="0" y="28"/>
                  </a:cubicBezTo>
                  <a:cubicBezTo>
                    <a:pt x="0" y="33"/>
                    <a:pt x="4"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2"/>
                    <a:pt x="24" y="56"/>
                    <a:pt x="28" y="56"/>
                  </a:cubicBezTo>
                  <a:cubicBezTo>
                    <a:pt x="33" y="56"/>
                    <a:pt x="37" y="52"/>
                    <a:pt x="37" y="48"/>
                  </a:cubicBezTo>
                  <a:cubicBezTo>
                    <a:pt x="37" y="48"/>
                    <a:pt x="37" y="48"/>
                    <a:pt x="37" y="48"/>
                  </a:cubicBezTo>
                  <a:cubicBezTo>
                    <a:pt x="37" y="44"/>
                    <a:pt x="35" y="41"/>
                    <a:pt x="32" y="40"/>
                  </a:cubicBezTo>
                  <a:cubicBezTo>
                    <a:pt x="32" y="31"/>
                    <a:pt x="32" y="31"/>
                    <a:pt x="32" y="31"/>
                  </a:cubicBezTo>
                  <a:cubicBezTo>
                    <a:pt x="40" y="31"/>
                    <a:pt x="40" y="31"/>
                    <a:pt x="40" y="31"/>
                  </a:cubicBezTo>
                  <a:cubicBezTo>
                    <a:pt x="42" y="34"/>
                    <a:pt x="45" y="36"/>
                    <a:pt x="48" y="36"/>
                  </a:cubicBezTo>
                  <a:cubicBezTo>
                    <a:pt x="48" y="36"/>
                    <a:pt x="48" y="36"/>
                    <a:pt x="48"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7" name="Freeform 72"/>
            <p:cNvSpPr>
              <a:spLocks/>
            </p:cNvSpPr>
            <p:nvPr/>
          </p:nvSpPr>
          <p:spPr bwMode="auto">
            <a:xfrm>
              <a:off x="3590925" y="695325"/>
              <a:ext cx="46038" cy="46038"/>
            </a:xfrm>
            <a:custGeom>
              <a:avLst/>
              <a:gdLst>
                <a:gd name="T0" fmla="*/ 48 w 57"/>
                <a:gd name="T1" fmla="*/ 19 h 56"/>
                <a:gd name="T2" fmla="*/ 48 w 57"/>
                <a:gd name="T3" fmla="*/ 19 h 56"/>
                <a:gd name="T4" fmla="*/ 41 w 57"/>
                <a:gd name="T5" fmla="*/ 25 h 56"/>
                <a:gd name="T6" fmla="*/ 32 w 57"/>
                <a:gd name="T7" fmla="*/ 25 h 56"/>
                <a:gd name="T8" fmla="*/ 32 w 57"/>
                <a:gd name="T9" fmla="*/ 16 h 56"/>
                <a:gd name="T10" fmla="*/ 37 w 57"/>
                <a:gd name="T11" fmla="*/ 8 h 56"/>
                <a:gd name="T12" fmla="*/ 37 w 57"/>
                <a:gd name="T13" fmla="*/ 8 h 56"/>
                <a:gd name="T14" fmla="*/ 29 w 57"/>
                <a:gd name="T15" fmla="*/ 0 h 56"/>
                <a:gd name="T16" fmla="*/ 20 w 57"/>
                <a:gd name="T17" fmla="*/ 8 h 56"/>
                <a:gd name="T18" fmla="*/ 20 w 57"/>
                <a:gd name="T19" fmla="*/ 8 h 56"/>
                <a:gd name="T20" fmla="*/ 25 w 57"/>
                <a:gd name="T21" fmla="*/ 16 h 56"/>
                <a:gd name="T22" fmla="*/ 25 w 57"/>
                <a:gd name="T23" fmla="*/ 25 h 56"/>
                <a:gd name="T24" fmla="*/ 16 w 57"/>
                <a:gd name="T25" fmla="*/ 25 h 56"/>
                <a:gd name="T26" fmla="*/ 9 w 57"/>
                <a:gd name="T27" fmla="*/ 19 h 56"/>
                <a:gd name="T28" fmla="*/ 9 w 57"/>
                <a:gd name="T29" fmla="*/ 19 h 56"/>
                <a:gd name="T30" fmla="*/ 0 w 57"/>
                <a:gd name="T31" fmla="*/ 28 h 56"/>
                <a:gd name="T32" fmla="*/ 9 w 57"/>
                <a:gd name="T33" fmla="*/ 36 h 56"/>
                <a:gd name="T34" fmla="*/ 9 w 57"/>
                <a:gd name="T35" fmla="*/ 36 h 56"/>
                <a:gd name="T36" fmla="*/ 16 w 57"/>
                <a:gd name="T37" fmla="*/ 31 h 56"/>
                <a:gd name="T38" fmla="*/ 25 w 57"/>
                <a:gd name="T39" fmla="*/ 31 h 56"/>
                <a:gd name="T40" fmla="*/ 25 w 57"/>
                <a:gd name="T41" fmla="*/ 40 h 56"/>
                <a:gd name="T42" fmla="*/ 20 w 57"/>
                <a:gd name="T43" fmla="*/ 48 h 56"/>
                <a:gd name="T44" fmla="*/ 20 w 57"/>
                <a:gd name="T45" fmla="*/ 48 h 56"/>
                <a:gd name="T46" fmla="*/ 29 w 57"/>
                <a:gd name="T47" fmla="*/ 56 h 56"/>
                <a:gd name="T48" fmla="*/ 37 w 57"/>
                <a:gd name="T49" fmla="*/ 48 h 56"/>
                <a:gd name="T50" fmla="*/ 37 w 57"/>
                <a:gd name="T51" fmla="*/ 48 h 56"/>
                <a:gd name="T52" fmla="*/ 32 w 57"/>
                <a:gd name="T53" fmla="*/ 40 h 56"/>
                <a:gd name="T54" fmla="*/ 32 w 57"/>
                <a:gd name="T55" fmla="*/ 31 h 56"/>
                <a:gd name="T56" fmla="*/ 41 w 57"/>
                <a:gd name="T57" fmla="*/ 31 h 56"/>
                <a:gd name="T58" fmla="*/ 48 w 57"/>
                <a:gd name="T59" fmla="*/ 36 h 56"/>
                <a:gd name="T60" fmla="*/ 48 w 57"/>
                <a:gd name="T61" fmla="*/ 36 h 56"/>
                <a:gd name="T62" fmla="*/ 57 w 57"/>
                <a:gd name="T63" fmla="*/ 28 h 56"/>
                <a:gd name="T64" fmla="*/ 48 w 57"/>
                <a:gd name="T65" fmla="*/ 19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48" y="19"/>
                  </a:moveTo>
                  <a:cubicBezTo>
                    <a:pt x="48" y="19"/>
                    <a:pt x="48" y="19"/>
                    <a:pt x="48" y="19"/>
                  </a:cubicBezTo>
                  <a:cubicBezTo>
                    <a:pt x="45" y="19"/>
                    <a:pt x="42" y="22"/>
                    <a:pt x="41" y="25"/>
                  </a:cubicBezTo>
                  <a:cubicBezTo>
                    <a:pt x="32" y="25"/>
                    <a:pt x="32" y="25"/>
                    <a:pt x="32" y="25"/>
                  </a:cubicBezTo>
                  <a:cubicBezTo>
                    <a:pt x="32" y="16"/>
                    <a:pt x="32" y="16"/>
                    <a:pt x="32" y="16"/>
                  </a:cubicBezTo>
                  <a:cubicBezTo>
                    <a:pt x="35" y="15"/>
                    <a:pt x="37" y="11"/>
                    <a:pt x="37" y="8"/>
                  </a:cubicBezTo>
                  <a:cubicBezTo>
                    <a:pt x="37" y="8"/>
                    <a:pt x="37" y="8"/>
                    <a:pt x="37" y="8"/>
                  </a:cubicBezTo>
                  <a:cubicBezTo>
                    <a:pt x="37" y="3"/>
                    <a:pt x="33" y="0"/>
                    <a:pt x="29" y="0"/>
                  </a:cubicBezTo>
                  <a:cubicBezTo>
                    <a:pt x="24" y="0"/>
                    <a:pt x="20" y="3"/>
                    <a:pt x="20" y="8"/>
                  </a:cubicBezTo>
                  <a:cubicBezTo>
                    <a:pt x="20" y="8"/>
                    <a:pt x="20" y="8"/>
                    <a:pt x="20" y="8"/>
                  </a:cubicBezTo>
                  <a:cubicBezTo>
                    <a:pt x="20" y="11"/>
                    <a:pt x="22" y="15"/>
                    <a:pt x="25" y="16"/>
                  </a:cubicBezTo>
                  <a:cubicBezTo>
                    <a:pt x="25" y="25"/>
                    <a:pt x="25" y="25"/>
                    <a:pt x="25" y="25"/>
                  </a:cubicBezTo>
                  <a:cubicBezTo>
                    <a:pt x="16" y="25"/>
                    <a:pt x="16" y="25"/>
                    <a:pt x="16" y="25"/>
                  </a:cubicBezTo>
                  <a:cubicBezTo>
                    <a:pt x="15" y="22"/>
                    <a:pt x="12" y="19"/>
                    <a:pt x="9" y="19"/>
                  </a:cubicBezTo>
                  <a:cubicBezTo>
                    <a:pt x="9" y="19"/>
                    <a:pt x="9" y="19"/>
                    <a:pt x="9" y="19"/>
                  </a:cubicBezTo>
                  <a:cubicBezTo>
                    <a:pt x="4" y="19"/>
                    <a:pt x="0" y="23"/>
                    <a:pt x="0" y="28"/>
                  </a:cubicBezTo>
                  <a:cubicBezTo>
                    <a:pt x="0" y="33"/>
                    <a:pt x="4" y="36"/>
                    <a:pt x="9" y="36"/>
                  </a:cubicBezTo>
                  <a:cubicBezTo>
                    <a:pt x="9" y="36"/>
                    <a:pt x="9" y="36"/>
                    <a:pt x="9"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2"/>
                    <a:pt x="24" y="56"/>
                    <a:pt x="29" y="56"/>
                  </a:cubicBezTo>
                  <a:cubicBezTo>
                    <a:pt x="33" y="56"/>
                    <a:pt x="37" y="52"/>
                    <a:pt x="37" y="48"/>
                  </a:cubicBezTo>
                  <a:cubicBezTo>
                    <a:pt x="37" y="48"/>
                    <a:pt x="37" y="48"/>
                    <a:pt x="37" y="48"/>
                  </a:cubicBezTo>
                  <a:cubicBezTo>
                    <a:pt x="37" y="44"/>
                    <a:pt x="35" y="41"/>
                    <a:pt x="32" y="40"/>
                  </a:cubicBezTo>
                  <a:cubicBezTo>
                    <a:pt x="32" y="31"/>
                    <a:pt x="32" y="31"/>
                    <a:pt x="32" y="31"/>
                  </a:cubicBezTo>
                  <a:cubicBezTo>
                    <a:pt x="41" y="31"/>
                    <a:pt x="41" y="31"/>
                    <a:pt x="41" y="31"/>
                  </a:cubicBezTo>
                  <a:cubicBezTo>
                    <a:pt x="42" y="34"/>
                    <a:pt x="45" y="36"/>
                    <a:pt x="48" y="36"/>
                  </a:cubicBezTo>
                  <a:cubicBezTo>
                    <a:pt x="48" y="36"/>
                    <a:pt x="48" y="36"/>
                    <a:pt x="48" y="36"/>
                  </a:cubicBezTo>
                  <a:cubicBezTo>
                    <a:pt x="53" y="36"/>
                    <a:pt x="57" y="33"/>
                    <a:pt x="57" y="28"/>
                  </a:cubicBezTo>
                  <a:cubicBezTo>
                    <a:pt x="57" y="23"/>
                    <a:pt x="53" y="19"/>
                    <a:pt x="48"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8" name="Freeform 73"/>
            <p:cNvSpPr>
              <a:spLocks/>
            </p:cNvSpPr>
            <p:nvPr/>
          </p:nvSpPr>
          <p:spPr bwMode="auto">
            <a:xfrm>
              <a:off x="2603500" y="785813"/>
              <a:ext cx="46038" cy="44450"/>
            </a:xfrm>
            <a:custGeom>
              <a:avLst/>
              <a:gdLst>
                <a:gd name="T0" fmla="*/ 57 w 57"/>
                <a:gd name="T1" fmla="*/ 28 h 56"/>
                <a:gd name="T2" fmla="*/ 49 w 57"/>
                <a:gd name="T3" fmla="*/ 20 h 56"/>
                <a:gd name="T4" fmla="*/ 49 w 57"/>
                <a:gd name="T5" fmla="*/ 20 h 56"/>
                <a:gd name="T6" fmla="*/ 41 w 57"/>
                <a:gd name="T7" fmla="*/ 25 h 56"/>
                <a:gd name="T8" fmla="*/ 32 w 57"/>
                <a:gd name="T9" fmla="*/ 25 h 56"/>
                <a:gd name="T10" fmla="*/ 32 w 57"/>
                <a:gd name="T11" fmla="*/ 16 h 56"/>
                <a:gd name="T12" fmla="*/ 37 w 57"/>
                <a:gd name="T13" fmla="*/ 8 h 56"/>
                <a:gd name="T14" fmla="*/ 37 w 57"/>
                <a:gd name="T15" fmla="*/ 8 h 56"/>
                <a:gd name="T16" fmla="*/ 29 w 57"/>
                <a:gd name="T17" fmla="*/ 0 h 56"/>
                <a:gd name="T18" fmla="*/ 20 w 57"/>
                <a:gd name="T19" fmla="*/ 8 h 56"/>
                <a:gd name="T20" fmla="*/ 20 w 57"/>
                <a:gd name="T21" fmla="*/ 8 h 56"/>
                <a:gd name="T22" fmla="*/ 26 w 57"/>
                <a:gd name="T23" fmla="*/ 16 h 56"/>
                <a:gd name="T24" fmla="*/ 26 w 57"/>
                <a:gd name="T25" fmla="*/ 25 h 56"/>
                <a:gd name="T26" fmla="*/ 17 w 57"/>
                <a:gd name="T27" fmla="*/ 25 h 56"/>
                <a:gd name="T28" fmla="*/ 9 w 57"/>
                <a:gd name="T29" fmla="*/ 20 h 56"/>
                <a:gd name="T30" fmla="*/ 9 w 57"/>
                <a:gd name="T31" fmla="*/ 20 h 56"/>
                <a:gd name="T32" fmla="*/ 0 w 57"/>
                <a:gd name="T33" fmla="*/ 28 h 56"/>
                <a:gd name="T34" fmla="*/ 9 w 57"/>
                <a:gd name="T35" fmla="*/ 36 h 56"/>
                <a:gd name="T36" fmla="*/ 9 w 57"/>
                <a:gd name="T37" fmla="*/ 36 h 56"/>
                <a:gd name="T38" fmla="*/ 17 w 57"/>
                <a:gd name="T39" fmla="*/ 31 h 56"/>
                <a:gd name="T40" fmla="*/ 26 w 57"/>
                <a:gd name="T41" fmla="*/ 31 h 56"/>
                <a:gd name="T42" fmla="*/ 26 w 57"/>
                <a:gd name="T43" fmla="*/ 40 h 56"/>
                <a:gd name="T44" fmla="*/ 20 w 57"/>
                <a:gd name="T45" fmla="*/ 48 h 56"/>
                <a:gd name="T46" fmla="*/ 20 w 57"/>
                <a:gd name="T47" fmla="*/ 48 h 56"/>
                <a:gd name="T48" fmla="*/ 29 w 57"/>
                <a:gd name="T49" fmla="*/ 56 h 56"/>
                <a:gd name="T50" fmla="*/ 37 w 57"/>
                <a:gd name="T51" fmla="*/ 48 h 56"/>
                <a:gd name="T52" fmla="*/ 37 w 57"/>
                <a:gd name="T53" fmla="*/ 48 h 56"/>
                <a:gd name="T54" fmla="*/ 32 w 57"/>
                <a:gd name="T55" fmla="*/ 40 h 56"/>
                <a:gd name="T56" fmla="*/ 32 w 57"/>
                <a:gd name="T57" fmla="*/ 31 h 56"/>
                <a:gd name="T58" fmla="*/ 41 w 57"/>
                <a:gd name="T59" fmla="*/ 31 h 56"/>
                <a:gd name="T60" fmla="*/ 49 w 57"/>
                <a:gd name="T61" fmla="*/ 36 h 56"/>
                <a:gd name="T62" fmla="*/ 49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20"/>
                    <a:pt x="49" y="20"/>
                  </a:cubicBezTo>
                  <a:cubicBezTo>
                    <a:pt x="49" y="20"/>
                    <a:pt x="49" y="20"/>
                    <a:pt x="49"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3"/>
                    <a:pt x="33" y="0"/>
                    <a:pt x="29" y="0"/>
                  </a:cubicBezTo>
                  <a:cubicBezTo>
                    <a:pt x="24" y="0"/>
                    <a:pt x="20" y="3"/>
                    <a:pt x="20" y="8"/>
                  </a:cubicBezTo>
                  <a:cubicBezTo>
                    <a:pt x="20" y="8"/>
                    <a:pt x="20" y="8"/>
                    <a:pt x="20" y="8"/>
                  </a:cubicBezTo>
                  <a:cubicBezTo>
                    <a:pt x="20" y="12"/>
                    <a:pt x="22" y="15"/>
                    <a:pt x="26" y="16"/>
                  </a:cubicBezTo>
                  <a:cubicBezTo>
                    <a:pt x="26" y="25"/>
                    <a:pt x="26" y="25"/>
                    <a:pt x="26" y="25"/>
                  </a:cubicBezTo>
                  <a:cubicBezTo>
                    <a:pt x="17" y="25"/>
                    <a:pt x="17" y="25"/>
                    <a:pt x="17" y="25"/>
                  </a:cubicBezTo>
                  <a:cubicBezTo>
                    <a:pt x="15" y="22"/>
                    <a:pt x="12" y="20"/>
                    <a:pt x="9" y="20"/>
                  </a:cubicBezTo>
                  <a:cubicBezTo>
                    <a:pt x="9" y="20"/>
                    <a:pt x="9" y="20"/>
                    <a:pt x="9" y="20"/>
                  </a:cubicBezTo>
                  <a:cubicBezTo>
                    <a:pt x="4" y="20"/>
                    <a:pt x="0" y="23"/>
                    <a:pt x="0" y="28"/>
                  </a:cubicBezTo>
                  <a:cubicBezTo>
                    <a:pt x="0" y="33"/>
                    <a:pt x="4" y="36"/>
                    <a:pt x="9" y="36"/>
                  </a:cubicBezTo>
                  <a:cubicBezTo>
                    <a:pt x="9" y="36"/>
                    <a:pt x="9" y="36"/>
                    <a:pt x="9" y="36"/>
                  </a:cubicBezTo>
                  <a:cubicBezTo>
                    <a:pt x="12" y="36"/>
                    <a:pt x="15" y="34"/>
                    <a:pt x="17" y="31"/>
                  </a:cubicBezTo>
                  <a:cubicBezTo>
                    <a:pt x="26" y="31"/>
                    <a:pt x="26" y="31"/>
                    <a:pt x="26" y="31"/>
                  </a:cubicBezTo>
                  <a:cubicBezTo>
                    <a:pt x="26" y="40"/>
                    <a:pt x="26" y="40"/>
                    <a:pt x="26" y="40"/>
                  </a:cubicBezTo>
                  <a:cubicBezTo>
                    <a:pt x="22" y="41"/>
                    <a:pt x="20" y="44"/>
                    <a:pt x="20" y="48"/>
                  </a:cubicBezTo>
                  <a:cubicBezTo>
                    <a:pt x="20" y="48"/>
                    <a:pt x="20" y="48"/>
                    <a:pt x="20" y="48"/>
                  </a:cubicBezTo>
                  <a:cubicBezTo>
                    <a:pt x="20" y="53"/>
                    <a:pt x="24" y="56"/>
                    <a:pt x="29" y="56"/>
                  </a:cubicBezTo>
                  <a:cubicBezTo>
                    <a:pt x="33" y="56"/>
                    <a:pt x="37" y="53"/>
                    <a:pt x="37" y="48"/>
                  </a:cubicBezTo>
                  <a:cubicBezTo>
                    <a:pt x="37" y="48"/>
                    <a:pt x="37" y="48"/>
                    <a:pt x="37" y="48"/>
                  </a:cubicBezTo>
                  <a:cubicBezTo>
                    <a:pt x="37" y="44"/>
                    <a:pt x="35" y="41"/>
                    <a:pt x="32" y="40"/>
                  </a:cubicBezTo>
                  <a:cubicBezTo>
                    <a:pt x="32" y="31"/>
                    <a:pt x="32" y="31"/>
                    <a:pt x="32" y="31"/>
                  </a:cubicBezTo>
                  <a:cubicBezTo>
                    <a:pt x="41" y="31"/>
                    <a:pt x="41" y="31"/>
                    <a:pt x="41" y="31"/>
                  </a:cubicBezTo>
                  <a:cubicBezTo>
                    <a:pt x="42" y="34"/>
                    <a:pt x="45" y="36"/>
                    <a:pt x="49" y="36"/>
                  </a:cubicBezTo>
                  <a:cubicBezTo>
                    <a:pt x="49" y="36"/>
                    <a:pt x="49" y="36"/>
                    <a:pt x="49"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9" name="Freeform 74"/>
            <p:cNvSpPr>
              <a:spLocks/>
            </p:cNvSpPr>
            <p:nvPr/>
          </p:nvSpPr>
          <p:spPr bwMode="auto">
            <a:xfrm>
              <a:off x="2693988" y="785813"/>
              <a:ext cx="46038" cy="44450"/>
            </a:xfrm>
            <a:custGeom>
              <a:avLst/>
              <a:gdLst>
                <a:gd name="T0" fmla="*/ 56 w 56"/>
                <a:gd name="T1" fmla="*/ 28 h 56"/>
                <a:gd name="T2" fmla="*/ 48 w 56"/>
                <a:gd name="T3" fmla="*/ 20 h 56"/>
                <a:gd name="T4" fmla="*/ 48 w 56"/>
                <a:gd name="T5" fmla="*/ 20 h 56"/>
                <a:gd name="T6" fmla="*/ 40 w 56"/>
                <a:gd name="T7" fmla="*/ 25 h 56"/>
                <a:gd name="T8" fmla="*/ 31 w 56"/>
                <a:gd name="T9" fmla="*/ 25 h 56"/>
                <a:gd name="T10" fmla="*/ 31 w 56"/>
                <a:gd name="T11" fmla="*/ 16 h 56"/>
                <a:gd name="T12" fmla="*/ 36 w 56"/>
                <a:gd name="T13" fmla="*/ 8 h 56"/>
                <a:gd name="T14" fmla="*/ 36 w 56"/>
                <a:gd name="T15" fmla="*/ 8 h 56"/>
                <a:gd name="T16" fmla="*/ 28 w 56"/>
                <a:gd name="T17" fmla="*/ 0 h 56"/>
                <a:gd name="T18" fmla="*/ 19 w 56"/>
                <a:gd name="T19" fmla="*/ 8 h 56"/>
                <a:gd name="T20" fmla="*/ 19 w 56"/>
                <a:gd name="T21" fmla="*/ 8 h 56"/>
                <a:gd name="T22" fmla="*/ 25 w 56"/>
                <a:gd name="T23" fmla="*/ 16 h 56"/>
                <a:gd name="T24" fmla="*/ 25 w 56"/>
                <a:gd name="T25" fmla="*/ 25 h 56"/>
                <a:gd name="T26" fmla="*/ 16 w 56"/>
                <a:gd name="T27" fmla="*/ 25 h 56"/>
                <a:gd name="T28" fmla="*/ 8 w 56"/>
                <a:gd name="T29" fmla="*/ 20 h 56"/>
                <a:gd name="T30" fmla="*/ 8 w 56"/>
                <a:gd name="T31" fmla="*/ 20 h 56"/>
                <a:gd name="T32" fmla="*/ 0 w 56"/>
                <a:gd name="T33" fmla="*/ 28 h 56"/>
                <a:gd name="T34" fmla="*/ 8 w 56"/>
                <a:gd name="T35" fmla="*/ 36 h 56"/>
                <a:gd name="T36" fmla="*/ 8 w 56"/>
                <a:gd name="T37" fmla="*/ 36 h 56"/>
                <a:gd name="T38" fmla="*/ 16 w 56"/>
                <a:gd name="T39" fmla="*/ 31 h 56"/>
                <a:gd name="T40" fmla="*/ 25 w 56"/>
                <a:gd name="T41" fmla="*/ 31 h 56"/>
                <a:gd name="T42" fmla="*/ 25 w 56"/>
                <a:gd name="T43" fmla="*/ 40 h 56"/>
                <a:gd name="T44" fmla="*/ 19 w 56"/>
                <a:gd name="T45" fmla="*/ 48 h 56"/>
                <a:gd name="T46" fmla="*/ 19 w 56"/>
                <a:gd name="T47" fmla="*/ 48 h 56"/>
                <a:gd name="T48" fmla="*/ 28 w 56"/>
                <a:gd name="T49" fmla="*/ 56 h 56"/>
                <a:gd name="T50" fmla="*/ 36 w 56"/>
                <a:gd name="T51" fmla="*/ 48 h 56"/>
                <a:gd name="T52" fmla="*/ 36 w 56"/>
                <a:gd name="T53" fmla="*/ 48 h 56"/>
                <a:gd name="T54" fmla="*/ 31 w 56"/>
                <a:gd name="T55" fmla="*/ 40 h 56"/>
                <a:gd name="T56" fmla="*/ 31 w 56"/>
                <a:gd name="T57" fmla="*/ 31 h 56"/>
                <a:gd name="T58" fmla="*/ 40 w 56"/>
                <a:gd name="T59" fmla="*/ 31 h 56"/>
                <a:gd name="T60" fmla="*/ 48 w 56"/>
                <a:gd name="T61" fmla="*/ 36 h 56"/>
                <a:gd name="T62" fmla="*/ 48 w 56"/>
                <a:gd name="T63" fmla="*/ 36 h 56"/>
                <a:gd name="T64" fmla="*/ 56 w 56"/>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6">
                  <a:moveTo>
                    <a:pt x="56" y="28"/>
                  </a:moveTo>
                  <a:cubicBezTo>
                    <a:pt x="56" y="23"/>
                    <a:pt x="52"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6" y="12"/>
                    <a:pt x="36" y="8"/>
                  </a:cubicBezTo>
                  <a:cubicBezTo>
                    <a:pt x="36" y="8"/>
                    <a:pt x="36" y="8"/>
                    <a:pt x="36" y="8"/>
                  </a:cubicBezTo>
                  <a:cubicBezTo>
                    <a:pt x="36" y="3"/>
                    <a:pt x="33" y="0"/>
                    <a:pt x="28" y="0"/>
                  </a:cubicBezTo>
                  <a:cubicBezTo>
                    <a:pt x="23" y="0"/>
                    <a:pt x="19" y="3"/>
                    <a:pt x="19" y="8"/>
                  </a:cubicBezTo>
                  <a:cubicBezTo>
                    <a:pt x="19" y="8"/>
                    <a:pt x="19" y="8"/>
                    <a:pt x="19" y="8"/>
                  </a:cubicBezTo>
                  <a:cubicBezTo>
                    <a:pt x="19"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3" y="20"/>
                    <a:pt x="0" y="23"/>
                    <a:pt x="0" y="28"/>
                  </a:cubicBezTo>
                  <a:cubicBezTo>
                    <a:pt x="0" y="33"/>
                    <a:pt x="3"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19" y="44"/>
                    <a:pt x="19" y="48"/>
                  </a:cubicBezTo>
                  <a:cubicBezTo>
                    <a:pt x="19" y="48"/>
                    <a:pt x="19" y="48"/>
                    <a:pt x="19" y="48"/>
                  </a:cubicBezTo>
                  <a:cubicBezTo>
                    <a:pt x="19" y="53"/>
                    <a:pt x="23" y="56"/>
                    <a:pt x="28" y="56"/>
                  </a:cubicBezTo>
                  <a:cubicBezTo>
                    <a:pt x="33" y="56"/>
                    <a:pt x="36" y="53"/>
                    <a:pt x="36" y="48"/>
                  </a:cubicBezTo>
                  <a:cubicBezTo>
                    <a:pt x="36" y="48"/>
                    <a:pt x="36" y="48"/>
                    <a:pt x="36" y="48"/>
                  </a:cubicBezTo>
                  <a:cubicBezTo>
                    <a:pt x="36" y="44"/>
                    <a:pt x="34" y="41"/>
                    <a:pt x="31" y="40"/>
                  </a:cubicBezTo>
                  <a:cubicBezTo>
                    <a:pt x="31" y="31"/>
                    <a:pt x="31" y="31"/>
                    <a:pt x="31" y="31"/>
                  </a:cubicBezTo>
                  <a:cubicBezTo>
                    <a:pt x="40" y="31"/>
                    <a:pt x="40" y="31"/>
                    <a:pt x="40" y="31"/>
                  </a:cubicBezTo>
                  <a:cubicBezTo>
                    <a:pt x="41" y="34"/>
                    <a:pt x="44" y="36"/>
                    <a:pt x="48" y="36"/>
                  </a:cubicBezTo>
                  <a:cubicBezTo>
                    <a:pt x="48" y="36"/>
                    <a:pt x="48" y="36"/>
                    <a:pt x="48" y="36"/>
                  </a:cubicBezTo>
                  <a:cubicBezTo>
                    <a:pt x="52" y="36"/>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0" name="Freeform 75"/>
            <p:cNvSpPr>
              <a:spLocks/>
            </p:cNvSpPr>
            <p:nvPr/>
          </p:nvSpPr>
          <p:spPr bwMode="auto">
            <a:xfrm>
              <a:off x="2784475" y="785813"/>
              <a:ext cx="44450" cy="44450"/>
            </a:xfrm>
            <a:custGeom>
              <a:avLst/>
              <a:gdLst>
                <a:gd name="T0" fmla="*/ 56 w 56"/>
                <a:gd name="T1" fmla="*/ 28 h 56"/>
                <a:gd name="T2" fmla="*/ 48 w 56"/>
                <a:gd name="T3" fmla="*/ 20 h 56"/>
                <a:gd name="T4" fmla="*/ 48 w 56"/>
                <a:gd name="T5" fmla="*/ 20 h 56"/>
                <a:gd name="T6" fmla="*/ 40 w 56"/>
                <a:gd name="T7" fmla="*/ 25 h 56"/>
                <a:gd name="T8" fmla="*/ 31 w 56"/>
                <a:gd name="T9" fmla="*/ 25 h 56"/>
                <a:gd name="T10" fmla="*/ 31 w 56"/>
                <a:gd name="T11" fmla="*/ 16 h 56"/>
                <a:gd name="T12" fmla="*/ 37 w 56"/>
                <a:gd name="T13" fmla="*/ 8 h 56"/>
                <a:gd name="T14" fmla="*/ 37 w 56"/>
                <a:gd name="T15" fmla="*/ 8 h 56"/>
                <a:gd name="T16" fmla="*/ 28 w 56"/>
                <a:gd name="T17" fmla="*/ 0 h 56"/>
                <a:gd name="T18" fmla="*/ 20 w 56"/>
                <a:gd name="T19" fmla="*/ 8 h 56"/>
                <a:gd name="T20" fmla="*/ 20 w 56"/>
                <a:gd name="T21" fmla="*/ 8 h 56"/>
                <a:gd name="T22" fmla="*/ 25 w 56"/>
                <a:gd name="T23" fmla="*/ 16 h 56"/>
                <a:gd name="T24" fmla="*/ 25 w 56"/>
                <a:gd name="T25" fmla="*/ 25 h 56"/>
                <a:gd name="T26" fmla="*/ 16 w 56"/>
                <a:gd name="T27" fmla="*/ 25 h 56"/>
                <a:gd name="T28" fmla="*/ 8 w 56"/>
                <a:gd name="T29" fmla="*/ 20 h 56"/>
                <a:gd name="T30" fmla="*/ 8 w 56"/>
                <a:gd name="T31" fmla="*/ 20 h 56"/>
                <a:gd name="T32" fmla="*/ 0 w 56"/>
                <a:gd name="T33" fmla="*/ 28 h 56"/>
                <a:gd name="T34" fmla="*/ 8 w 56"/>
                <a:gd name="T35" fmla="*/ 36 h 56"/>
                <a:gd name="T36" fmla="*/ 8 w 56"/>
                <a:gd name="T37" fmla="*/ 36 h 56"/>
                <a:gd name="T38" fmla="*/ 16 w 56"/>
                <a:gd name="T39" fmla="*/ 31 h 56"/>
                <a:gd name="T40" fmla="*/ 25 w 56"/>
                <a:gd name="T41" fmla="*/ 31 h 56"/>
                <a:gd name="T42" fmla="*/ 25 w 56"/>
                <a:gd name="T43" fmla="*/ 40 h 56"/>
                <a:gd name="T44" fmla="*/ 20 w 56"/>
                <a:gd name="T45" fmla="*/ 48 h 56"/>
                <a:gd name="T46" fmla="*/ 20 w 56"/>
                <a:gd name="T47" fmla="*/ 48 h 56"/>
                <a:gd name="T48" fmla="*/ 28 w 56"/>
                <a:gd name="T49" fmla="*/ 56 h 56"/>
                <a:gd name="T50" fmla="*/ 37 w 56"/>
                <a:gd name="T51" fmla="*/ 48 h 56"/>
                <a:gd name="T52" fmla="*/ 37 w 56"/>
                <a:gd name="T53" fmla="*/ 48 h 56"/>
                <a:gd name="T54" fmla="*/ 31 w 56"/>
                <a:gd name="T55" fmla="*/ 40 h 56"/>
                <a:gd name="T56" fmla="*/ 31 w 56"/>
                <a:gd name="T57" fmla="*/ 31 h 56"/>
                <a:gd name="T58" fmla="*/ 40 w 56"/>
                <a:gd name="T59" fmla="*/ 31 h 56"/>
                <a:gd name="T60" fmla="*/ 48 w 56"/>
                <a:gd name="T61" fmla="*/ 36 h 56"/>
                <a:gd name="T62" fmla="*/ 48 w 56"/>
                <a:gd name="T63" fmla="*/ 36 h 56"/>
                <a:gd name="T64" fmla="*/ 56 w 56"/>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6">
                  <a:moveTo>
                    <a:pt x="56" y="28"/>
                  </a:moveTo>
                  <a:cubicBezTo>
                    <a:pt x="56" y="23"/>
                    <a:pt x="53"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7" y="12"/>
                    <a:pt x="37" y="8"/>
                  </a:cubicBezTo>
                  <a:cubicBezTo>
                    <a:pt x="37" y="8"/>
                    <a:pt x="37" y="8"/>
                    <a:pt x="37" y="8"/>
                  </a:cubicBezTo>
                  <a:cubicBezTo>
                    <a:pt x="37" y="3"/>
                    <a:pt x="33" y="0"/>
                    <a:pt x="28" y="0"/>
                  </a:cubicBezTo>
                  <a:cubicBezTo>
                    <a:pt x="23" y="0"/>
                    <a:pt x="20" y="3"/>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3"/>
                    <a:pt x="0" y="28"/>
                  </a:cubicBezTo>
                  <a:cubicBezTo>
                    <a:pt x="0" y="33"/>
                    <a:pt x="4"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3"/>
                    <a:pt x="23" y="56"/>
                    <a:pt x="28" y="56"/>
                  </a:cubicBezTo>
                  <a:cubicBezTo>
                    <a:pt x="33" y="56"/>
                    <a:pt x="37" y="53"/>
                    <a:pt x="37" y="48"/>
                  </a:cubicBezTo>
                  <a:cubicBezTo>
                    <a:pt x="37" y="48"/>
                    <a:pt x="37" y="48"/>
                    <a:pt x="37" y="48"/>
                  </a:cubicBezTo>
                  <a:cubicBezTo>
                    <a:pt x="37" y="44"/>
                    <a:pt x="34" y="41"/>
                    <a:pt x="31" y="40"/>
                  </a:cubicBezTo>
                  <a:cubicBezTo>
                    <a:pt x="31" y="31"/>
                    <a:pt x="31" y="31"/>
                    <a:pt x="31" y="31"/>
                  </a:cubicBezTo>
                  <a:cubicBezTo>
                    <a:pt x="40" y="31"/>
                    <a:pt x="40" y="31"/>
                    <a:pt x="40" y="31"/>
                  </a:cubicBezTo>
                  <a:cubicBezTo>
                    <a:pt x="41" y="34"/>
                    <a:pt x="44" y="36"/>
                    <a:pt x="48" y="36"/>
                  </a:cubicBezTo>
                  <a:cubicBezTo>
                    <a:pt x="48" y="36"/>
                    <a:pt x="48" y="36"/>
                    <a:pt x="48" y="36"/>
                  </a:cubicBezTo>
                  <a:cubicBezTo>
                    <a:pt x="53" y="36"/>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1" name="Freeform 76"/>
            <p:cNvSpPr>
              <a:spLocks/>
            </p:cNvSpPr>
            <p:nvPr/>
          </p:nvSpPr>
          <p:spPr bwMode="auto">
            <a:xfrm>
              <a:off x="2873375" y="785813"/>
              <a:ext cx="46038" cy="44450"/>
            </a:xfrm>
            <a:custGeom>
              <a:avLst/>
              <a:gdLst>
                <a:gd name="T0" fmla="*/ 57 w 57"/>
                <a:gd name="T1" fmla="*/ 28 h 56"/>
                <a:gd name="T2" fmla="*/ 48 w 57"/>
                <a:gd name="T3" fmla="*/ 20 h 56"/>
                <a:gd name="T4" fmla="*/ 48 w 57"/>
                <a:gd name="T5" fmla="*/ 20 h 56"/>
                <a:gd name="T6" fmla="*/ 40 w 57"/>
                <a:gd name="T7" fmla="*/ 25 h 56"/>
                <a:gd name="T8" fmla="*/ 31 w 57"/>
                <a:gd name="T9" fmla="*/ 25 h 56"/>
                <a:gd name="T10" fmla="*/ 31 w 57"/>
                <a:gd name="T11" fmla="*/ 16 h 56"/>
                <a:gd name="T12" fmla="*/ 37 w 57"/>
                <a:gd name="T13" fmla="*/ 8 h 56"/>
                <a:gd name="T14" fmla="*/ 37 w 57"/>
                <a:gd name="T15" fmla="*/ 8 h 56"/>
                <a:gd name="T16" fmla="*/ 28 w 57"/>
                <a:gd name="T17" fmla="*/ 0 h 56"/>
                <a:gd name="T18" fmla="*/ 20 w 57"/>
                <a:gd name="T19" fmla="*/ 8 h 56"/>
                <a:gd name="T20" fmla="*/ 20 w 57"/>
                <a:gd name="T21" fmla="*/ 8 h 56"/>
                <a:gd name="T22" fmla="*/ 25 w 57"/>
                <a:gd name="T23" fmla="*/ 16 h 56"/>
                <a:gd name="T24" fmla="*/ 25 w 57"/>
                <a:gd name="T25" fmla="*/ 25 h 56"/>
                <a:gd name="T26" fmla="*/ 16 w 57"/>
                <a:gd name="T27" fmla="*/ 25 h 56"/>
                <a:gd name="T28" fmla="*/ 8 w 57"/>
                <a:gd name="T29" fmla="*/ 20 h 56"/>
                <a:gd name="T30" fmla="*/ 8 w 57"/>
                <a:gd name="T31" fmla="*/ 20 h 56"/>
                <a:gd name="T32" fmla="*/ 0 w 57"/>
                <a:gd name="T33" fmla="*/ 28 h 56"/>
                <a:gd name="T34" fmla="*/ 8 w 57"/>
                <a:gd name="T35" fmla="*/ 36 h 56"/>
                <a:gd name="T36" fmla="*/ 8 w 57"/>
                <a:gd name="T37" fmla="*/ 36 h 56"/>
                <a:gd name="T38" fmla="*/ 16 w 57"/>
                <a:gd name="T39" fmla="*/ 31 h 56"/>
                <a:gd name="T40" fmla="*/ 25 w 57"/>
                <a:gd name="T41" fmla="*/ 31 h 56"/>
                <a:gd name="T42" fmla="*/ 25 w 57"/>
                <a:gd name="T43" fmla="*/ 40 h 56"/>
                <a:gd name="T44" fmla="*/ 20 w 57"/>
                <a:gd name="T45" fmla="*/ 48 h 56"/>
                <a:gd name="T46" fmla="*/ 20 w 57"/>
                <a:gd name="T47" fmla="*/ 48 h 56"/>
                <a:gd name="T48" fmla="*/ 28 w 57"/>
                <a:gd name="T49" fmla="*/ 56 h 56"/>
                <a:gd name="T50" fmla="*/ 37 w 57"/>
                <a:gd name="T51" fmla="*/ 48 h 56"/>
                <a:gd name="T52" fmla="*/ 37 w 57"/>
                <a:gd name="T53" fmla="*/ 48 h 56"/>
                <a:gd name="T54" fmla="*/ 31 w 57"/>
                <a:gd name="T55" fmla="*/ 40 h 56"/>
                <a:gd name="T56" fmla="*/ 31 w 57"/>
                <a:gd name="T57" fmla="*/ 31 h 56"/>
                <a:gd name="T58" fmla="*/ 40 w 57"/>
                <a:gd name="T59" fmla="*/ 31 h 56"/>
                <a:gd name="T60" fmla="*/ 48 w 57"/>
                <a:gd name="T61" fmla="*/ 36 h 56"/>
                <a:gd name="T62" fmla="*/ 48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20"/>
                    <a:pt x="48" y="20"/>
                  </a:cubicBezTo>
                  <a:cubicBezTo>
                    <a:pt x="48" y="20"/>
                    <a:pt x="48" y="20"/>
                    <a:pt x="48" y="20"/>
                  </a:cubicBezTo>
                  <a:cubicBezTo>
                    <a:pt x="45" y="20"/>
                    <a:pt x="42" y="22"/>
                    <a:pt x="40" y="25"/>
                  </a:cubicBezTo>
                  <a:cubicBezTo>
                    <a:pt x="31" y="25"/>
                    <a:pt x="31" y="25"/>
                    <a:pt x="31" y="25"/>
                  </a:cubicBezTo>
                  <a:cubicBezTo>
                    <a:pt x="31" y="16"/>
                    <a:pt x="31" y="16"/>
                    <a:pt x="31" y="16"/>
                  </a:cubicBezTo>
                  <a:cubicBezTo>
                    <a:pt x="35" y="15"/>
                    <a:pt x="37" y="12"/>
                    <a:pt x="37" y="8"/>
                  </a:cubicBezTo>
                  <a:cubicBezTo>
                    <a:pt x="37" y="8"/>
                    <a:pt x="37" y="8"/>
                    <a:pt x="37" y="8"/>
                  </a:cubicBezTo>
                  <a:cubicBezTo>
                    <a:pt x="37" y="3"/>
                    <a:pt x="33" y="0"/>
                    <a:pt x="28" y="0"/>
                  </a:cubicBezTo>
                  <a:cubicBezTo>
                    <a:pt x="24" y="0"/>
                    <a:pt x="20" y="3"/>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3"/>
                    <a:pt x="0" y="28"/>
                  </a:cubicBezTo>
                  <a:cubicBezTo>
                    <a:pt x="0" y="33"/>
                    <a:pt x="4"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3"/>
                    <a:pt x="24" y="56"/>
                    <a:pt x="28" y="56"/>
                  </a:cubicBezTo>
                  <a:cubicBezTo>
                    <a:pt x="33" y="56"/>
                    <a:pt x="37" y="53"/>
                    <a:pt x="37" y="48"/>
                  </a:cubicBezTo>
                  <a:cubicBezTo>
                    <a:pt x="37" y="48"/>
                    <a:pt x="37" y="48"/>
                    <a:pt x="37" y="48"/>
                  </a:cubicBezTo>
                  <a:cubicBezTo>
                    <a:pt x="37" y="44"/>
                    <a:pt x="35" y="41"/>
                    <a:pt x="31" y="40"/>
                  </a:cubicBezTo>
                  <a:cubicBezTo>
                    <a:pt x="31" y="31"/>
                    <a:pt x="31" y="31"/>
                    <a:pt x="31" y="31"/>
                  </a:cubicBezTo>
                  <a:cubicBezTo>
                    <a:pt x="40" y="31"/>
                    <a:pt x="40" y="31"/>
                    <a:pt x="40" y="31"/>
                  </a:cubicBezTo>
                  <a:cubicBezTo>
                    <a:pt x="42" y="34"/>
                    <a:pt x="45" y="36"/>
                    <a:pt x="48" y="36"/>
                  </a:cubicBezTo>
                  <a:cubicBezTo>
                    <a:pt x="48" y="36"/>
                    <a:pt x="48" y="36"/>
                    <a:pt x="48"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2" name="Freeform 77"/>
            <p:cNvSpPr>
              <a:spLocks/>
            </p:cNvSpPr>
            <p:nvPr/>
          </p:nvSpPr>
          <p:spPr bwMode="auto">
            <a:xfrm>
              <a:off x="2963863" y="785813"/>
              <a:ext cx="46038" cy="44450"/>
            </a:xfrm>
            <a:custGeom>
              <a:avLst/>
              <a:gdLst>
                <a:gd name="T0" fmla="*/ 57 w 57"/>
                <a:gd name="T1" fmla="*/ 28 h 56"/>
                <a:gd name="T2" fmla="*/ 48 w 57"/>
                <a:gd name="T3" fmla="*/ 20 h 56"/>
                <a:gd name="T4" fmla="*/ 48 w 57"/>
                <a:gd name="T5" fmla="*/ 20 h 56"/>
                <a:gd name="T6" fmla="*/ 41 w 57"/>
                <a:gd name="T7" fmla="*/ 25 h 56"/>
                <a:gd name="T8" fmla="*/ 32 w 57"/>
                <a:gd name="T9" fmla="*/ 25 h 56"/>
                <a:gd name="T10" fmla="*/ 32 w 57"/>
                <a:gd name="T11" fmla="*/ 16 h 56"/>
                <a:gd name="T12" fmla="*/ 37 w 57"/>
                <a:gd name="T13" fmla="*/ 8 h 56"/>
                <a:gd name="T14" fmla="*/ 37 w 57"/>
                <a:gd name="T15" fmla="*/ 8 h 56"/>
                <a:gd name="T16" fmla="*/ 28 w 57"/>
                <a:gd name="T17" fmla="*/ 0 h 56"/>
                <a:gd name="T18" fmla="*/ 20 w 57"/>
                <a:gd name="T19" fmla="*/ 8 h 56"/>
                <a:gd name="T20" fmla="*/ 20 w 57"/>
                <a:gd name="T21" fmla="*/ 8 h 56"/>
                <a:gd name="T22" fmla="*/ 25 w 57"/>
                <a:gd name="T23" fmla="*/ 16 h 56"/>
                <a:gd name="T24" fmla="*/ 25 w 57"/>
                <a:gd name="T25" fmla="*/ 25 h 56"/>
                <a:gd name="T26" fmla="*/ 16 w 57"/>
                <a:gd name="T27" fmla="*/ 25 h 56"/>
                <a:gd name="T28" fmla="*/ 9 w 57"/>
                <a:gd name="T29" fmla="*/ 20 h 56"/>
                <a:gd name="T30" fmla="*/ 9 w 57"/>
                <a:gd name="T31" fmla="*/ 20 h 56"/>
                <a:gd name="T32" fmla="*/ 0 w 57"/>
                <a:gd name="T33" fmla="*/ 28 h 56"/>
                <a:gd name="T34" fmla="*/ 9 w 57"/>
                <a:gd name="T35" fmla="*/ 36 h 56"/>
                <a:gd name="T36" fmla="*/ 9 w 57"/>
                <a:gd name="T37" fmla="*/ 36 h 56"/>
                <a:gd name="T38" fmla="*/ 16 w 57"/>
                <a:gd name="T39" fmla="*/ 31 h 56"/>
                <a:gd name="T40" fmla="*/ 25 w 57"/>
                <a:gd name="T41" fmla="*/ 31 h 56"/>
                <a:gd name="T42" fmla="*/ 25 w 57"/>
                <a:gd name="T43" fmla="*/ 40 h 56"/>
                <a:gd name="T44" fmla="*/ 20 w 57"/>
                <a:gd name="T45" fmla="*/ 48 h 56"/>
                <a:gd name="T46" fmla="*/ 20 w 57"/>
                <a:gd name="T47" fmla="*/ 48 h 56"/>
                <a:gd name="T48" fmla="*/ 28 w 57"/>
                <a:gd name="T49" fmla="*/ 56 h 56"/>
                <a:gd name="T50" fmla="*/ 37 w 57"/>
                <a:gd name="T51" fmla="*/ 48 h 56"/>
                <a:gd name="T52" fmla="*/ 37 w 57"/>
                <a:gd name="T53" fmla="*/ 48 h 56"/>
                <a:gd name="T54" fmla="*/ 32 w 57"/>
                <a:gd name="T55" fmla="*/ 40 h 56"/>
                <a:gd name="T56" fmla="*/ 32 w 57"/>
                <a:gd name="T57" fmla="*/ 31 h 56"/>
                <a:gd name="T58" fmla="*/ 41 w 57"/>
                <a:gd name="T59" fmla="*/ 31 h 56"/>
                <a:gd name="T60" fmla="*/ 48 w 57"/>
                <a:gd name="T61" fmla="*/ 36 h 56"/>
                <a:gd name="T62" fmla="*/ 48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20"/>
                    <a:pt x="48" y="20"/>
                  </a:cubicBez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3"/>
                    <a:pt x="33" y="0"/>
                    <a:pt x="28" y="0"/>
                  </a:cubicBezTo>
                  <a:cubicBezTo>
                    <a:pt x="24" y="0"/>
                    <a:pt x="20" y="3"/>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3"/>
                    <a:pt x="0" y="28"/>
                  </a:cubicBezTo>
                  <a:cubicBezTo>
                    <a:pt x="0" y="33"/>
                    <a:pt x="4" y="36"/>
                    <a:pt x="9" y="36"/>
                  </a:cubicBezTo>
                  <a:cubicBezTo>
                    <a:pt x="9" y="36"/>
                    <a:pt x="9" y="36"/>
                    <a:pt x="9"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3"/>
                    <a:pt x="24" y="56"/>
                    <a:pt x="28" y="56"/>
                  </a:cubicBezTo>
                  <a:cubicBezTo>
                    <a:pt x="33" y="56"/>
                    <a:pt x="37" y="53"/>
                    <a:pt x="37" y="48"/>
                  </a:cubicBezTo>
                  <a:cubicBezTo>
                    <a:pt x="37" y="48"/>
                    <a:pt x="37" y="48"/>
                    <a:pt x="37" y="48"/>
                  </a:cubicBezTo>
                  <a:cubicBezTo>
                    <a:pt x="37" y="44"/>
                    <a:pt x="35" y="41"/>
                    <a:pt x="32" y="40"/>
                  </a:cubicBezTo>
                  <a:cubicBezTo>
                    <a:pt x="32" y="31"/>
                    <a:pt x="32" y="31"/>
                    <a:pt x="32" y="31"/>
                  </a:cubicBezTo>
                  <a:cubicBezTo>
                    <a:pt x="41" y="31"/>
                    <a:pt x="41" y="31"/>
                    <a:pt x="41" y="31"/>
                  </a:cubicBezTo>
                  <a:cubicBezTo>
                    <a:pt x="42" y="34"/>
                    <a:pt x="45" y="36"/>
                    <a:pt x="48" y="36"/>
                  </a:cubicBezTo>
                  <a:cubicBezTo>
                    <a:pt x="48" y="36"/>
                    <a:pt x="48" y="36"/>
                    <a:pt x="48"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3" name="Freeform 78"/>
            <p:cNvSpPr>
              <a:spLocks/>
            </p:cNvSpPr>
            <p:nvPr/>
          </p:nvSpPr>
          <p:spPr bwMode="auto">
            <a:xfrm>
              <a:off x="3052763" y="785813"/>
              <a:ext cx="46038" cy="44450"/>
            </a:xfrm>
            <a:custGeom>
              <a:avLst/>
              <a:gdLst>
                <a:gd name="T0" fmla="*/ 57 w 57"/>
                <a:gd name="T1" fmla="*/ 28 h 56"/>
                <a:gd name="T2" fmla="*/ 48 w 57"/>
                <a:gd name="T3" fmla="*/ 20 h 56"/>
                <a:gd name="T4" fmla="*/ 48 w 57"/>
                <a:gd name="T5" fmla="*/ 20 h 56"/>
                <a:gd name="T6" fmla="*/ 41 w 57"/>
                <a:gd name="T7" fmla="*/ 25 h 56"/>
                <a:gd name="T8" fmla="*/ 32 w 57"/>
                <a:gd name="T9" fmla="*/ 25 h 56"/>
                <a:gd name="T10" fmla="*/ 32 w 57"/>
                <a:gd name="T11" fmla="*/ 16 h 56"/>
                <a:gd name="T12" fmla="*/ 37 w 57"/>
                <a:gd name="T13" fmla="*/ 8 h 56"/>
                <a:gd name="T14" fmla="*/ 37 w 57"/>
                <a:gd name="T15" fmla="*/ 8 h 56"/>
                <a:gd name="T16" fmla="*/ 29 w 57"/>
                <a:gd name="T17" fmla="*/ 0 h 56"/>
                <a:gd name="T18" fmla="*/ 20 w 57"/>
                <a:gd name="T19" fmla="*/ 8 h 56"/>
                <a:gd name="T20" fmla="*/ 20 w 57"/>
                <a:gd name="T21" fmla="*/ 8 h 56"/>
                <a:gd name="T22" fmla="*/ 25 w 57"/>
                <a:gd name="T23" fmla="*/ 16 h 56"/>
                <a:gd name="T24" fmla="*/ 25 w 57"/>
                <a:gd name="T25" fmla="*/ 25 h 56"/>
                <a:gd name="T26" fmla="*/ 16 w 57"/>
                <a:gd name="T27" fmla="*/ 25 h 56"/>
                <a:gd name="T28" fmla="*/ 9 w 57"/>
                <a:gd name="T29" fmla="*/ 20 h 56"/>
                <a:gd name="T30" fmla="*/ 9 w 57"/>
                <a:gd name="T31" fmla="*/ 20 h 56"/>
                <a:gd name="T32" fmla="*/ 0 w 57"/>
                <a:gd name="T33" fmla="*/ 28 h 56"/>
                <a:gd name="T34" fmla="*/ 9 w 57"/>
                <a:gd name="T35" fmla="*/ 36 h 56"/>
                <a:gd name="T36" fmla="*/ 9 w 57"/>
                <a:gd name="T37" fmla="*/ 36 h 56"/>
                <a:gd name="T38" fmla="*/ 16 w 57"/>
                <a:gd name="T39" fmla="*/ 31 h 56"/>
                <a:gd name="T40" fmla="*/ 25 w 57"/>
                <a:gd name="T41" fmla="*/ 31 h 56"/>
                <a:gd name="T42" fmla="*/ 25 w 57"/>
                <a:gd name="T43" fmla="*/ 40 h 56"/>
                <a:gd name="T44" fmla="*/ 20 w 57"/>
                <a:gd name="T45" fmla="*/ 48 h 56"/>
                <a:gd name="T46" fmla="*/ 20 w 57"/>
                <a:gd name="T47" fmla="*/ 48 h 56"/>
                <a:gd name="T48" fmla="*/ 29 w 57"/>
                <a:gd name="T49" fmla="*/ 56 h 56"/>
                <a:gd name="T50" fmla="*/ 37 w 57"/>
                <a:gd name="T51" fmla="*/ 48 h 56"/>
                <a:gd name="T52" fmla="*/ 37 w 57"/>
                <a:gd name="T53" fmla="*/ 48 h 56"/>
                <a:gd name="T54" fmla="*/ 32 w 57"/>
                <a:gd name="T55" fmla="*/ 40 h 56"/>
                <a:gd name="T56" fmla="*/ 32 w 57"/>
                <a:gd name="T57" fmla="*/ 31 h 56"/>
                <a:gd name="T58" fmla="*/ 41 w 57"/>
                <a:gd name="T59" fmla="*/ 31 h 56"/>
                <a:gd name="T60" fmla="*/ 48 w 57"/>
                <a:gd name="T61" fmla="*/ 36 h 56"/>
                <a:gd name="T62" fmla="*/ 48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20"/>
                    <a:pt x="48" y="20"/>
                  </a:cubicBez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3"/>
                    <a:pt x="33" y="0"/>
                    <a:pt x="29" y="0"/>
                  </a:cubicBezTo>
                  <a:cubicBezTo>
                    <a:pt x="24" y="0"/>
                    <a:pt x="20" y="3"/>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3"/>
                    <a:pt x="0" y="28"/>
                  </a:cubicBezTo>
                  <a:cubicBezTo>
                    <a:pt x="0" y="33"/>
                    <a:pt x="4" y="36"/>
                    <a:pt x="9" y="36"/>
                  </a:cubicBezTo>
                  <a:cubicBezTo>
                    <a:pt x="9" y="36"/>
                    <a:pt x="9" y="36"/>
                    <a:pt x="9"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3"/>
                    <a:pt x="24" y="56"/>
                    <a:pt x="29" y="56"/>
                  </a:cubicBezTo>
                  <a:cubicBezTo>
                    <a:pt x="33" y="56"/>
                    <a:pt x="37" y="53"/>
                    <a:pt x="37" y="48"/>
                  </a:cubicBezTo>
                  <a:cubicBezTo>
                    <a:pt x="37" y="48"/>
                    <a:pt x="37" y="48"/>
                    <a:pt x="37" y="48"/>
                  </a:cubicBezTo>
                  <a:cubicBezTo>
                    <a:pt x="37" y="44"/>
                    <a:pt x="35" y="41"/>
                    <a:pt x="32" y="40"/>
                  </a:cubicBezTo>
                  <a:cubicBezTo>
                    <a:pt x="32" y="31"/>
                    <a:pt x="32" y="31"/>
                    <a:pt x="32" y="31"/>
                  </a:cubicBezTo>
                  <a:cubicBezTo>
                    <a:pt x="41" y="31"/>
                    <a:pt x="41" y="31"/>
                    <a:pt x="41" y="31"/>
                  </a:cubicBezTo>
                  <a:cubicBezTo>
                    <a:pt x="42" y="34"/>
                    <a:pt x="45" y="36"/>
                    <a:pt x="48" y="36"/>
                  </a:cubicBezTo>
                  <a:cubicBezTo>
                    <a:pt x="48" y="36"/>
                    <a:pt x="48" y="36"/>
                    <a:pt x="48"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4" name="Freeform 79"/>
            <p:cNvSpPr>
              <a:spLocks/>
            </p:cNvSpPr>
            <p:nvPr/>
          </p:nvSpPr>
          <p:spPr bwMode="auto">
            <a:xfrm>
              <a:off x="3141663" y="785813"/>
              <a:ext cx="46038" cy="44450"/>
            </a:xfrm>
            <a:custGeom>
              <a:avLst/>
              <a:gdLst>
                <a:gd name="T0" fmla="*/ 57 w 57"/>
                <a:gd name="T1" fmla="*/ 28 h 56"/>
                <a:gd name="T2" fmla="*/ 49 w 57"/>
                <a:gd name="T3" fmla="*/ 20 h 56"/>
                <a:gd name="T4" fmla="*/ 49 w 57"/>
                <a:gd name="T5" fmla="*/ 20 h 56"/>
                <a:gd name="T6" fmla="*/ 41 w 57"/>
                <a:gd name="T7" fmla="*/ 25 h 56"/>
                <a:gd name="T8" fmla="*/ 32 w 57"/>
                <a:gd name="T9" fmla="*/ 25 h 56"/>
                <a:gd name="T10" fmla="*/ 32 w 57"/>
                <a:gd name="T11" fmla="*/ 16 h 56"/>
                <a:gd name="T12" fmla="*/ 37 w 57"/>
                <a:gd name="T13" fmla="*/ 8 h 56"/>
                <a:gd name="T14" fmla="*/ 37 w 57"/>
                <a:gd name="T15" fmla="*/ 8 h 56"/>
                <a:gd name="T16" fmla="*/ 29 w 57"/>
                <a:gd name="T17" fmla="*/ 0 h 56"/>
                <a:gd name="T18" fmla="*/ 20 w 57"/>
                <a:gd name="T19" fmla="*/ 8 h 56"/>
                <a:gd name="T20" fmla="*/ 20 w 57"/>
                <a:gd name="T21" fmla="*/ 8 h 56"/>
                <a:gd name="T22" fmla="*/ 26 w 57"/>
                <a:gd name="T23" fmla="*/ 16 h 56"/>
                <a:gd name="T24" fmla="*/ 26 w 57"/>
                <a:gd name="T25" fmla="*/ 25 h 56"/>
                <a:gd name="T26" fmla="*/ 17 w 57"/>
                <a:gd name="T27" fmla="*/ 25 h 56"/>
                <a:gd name="T28" fmla="*/ 9 w 57"/>
                <a:gd name="T29" fmla="*/ 20 h 56"/>
                <a:gd name="T30" fmla="*/ 9 w 57"/>
                <a:gd name="T31" fmla="*/ 20 h 56"/>
                <a:gd name="T32" fmla="*/ 0 w 57"/>
                <a:gd name="T33" fmla="*/ 28 h 56"/>
                <a:gd name="T34" fmla="*/ 9 w 57"/>
                <a:gd name="T35" fmla="*/ 36 h 56"/>
                <a:gd name="T36" fmla="*/ 9 w 57"/>
                <a:gd name="T37" fmla="*/ 36 h 56"/>
                <a:gd name="T38" fmla="*/ 17 w 57"/>
                <a:gd name="T39" fmla="*/ 31 h 56"/>
                <a:gd name="T40" fmla="*/ 26 w 57"/>
                <a:gd name="T41" fmla="*/ 31 h 56"/>
                <a:gd name="T42" fmla="*/ 26 w 57"/>
                <a:gd name="T43" fmla="*/ 40 h 56"/>
                <a:gd name="T44" fmla="*/ 20 w 57"/>
                <a:gd name="T45" fmla="*/ 48 h 56"/>
                <a:gd name="T46" fmla="*/ 20 w 57"/>
                <a:gd name="T47" fmla="*/ 48 h 56"/>
                <a:gd name="T48" fmla="*/ 29 w 57"/>
                <a:gd name="T49" fmla="*/ 56 h 56"/>
                <a:gd name="T50" fmla="*/ 37 w 57"/>
                <a:gd name="T51" fmla="*/ 48 h 56"/>
                <a:gd name="T52" fmla="*/ 37 w 57"/>
                <a:gd name="T53" fmla="*/ 48 h 56"/>
                <a:gd name="T54" fmla="*/ 32 w 57"/>
                <a:gd name="T55" fmla="*/ 40 h 56"/>
                <a:gd name="T56" fmla="*/ 32 w 57"/>
                <a:gd name="T57" fmla="*/ 31 h 56"/>
                <a:gd name="T58" fmla="*/ 41 w 57"/>
                <a:gd name="T59" fmla="*/ 31 h 56"/>
                <a:gd name="T60" fmla="*/ 49 w 57"/>
                <a:gd name="T61" fmla="*/ 36 h 56"/>
                <a:gd name="T62" fmla="*/ 49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20"/>
                    <a:pt x="49" y="20"/>
                  </a:cubicBezTo>
                  <a:cubicBezTo>
                    <a:pt x="49" y="20"/>
                    <a:pt x="49" y="20"/>
                    <a:pt x="49"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3"/>
                    <a:pt x="33" y="0"/>
                    <a:pt x="29" y="0"/>
                  </a:cubicBezTo>
                  <a:cubicBezTo>
                    <a:pt x="24" y="0"/>
                    <a:pt x="20" y="3"/>
                    <a:pt x="20" y="8"/>
                  </a:cubicBezTo>
                  <a:cubicBezTo>
                    <a:pt x="20" y="8"/>
                    <a:pt x="20" y="8"/>
                    <a:pt x="20" y="8"/>
                  </a:cubicBezTo>
                  <a:cubicBezTo>
                    <a:pt x="20" y="12"/>
                    <a:pt x="22" y="15"/>
                    <a:pt x="26" y="16"/>
                  </a:cubicBezTo>
                  <a:cubicBezTo>
                    <a:pt x="26" y="25"/>
                    <a:pt x="26" y="25"/>
                    <a:pt x="26" y="25"/>
                  </a:cubicBezTo>
                  <a:cubicBezTo>
                    <a:pt x="17" y="25"/>
                    <a:pt x="17" y="25"/>
                    <a:pt x="17" y="25"/>
                  </a:cubicBezTo>
                  <a:cubicBezTo>
                    <a:pt x="15" y="22"/>
                    <a:pt x="12" y="20"/>
                    <a:pt x="9" y="20"/>
                  </a:cubicBezTo>
                  <a:cubicBezTo>
                    <a:pt x="9" y="20"/>
                    <a:pt x="9" y="20"/>
                    <a:pt x="9" y="20"/>
                  </a:cubicBezTo>
                  <a:cubicBezTo>
                    <a:pt x="4" y="20"/>
                    <a:pt x="0" y="23"/>
                    <a:pt x="0" y="28"/>
                  </a:cubicBezTo>
                  <a:cubicBezTo>
                    <a:pt x="0" y="33"/>
                    <a:pt x="4" y="36"/>
                    <a:pt x="9" y="36"/>
                  </a:cubicBezTo>
                  <a:cubicBezTo>
                    <a:pt x="9" y="36"/>
                    <a:pt x="9" y="36"/>
                    <a:pt x="9" y="36"/>
                  </a:cubicBezTo>
                  <a:cubicBezTo>
                    <a:pt x="12" y="36"/>
                    <a:pt x="15" y="34"/>
                    <a:pt x="17" y="31"/>
                  </a:cubicBezTo>
                  <a:cubicBezTo>
                    <a:pt x="26" y="31"/>
                    <a:pt x="26" y="31"/>
                    <a:pt x="26" y="31"/>
                  </a:cubicBezTo>
                  <a:cubicBezTo>
                    <a:pt x="26" y="40"/>
                    <a:pt x="26" y="40"/>
                    <a:pt x="26" y="40"/>
                  </a:cubicBezTo>
                  <a:cubicBezTo>
                    <a:pt x="22" y="41"/>
                    <a:pt x="20" y="44"/>
                    <a:pt x="20" y="48"/>
                  </a:cubicBezTo>
                  <a:cubicBezTo>
                    <a:pt x="20" y="48"/>
                    <a:pt x="20" y="48"/>
                    <a:pt x="20" y="48"/>
                  </a:cubicBezTo>
                  <a:cubicBezTo>
                    <a:pt x="20" y="53"/>
                    <a:pt x="24" y="56"/>
                    <a:pt x="29" y="56"/>
                  </a:cubicBezTo>
                  <a:cubicBezTo>
                    <a:pt x="33" y="56"/>
                    <a:pt x="37" y="53"/>
                    <a:pt x="37" y="48"/>
                  </a:cubicBezTo>
                  <a:cubicBezTo>
                    <a:pt x="37" y="48"/>
                    <a:pt x="37" y="48"/>
                    <a:pt x="37" y="48"/>
                  </a:cubicBezTo>
                  <a:cubicBezTo>
                    <a:pt x="37" y="44"/>
                    <a:pt x="35" y="41"/>
                    <a:pt x="32" y="40"/>
                  </a:cubicBezTo>
                  <a:cubicBezTo>
                    <a:pt x="32" y="31"/>
                    <a:pt x="32" y="31"/>
                    <a:pt x="32" y="31"/>
                  </a:cubicBezTo>
                  <a:cubicBezTo>
                    <a:pt x="41" y="31"/>
                    <a:pt x="41" y="31"/>
                    <a:pt x="41" y="31"/>
                  </a:cubicBezTo>
                  <a:cubicBezTo>
                    <a:pt x="42" y="34"/>
                    <a:pt x="45" y="36"/>
                    <a:pt x="49" y="36"/>
                  </a:cubicBezTo>
                  <a:cubicBezTo>
                    <a:pt x="49" y="36"/>
                    <a:pt x="49" y="36"/>
                    <a:pt x="49"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5" name="Freeform 80"/>
            <p:cNvSpPr>
              <a:spLocks/>
            </p:cNvSpPr>
            <p:nvPr/>
          </p:nvSpPr>
          <p:spPr bwMode="auto">
            <a:xfrm>
              <a:off x="3232150" y="785813"/>
              <a:ext cx="46038" cy="44450"/>
            </a:xfrm>
            <a:custGeom>
              <a:avLst/>
              <a:gdLst>
                <a:gd name="T0" fmla="*/ 56 w 56"/>
                <a:gd name="T1" fmla="*/ 28 h 56"/>
                <a:gd name="T2" fmla="*/ 48 w 56"/>
                <a:gd name="T3" fmla="*/ 20 h 56"/>
                <a:gd name="T4" fmla="*/ 48 w 56"/>
                <a:gd name="T5" fmla="*/ 20 h 56"/>
                <a:gd name="T6" fmla="*/ 40 w 56"/>
                <a:gd name="T7" fmla="*/ 25 h 56"/>
                <a:gd name="T8" fmla="*/ 31 w 56"/>
                <a:gd name="T9" fmla="*/ 25 h 56"/>
                <a:gd name="T10" fmla="*/ 31 w 56"/>
                <a:gd name="T11" fmla="*/ 16 h 56"/>
                <a:gd name="T12" fmla="*/ 36 w 56"/>
                <a:gd name="T13" fmla="*/ 8 h 56"/>
                <a:gd name="T14" fmla="*/ 36 w 56"/>
                <a:gd name="T15" fmla="*/ 8 h 56"/>
                <a:gd name="T16" fmla="*/ 28 w 56"/>
                <a:gd name="T17" fmla="*/ 0 h 56"/>
                <a:gd name="T18" fmla="*/ 19 w 56"/>
                <a:gd name="T19" fmla="*/ 8 h 56"/>
                <a:gd name="T20" fmla="*/ 19 w 56"/>
                <a:gd name="T21" fmla="*/ 8 h 56"/>
                <a:gd name="T22" fmla="*/ 25 w 56"/>
                <a:gd name="T23" fmla="*/ 16 h 56"/>
                <a:gd name="T24" fmla="*/ 25 w 56"/>
                <a:gd name="T25" fmla="*/ 25 h 56"/>
                <a:gd name="T26" fmla="*/ 16 w 56"/>
                <a:gd name="T27" fmla="*/ 25 h 56"/>
                <a:gd name="T28" fmla="*/ 8 w 56"/>
                <a:gd name="T29" fmla="*/ 20 h 56"/>
                <a:gd name="T30" fmla="*/ 8 w 56"/>
                <a:gd name="T31" fmla="*/ 20 h 56"/>
                <a:gd name="T32" fmla="*/ 0 w 56"/>
                <a:gd name="T33" fmla="*/ 28 h 56"/>
                <a:gd name="T34" fmla="*/ 8 w 56"/>
                <a:gd name="T35" fmla="*/ 36 h 56"/>
                <a:gd name="T36" fmla="*/ 8 w 56"/>
                <a:gd name="T37" fmla="*/ 36 h 56"/>
                <a:gd name="T38" fmla="*/ 16 w 56"/>
                <a:gd name="T39" fmla="*/ 31 h 56"/>
                <a:gd name="T40" fmla="*/ 25 w 56"/>
                <a:gd name="T41" fmla="*/ 31 h 56"/>
                <a:gd name="T42" fmla="*/ 25 w 56"/>
                <a:gd name="T43" fmla="*/ 40 h 56"/>
                <a:gd name="T44" fmla="*/ 19 w 56"/>
                <a:gd name="T45" fmla="*/ 48 h 56"/>
                <a:gd name="T46" fmla="*/ 19 w 56"/>
                <a:gd name="T47" fmla="*/ 48 h 56"/>
                <a:gd name="T48" fmla="*/ 28 w 56"/>
                <a:gd name="T49" fmla="*/ 56 h 56"/>
                <a:gd name="T50" fmla="*/ 36 w 56"/>
                <a:gd name="T51" fmla="*/ 48 h 56"/>
                <a:gd name="T52" fmla="*/ 36 w 56"/>
                <a:gd name="T53" fmla="*/ 48 h 56"/>
                <a:gd name="T54" fmla="*/ 31 w 56"/>
                <a:gd name="T55" fmla="*/ 40 h 56"/>
                <a:gd name="T56" fmla="*/ 31 w 56"/>
                <a:gd name="T57" fmla="*/ 31 h 56"/>
                <a:gd name="T58" fmla="*/ 40 w 56"/>
                <a:gd name="T59" fmla="*/ 31 h 56"/>
                <a:gd name="T60" fmla="*/ 48 w 56"/>
                <a:gd name="T61" fmla="*/ 36 h 56"/>
                <a:gd name="T62" fmla="*/ 48 w 56"/>
                <a:gd name="T63" fmla="*/ 36 h 56"/>
                <a:gd name="T64" fmla="*/ 56 w 56"/>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6">
                  <a:moveTo>
                    <a:pt x="56" y="28"/>
                  </a:moveTo>
                  <a:cubicBezTo>
                    <a:pt x="56" y="23"/>
                    <a:pt x="52"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6" y="12"/>
                    <a:pt x="36" y="8"/>
                  </a:cubicBezTo>
                  <a:cubicBezTo>
                    <a:pt x="36" y="8"/>
                    <a:pt x="36" y="8"/>
                    <a:pt x="36" y="8"/>
                  </a:cubicBezTo>
                  <a:cubicBezTo>
                    <a:pt x="36" y="3"/>
                    <a:pt x="33" y="0"/>
                    <a:pt x="28" y="0"/>
                  </a:cubicBezTo>
                  <a:cubicBezTo>
                    <a:pt x="23" y="0"/>
                    <a:pt x="19" y="3"/>
                    <a:pt x="19" y="8"/>
                  </a:cubicBezTo>
                  <a:cubicBezTo>
                    <a:pt x="19" y="8"/>
                    <a:pt x="19" y="8"/>
                    <a:pt x="19" y="8"/>
                  </a:cubicBezTo>
                  <a:cubicBezTo>
                    <a:pt x="19"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3" y="20"/>
                    <a:pt x="0" y="23"/>
                    <a:pt x="0" y="28"/>
                  </a:cubicBezTo>
                  <a:cubicBezTo>
                    <a:pt x="0" y="33"/>
                    <a:pt x="3"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19" y="44"/>
                    <a:pt x="19" y="48"/>
                  </a:cubicBezTo>
                  <a:cubicBezTo>
                    <a:pt x="19" y="48"/>
                    <a:pt x="19" y="48"/>
                    <a:pt x="19" y="48"/>
                  </a:cubicBezTo>
                  <a:cubicBezTo>
                    <a:pt x="19" y="53"/>
                    <a:pt x="23" y="56"/>
                    <a:pt x="28" y="56"/>
                  </a:cubicBezTo>
                  <a:cubicBezTo>
                    <a:pt x="33" y="56"/>
                    <a:pt x="36" y="53"/>
                    <a:pt x="36" y="48"/>
                  </a:cubicBezTo>
                  <a:cubicBezTo>
                    <a:pt x="36" y="48"/>
                    <a:pt x="36" y="48"/>
                    <a:pt x="36" y="48"/>
                  </a:cubicBezTo>
                  <a:cubicBezTo>
                    <a:pt x="36" y="44"/>
                    <a:pt x="34" y="41"/>
                    <a:pt x="31" y="40"/>
                  </a:cubicBezTo>
                  <a:cubicBezTo>
                    <a:pt x="31" y="31"/>
                    <a:pt x="31" y="31"/>
                    <a:pt x="31" y="31"/>
                  </a:cubicBezTo>
                  <a:cubicBezTo>
                    <a:pt x="40" y="31"/>
                    <a:pt x="40" y="31"/>
                    <a:pt x="40" y="31"/>
                  </a:cubicBezTo>
                  <a:cubicBezTo>
                    <a:pt x="41" y="34"/>
                    <a:pt x="44" y="36"/>
                    <a:pt x="48" y="36"/>
                  </a:cubicBezTo>
                  <a:cubicBezTo>
                    <a:pt x="48" y="36"/>
                    <a:pt x="48" y="36"/>
                    <a:pt x="48" y="36"/>
                  </a:cubicBezTo>
                  <a:cubicBezTo>
                    <a:pt x="52" y="36"/>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6" name="Freeform 81"/>
            <p:cNvSpPr>
              <a:spLocks/>
            </p:cNvSpPr>
            <p:nvPr/>
          </p:nvSpPr>
          <p:spPr bwMode="auto">
            <a:xfrm>
              <a:off x="3322638" y="785813"/>
              <a:ext cx="44450" cy="44450"/>
            </a:xfrm>
            <a:custGeom>
              <a:avLst/>
              <a:gdLst>
                <a:gd name="T0" fmla="*/ 56 w 56"/>
                <a:gd name="T1" fmla="*/ 28 h 56"/>
                <a:gd name="T2" fmla="*/ 48 w 56"/>
                <a:gd name="T3" fmla="*/ 20 h 56"/>
                <a:gd name="T4" fmla="*/ 48 w 56"/>
                <a:gd name="T5" fmla="*/ 20 h 56"/>
                <a:gd name="T6" fmla="*/ 40 w 56"/>
                <a:gd name="T7" fmla="*/ 25 h 56"/>
                <a:gd name="T8" fmla="*/ 31 w 56"/>
                <a:gd name="T9" fmla="*/ 25 h 56"/>
                <a:gd name="T10" fmla="*/ 31 w 56"/>
                <a:gd name="T11" fmla="*/ 16 h 56"/>
                <a:gd name="T12" fmla="*/ 37 w 56"/>
                <a:gd name="T13" fmla="*/ 8 h 56"/>
                <a:gd name="T14" fmla="*/ 37 w 56"/>
                <a:gd name="T15" fmla="*/ 8 h 56"/>
                <a:gd name="T16" fmla="*/ 28 w 56"/>
                <a:gd name="T17" fmla="*/ 0 h 56"/>
                <a:gd name="T18" fmla="*/ 20 w 56"/>
                <a:gd name="T19" fmla="*/ 8 h 56"/>
                <a:gd name="T20" fmla="*/ 20 w 56"/>
                <a:gd name="T21" fmla="*/ 8 h 56"/>
                <a:gd name="T22" fmla="*/ 25 w 56"/>
                <a:gd name="T23" fmla="*/ 16 h 56"/>
                <a:gd name="T24" fmla="*/ 25 w 56"/>
                <a:gd name="T25" fmla="*/ 25 h 56"/>
                <a:gd name="T26" fmla="*/ 16 w 56"/>
                <a:gd name="T27" fmla="*/ 25 h 56"/>
                <a:gd name="T28" fmla="*/ 8 w 56"/>
                <a:gd name="T29" fmla="*/ 20 h 56"/>
                <a:gd name="T30" fmla="*/ 8 w 56"/>
                <a:gd name="T31" fmla="*/ 20 h 56"/>
                <a:gd name="T32" fmla="*/ 0 w 56"/>
                <a:gd name="T33" fmla="*/ 28 h 56"/>
                <a:gd name="T34" fmla="*/ 8 w 56"/>
                <a:gd name="T35" fmla="*/ 36 h 56"/>
                <a:gd name="T36" fmla="*/ 8 w 56"/>
                <a:gd name="T37" fmla="*/ 36 h 56"/>
                <a:gd name="T38" fmla="*/ 16 w 56"/>
                <a:gd name="T39" fmla="*/ 31 h 56"/>
                <a:gd name="T40" fmla="*/ 25 w 56"/>
                <a:gd name="T41" fmla="*/ 31 h 56"/>
                <a:gd name="T42" fmla="*/ 25 w 56"/>
                <a:gd name="T43" fmla="*/ 40 h 56"/>
                <a:gd name="T44" fmla="*/ 20 w 56"/>
                <a:gd name="T45" fmla="*/ 48 h 56"/>
                <a:gd name="T46" fmla="*/ 20 w 56"/>
                <a:gd name="T47" fmla="*/ 48 h 56"/>
                <a:gd name="T48" fmla="*/ 28 w 56"/>
                <a:gd name="T49" fmla="*/ 56 h 56"/>
                <a:gd name="T50" fmla="*/ 37 w 56"/>
                <a:gd name="T51" fmla="*/ 48 h 56"/>
                <a:gd name="T52" fmla="*/ 37 w 56"/>
                <a:gd name="T53" fmla="*/ 48 h 56"/>
                <a:gd name="T54" fmla="*/ 31 w 56"/>
                <a:gd name="T55" fmla="*/ 40 h 56"/>
                <a:gd name="T56" fmla="*/ 31 w 56"/>
                <a:gd name="T57" fmla="*/ 31 h 56"/>
                <a:gd name="T58" fmla="*/ 40 w 56"/>
                <a:gd name="T59" fmla="*/ 31 h 56"/>
                <a:gd name="T60" fmla="*/ 48 w 56"/>
                <a:gd name="T61" fmla="*/ 36 h 56"/>
                <a:gd name="T62" fmla="*/ 48 w 56"/>
                <a:gd name="T63" fmla="*/ 36 h 56"/>
                <a:gd name="T64" fmla="*/ 56 w 56"/>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6">
                  <a:moveTo>
                    <a:pt x="56" y="28"/>
                  </a:moveTo>
                  <a:cubicBezTo>
                    <a:pt x="56" y="23"/>
                    <a:pt x="53"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7" y="12"/>
                    <a:pt x="37" y="8"/>
                  </a:cubicBezTo>
                  <a:cubicBezTo>
                    <a:pt x="37" y="8"/>
                    <a:pt x="37" y="8"/>
                    <a:pt x="37" y="8"/>
                  </a:cubicBezTo>
                  <a:cubicBezTo>
                    <a:pt x="37" y="3"/>
                    <a:pt x="33" y="0"/>
                    <a:pt x="28" y="0"/>
                  </a:cubicBezTo>
                  <a:cubicBezTo>
                    <a:pt x="23" y="0"/>
                    <a:pt x="20" y="3"/>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3"/>
                    <a:pt x="0" y="28"/>
                  </a:cubicBezTo>
                  <a:cubicBezTo>
                    <a:pt x="0" y="33"/>
                    <a:pt x="4"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3"/>
                    <a:pt x="23" y="56"/>
                    <a:pt x="28" y="56"/>
                  </a:cubicBezTo>
                  <a:cubicBezTo>
                    <a:pt x="33" y="56"/>
                    <a:pt x="37" y="53"/>
                    <a:pt x="37" y="48"/>
                  </a:cubicBezTo>
                  <a:cubicBezTo>
                    <a:pt x="37" y="48"/>
                    <a:pt x="37" y="48"/>
                    <a:pt x="37" y="48"/>
                  </a:cubicBezTo>
                  <a:cubicBezTo>
                    <a:pt x="37" y="44"/>
                    <a:pt x="34" y="41"/>
                    <a:pt x="31" y="40"/>
                  </a:cubicBezTo>
                  <a:cubicBezTo>
                    <a:pt x="31" y="31"/>
                    <a:pt x="31" y="31"/>
                    <a:pt x="31" y="31"/>
                  </a:cubicBezTo>
                  <a:cubicBezTo>
                    <a:pt x="40" y="31"/>
                    <a:pt x="40" y="31"/>
                    <a:pt x="40" y="31"/>
                  </a:cubicBezTo>
                  <a:cubicBezTo>
                    <a:pt x="41" y="34"/>
                    <a:pt x="44" y="36"/>
                    <a:pt x="48" y="36"/>
                  </a:cubicBezTo>
                  <a:cubicBezTo>
                    <a:pt x="48" y="36"/>
                    <a:pt x="48" y="36"/>
                    <a:pt x="48" y="36"/>
                  </a:cubicBezTo>
                  <a:cubicBezTo>
                    <a:pt x="53" y="36"/>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7" name="Freeform 82"/>
            <p:cNvSpPr>
              <a:spLocks/>
            </p:cNvSpPr>
            <p:nvPr/>
          </p:nvSpPr>
          <p:spPr bwMode="auto">
            <a:xfrm>
              <a:off x="3411538" y="785813"/>
              <a:ext cx="46038" cy="44450"/>
            </a:xfrm>
            <a:custGeom>
              <a:avLst/>
              <a:gdLst>
                <a:gd name="T0" fmla="*/ 57 w 57"/>
                <a:gd name="T1" fmla="*/ 28 h 56"/>
                <a:gd name="T2" fmla="*/ 48 w 57"/>
                <a:gd name="T3" fmla="*/ 20 h 56"/>
                <a:gd name="T4" fmla="*/ 48 w 57"/>
                <a:gd name="T5" fmla="*/ 20 h 56"/>
                <a:gd name="T6" fmla="*/ 40 w 57"/>
                <a:gd name="T7" fmla="*/ 25 h 56"/>
                <a:gd name="T8" fmla="*/ 31 w 57"/>
                <a:gd name="T9" fmla="*/ 25 h 56"/>
                <a:gd name="T10" fmla="*/ 31 w 57"/>
                <a:gd name="T11" fmla="*/ 16 h 56"/>
                <a:gd name="T12" fmla="*/ 37 w 57"/>
                <a:gd name="T13" fmla="*/ 8 h 56"/>
                <a:gd name="T14" fmla="*/ 37 w 57"/>
                <a:gd name="T15" fmla="*/ 8 h 56"/>
                <a:gd name="T16" fmla="*/ 28 w 57"/>
                <a:gd name="T17" fmla="*/ 0 h 56"/>
                <a:gd name="T18" fmla="*/ 20 w 57"/>
                <a:gd name="T19" fmla="*/ 8 h 56"/>
                <a:gd name="T20" fmla="*/ 20 w 57"/>
                <a:gd name="T21" fmla="*/ 8 h 56"/>
                <a:gd name="T22" fmla="*/ 25 w 57"/>
                <a:gd name="T23" fmla="*/ 16 h 56"/>
                <a:gd name="T24" fmla="*/ 25 w 57"/>
                <a:gd name="T25" fmla="*/ 25 h 56"/>
                <a:gd name="T26" fmla="*/ 16 w 57"/>
                <a:gd name="T27" fmla="*/ 25 h 56"/>
                <a:gd name="T28" fmla="*/ 8 w 57"/>
                <a:gd name="T29" fmla="*/ 20 h 56"/>
                <a:gd name="T30" fmla="*/ 8 w 57"/>
                <a:gd name="T31" fmla="*/ 20 h 56"/>
                <a:gd name="T32" fmla="*/ 0 w 57"/>
                <a:gd name="T33" fmla="*/ 28 h 56"/>
                <a:gd name="T34" fmla="*/ 8 w 57"/>
                <a:gd name="T35" fmla="*/ 36 h 56"/>
                <a:gd name="T36" fmla="*/ 8 w 57"/>
                <a:gd name="T37" fmla="*/ 36 h 56"/>
                <a:gd name="T38" fmla="*/ 16 w 57"/>
                <a:gd name="T39" fmla="*/ 31 h 56"/>
                <a:gd name="T40" fmla="*/ 25 w 57"/>
                <a:gd name="T41" fmla="*/ 31 h 56"/>
                <a:gd name="T42" fmla="*/ 25 w 57"/>
                <a:gd name="T43" fmla="*/ 40 h 56"/>
                <a:gd name="T44" fmla="*/ 20 w 57"/>
                <a:gd name="T45" fmla="*/ 48 h 56"/>
                <a:gd name="T46" fmla="*/ 20 w 57"/>
                <a:gd name="T47" fmla="*/ 48 h 56"/>
                <a:gd name="T48" fmla="*/ 28 w 57"/>
                <a:gd name="T49" fmla="*/ 56 h 56"/>
                <a:gd name="T50" fmla="*/ 37 w 57"/>
                <a:gd name="T51" fmla="*/ 48 h 56"/>
                <a:gd name="T52" fmla="*/ 37 w 57"/>
                <a:gd name="T53" fmla="*/ 48 h 56"/>
                <a:gd name="T54" fmla="*/ 31 w 57"/>
                <a:gd name="T55" fmla="*/ 40 h 56"/>
                <a:gd name="T56" fmla="*/ 31 w 57"/>
                <a:gd name="T57" fmla="*/ 31 h 56"/>
                <a:gd name="T58" fmla="*/ 40 w 57"/>
                <a:gd name="T59" fmla="*/ 31 h 56"/>
                <a:gd name="T60" fmla="*/ 48 w 57"/>
                <a:gd name="T61" fmla="*/ 36 h 56"/>
                <a:gd name="T62" fmla="*/ 48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20"/>
                    <a:pt x="48" y="20"/>
                  </a:cubicBezTo>
                  <a:cubicBezTo>
                    <a:pt x="48" y="20"/>
                    <a:pt x="48" y="20"/>
                    <a:pt x="48" y="20"/>
                  </a:cubicBezTo>
                  <a:cubicBezTo>
                    <a:pt x="45" y="20"/>
                    <a:pt x="42" y="22"/>
                    <a:pt x="40" y="25"/>
                  </a:cubicBezTo>
                  <a:cubicBezTo>
                    <a:pt x="31" y="25"/>
                    <a:pt x="31" y="25"/>
                    <a:pt x="31" y="25"/>
                  </a:cubicBezTo>
                  <a:cubicBezTo>
                    <a:pt x="31" y="16"/>
                    <a:pt x="31" y="16"/>
                    <a:pt x="31" y="16"/>
                  </a:cubicBezTo>
                  <a:cubicBezTo>
                    <a:pt x="35" y="15"/>
                    <a:pt x="37" y="12"/>
                    <a:pt x="37" y="8"/>
                  </a:cubicBezTo>
                  <a:cubicBezTo>
                    <a:pt x="37" y="8"/>
                    <a:pt x="37" y="8"/>
                    <a:pt x="37" y="8"/>
                  </a:cubicBezTo>
                  <a:cubicBezTo>
                    <a:pt x="37" y="3"/>
                    <a:pt x="33" y="0"/>
                    <a:pt x="28" y="0"/>
                  </a:cubicBezTo>
                  <a:cubicBezTo>
                    <a:pt x="24" y="0"/>
                    <a:pt x="20" y="3"/>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3"/>
                    <a:pt x="0" y="28"/>
                  </a:cubicBezTo>
                  <a:cubicBezTo>
                    <a:pt x="0" y="33"/>
                    <a:pt x="4"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3"/>
                    <a:pt x="24" y="56"/>
                    <a:pt x="28" y="56"/>
                  </a:cubicBezTo>
                  <a:cubicBezTo>
                    <a:pt x="33" y="56"/>
                    <a:pt x="37" y="53"/>
                    <a:pt x="37" y="48"/>
                  </a:cubicBezTo>
                  <a:cubicBezTo>
                    <a:pt x="37" y="48"/>
                    <a:pt x="37" y="48"/>
                    <a:pt x="37" y="48"/>
                  </a:cubicBezTo>
                  <a:cubicBezTo>
                    <a:pt x="37" y="44"/>
                    <a:pt x="35" y="41"/>
                    <a:pt x="31" y="40"/>
                  </a:cubicBezTo>
                  <a:cubicBezTo>
                    <a:pt x="31" y="31"/>
                    <a:pt x="31" y="31"/>
                    <a:pt x="31" y="31"/>
                  </a:cubicBezTo>
                  <a:cubicBezTo>
                    <a:pt x="40" y="31"/>
                    <a:pt x="40" y="31"/>
                    <a:pt x="40" y="31"/>
                  </a:cubicBezTo>
                  <a:cubicBezTo>
                    <a:pt x="42" y="34"/>
                    <a:pt x="45" y="36"/>
                    <a:pt x="48" y="36"/>
                  </a:cubicBezTo>
                  <a:cubicBezTo>
                    <a:pt x="48" y="36"/>
                    <a:pt x="48" y="36"/>
                    <a:pt x="48"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8" name="Freeform 83"/>
            <p:cNvSpPr>
              <a:spLocks/>
            </p:cNvSpPr>
            <p:nvPr/>
          </p:nvSpPr>
          <p:spPr bwMode="auto">
            <a:xfrm>
              <a:off x="3502025" y="785813"/>
              <a:ext cx="46038" cy="44450"/>
            </a:xfrm>
            <a:custGeom>
              <a:avLst/>
              <a:gdLst>
                <a:gd name="T0" fmla="*/ 57 w 57"/>
                <a:gd name="T1" fmla="*/ 28 h 56"/>
                <a:gd name="T2" fmla="*/ 48 w 57"/>
                <a:gd name="T3" fmla="*/ 20 h 56"/>
                <a:gd name="T4" fmla="*/ 48 w 57"/>
                <a:gd name="T5" fmla="*/ 20 h 56"/>
                <a:gd name="T6" fmla="*/ 40 w 57"/>
                <a:gd name="T7" fmla="*/ 25 h 56"/>
                <a:gd name="T8" fmla="*/ 32 w 57"/>
                <a:gd name="T9" fmla="*/ 25 h 56"/>
                <a:gd name="T10" fmla="*/ 32 w 57"/>
                <a:gd name="T11" fmla="*/ 16 h 56"/>
                <a:gd name="T12" fmla="*/ 37 w 57"/>
                <a:gd name="T13" fmla="*/ 8 h 56"/>
                <a:gd name="T14" fmla="*/ 37 w 57"/>
                <a:gd name="T15" fmla="*/ 8 h 56"/>
                <a:gd name="T16" fmla="*/ 28 w 57"/>
                <a:gd name="T17" fmla="*/ 0 h 56"/>
                <a:gd name="T18" fmla="*/ 20 w 57"/>
                <a:gd name="T19" fmla="*/ 8 h 56"/>
                <a:gd name="T20" fmla="*/ 20 w 57"/>
                <a:gd name="T21" fmla="*/ 8 h 56"/>
                <a:gd name="T22" fmla="*/ 25 w 57"/>
                <a:gd name="T23" fmla="*/ 16 h 56"/>
                <a:gd name="T24" fmla="*/ 25 w 57"/>
                <a:gd name="T25" fmla="*/ 25 h 56"/>
                <a:gd name="T26" fmla="*/ 16 w 57"/>
                <a:gd name="T27" fmla="*/ 25 h 56"/>
                <a:gd name="T28" fmla="*/ 8 w 57"/>
                <a:gd name="T29" fmla="*/ 20 h 56"/>
                <a:gd name="T30" fmla="*/ 8 w 57"/>
                <a:gd name="T31" fmla="*/ 20 h 56"/>
                <a:gd name="T32" fmla="*/ 0 w 57"/>
                <a:gd name="T33" fmla="*/ 28 h 56"/>
                <a:gd name="T34" fmla="*/ 8 w 57"/>
                <a:gd name="T35" fmla="*/ 36 h 56"/>
                <a:gd name="T36" fmla="*/ 8 w 57"/>
                <a:gd name="T37" fmla="*/ 36 h 56"/>
                <a:gd name="T38" fmla="*/ 16 w 57"/>
                <a:gd name="T39" fmla="*/ 31 h 56"/>
                <a:gd name="T40" fmla="*/ 25 w 57"/>
                <a:gd name="T41" fmla="*/ 31 h 56"/>
                <a:gd name="T42" fmla="*/ 25 w 57"/>
                <a:gd name="T43" fmla="*/ 40 h 56"/>
                <a:gd name="T44" fmla="*/ 20 w 57"/>
                <a:gd name="T45" fmla="*/ 48 h 56"/>
                <a:gd name="T46" fmla="*/ 20 w 57"/>
                <a:gd name="T47" fmla="*/ 48 h 56"/>
                <a:gd name="T48" fmla="*/ 28 w 57"/>
                <a:gd name="T49" fmla="*/ 56 h 56"/>
                <a:gd name="T50" fmla="*/ 37 w 57"/>
                <a:gd name="T51" fmla="*/ 48 h 56"/>
                <a:gd name="T52" fmla="*/ 37 w 57"/>
                <a:gd name="T53" fmla="*/ 48 h 56"/>
                <a:gd name="T54" fmla="*/ 32 w 57"/>
                <a:gd name="T55" fmla="*/ 40 h 56"/>
                <a:gd name="T56" fmla="*/ 32 w 57"/>
                <a:gd name="T57" fmla="*/ 31 h 56"/>
                <a:gd name="T58" fmla="*/ 40 w 57"/>
                <a:gd name="T59" fmla="*/ 31 h 56"/>
                <a:gd name="T60" fmla="*/ 48 w 57"/>
                <a:gd name="T61" fmla="*/ 36 h 56"/>
                <a:gd name="T62" fmla="*/ 48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20"/>
                    <a:pt x="48" y="20"/>
                  </a:cubicBezTo>
                  <a:cubicBezTo>
                    <a:pt x="48" y="20"/>
                    <a:pt x="48" y="20"/>
                    <a:pt x="48" y="20"/>
                  </a:cubicBezTo>
                  <a:cubicBezTo>
                    <a:pt x="45" y="20"/>
                    <a:pt x="42" y="22"/>
                    <a:pt x="40" y="25"/>
                  </a:cubicBezTo>
                  <a:cubicBezTo>
                    <a:pt x="32" y="25"/>
                    <a:pt x="32" y="25"/>
                    <a:pt x="32" y="25"/>
                  </a:cubicBezTo>
                  <a:cubicBezTo>
                    <a:pt x="32" y="16"/>
                    <a:pt x="32" y="16"/>
                    <a:pt x="32" y="16"/>
                  </a:cubicBezTo>
                  <a:cubicBezTo>
                    <a:pt x="35" y="15"/>
                    <a:pt x="37" y="12"/>
                    <a:pt x="37" y="8"/>
                  </a:cubicBezTo>
                  <a:cubicBezTo>
                    <a:pt x="37" y="8"/>
                    <a:pt x="37" y="8"/>
                    <a:pt x="37" y="8"/>
                  </a:cubicBezTo>
                  <a:cubicBezTo>
                    <a:pt x="37" y="3"/>
                    <a:pt x="33" y="0"/>
                    <a:pt x="28" y="0"/>
                  </a:cubicBezTo>
                  <a:cubicBezTo>
                    <a:pt x="24" y="0"/>
                    <a:pt x="20" y="3"/>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3"/>
                    <a:pt x="0" y="28"/>
                  </a:cubicBezTo>
                  <a:cubicBezTo>
                    <a:pt x="0" y="33"/>
                    <a:pt x="4"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3"/>
                    <a:pt x="24" y="56"/>
                    <a:pt x="28" y="56"/>
                  </a:cubicBezTo>
                  <a:cubicBezTo>
                    <a:pt x="33" y="56"/>
                    <a:pt x="37" y="53"/>
                    <a:pt x="37" y="48"/>
                  </a:cubicBezTo>
                  <a:cubicBezTo>
                    <a:pt x="37" y="48"/>
                    <a:pt x="37" y="48"/>
                    <a:pt x="37" y="48"/>
                  </a:cubicBezTo>
                  <a:cubicBezTo>
                    <a:pt x="37" y="44"/>
                    <a:pt x="35" y="41"/>
                    <a:pt x="32" y="40"/>
                  </a:cubicBezTo>
                  <a:cubicBezTo>
                    <a:pt x="32" y="31"/>
                    <a:pt x="32" y="31"/>
                    <a:pt x="32" y="31"/>
                  </a:cubicBezTo>
                  <a:cubicBezTo>
                    <a:pt x="40" y="31"/>
                    <a:pt x="40" y="31"/>
                    <a:pt x="40" y="31"/>
                  </a:cubicBezTo>
                  <a:cubicBezTo>
                    <a:pt x="42" y="34"/>
                    <a:pt x="45" y="36"/>
                    <a:pt x="48" y="36"/>
                  </a:cubicBezTo>
                  <a:cubicBezTo>
                    <a:pt x="48" y="36"/>
                    <a:pt x="48" y="36"/>
                    <a:pt x="48"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9" name="Freeform 84"/>
            <p:cNvSpPr>
              <a:spLocks/>
            </p:cNvSpPr>
            <p:nvPr/>
          </p:nvSpPr>
          <p:spPr bwMode="auto">
            <a:xfrm>
              <a:off x="3590925" y="785813"/>
              <a:ext cx="46038" cy="44450"/>
            </a:xfrm>
            <a:custGeom>
              <a:avLst/>
              <a:gdLst>
                <a:gd name="T0" fmla="*/ 48 w 57"/>
                <a:gd name="T1" fmla="*/ 20 h 56"/>
                <a:gd name="T2" fmla="*/ 48 w 57"/>
                <a:gd name="T3" fmla="*/ 20 h 56"/>
                <a:gd name="T4" fmla="*/ 41 w 57"/>
                <a:gd name="T5" fmla="*/ 25 h 56"/>
                <a:gd name="T6" fmla="*/ 32 w 57"/>
                <a:gd name="T7" fmla="*/ 25 h 56"/>
                <a:gd name="T8" fmla="*/ 32 w 57"/>
                <a:gd name="T9" fmla="*/ 16 h 56"/>
                <a:gd name="T10" fmla="*/ 37 w 57"/>
                <a:gd name="T11" fmla="*/ 8 h 56"/>
                <a:gd name="T12" fmla="*/ 37 w 57"/>
                <a:gd name="T13" fmla="*/ 8 h 56"/>
                <a:gd name="T14" fmla="*/ 29 w 57"/>
                <a:gd name="T15" fmla="*/ 0 h 56"/>
                <a:gd name="T16" fmla="*/ 20 w 57"/>
                <a:gd name="T17" fmla="*/ 8 h 56"/>
                <a:gd name="T18" fmla="*/ 20 w 57"/>
                <a:gd name="T19" fmla="*/ 8 h 56"/>
                <a:gd name="T20" fmla="*/ 25 w 57"/>
                <a:gd name="T21" fmla="*/ 16 h 56"/>
                <a:gd name="T22" fmla="*/ 25 w 57"/>
                <a:gd name="T23" fmla="*/ 25 h 56"/>
                <a:gd name="T24" fmla="*/ 16 w 57"/>
                <a:gd name="T25" fmla="*/ 25 h 56"/>
                <a:gd name="T26" fmla="*/ 9 w 57"/>
                <a:gd name="T27" fmla="*/ 20 h 56"/>
                <a:gd name="T28" fmla="*/ 9 w 57"/>
                <a:gd name="T29" fmla="*/ 20 h 56"/>
                <a:gd name="T30" fmla="*/ 0 w 57"/>
                <a:gd name="T31" fmla="*/ 28 h 56"/>
                <a:gd name="T32" fmla="*/ 9 w 57"/>
                <a:gd name="T33" fmla="*/ 36 h 56"/>
                <a:gd name="T34" fmla="*/ 9 w 57"/>
                <a:gd name="T35" fmla="*/ 36 h 56"/>
                <a:gd name="T36" fmla="*/ 16 w 57"/>
                <a:gd name="T37" fmla="*/ 31 h 56"/>
                <a:gd name="T38" fmla="*/ 25 w 57"/>
                <a:gd name="T39" fmla="*/ 31 h 56"/>
                <a:gd name="T40" fmla="*/ 25 w 57"/>
                <a:gd name="T41" fmla="*/ 40 h 56"/>
                <a:gd name="T42" fmla="*/ 20 w 57"/>
                <a:gd name="T43" fmla="*/ 48 h 56"/>
                <a:gd name="T44" fmla="*/ 20 w 57"/>
                <a:gd name="T45" fmla="*/ 48 h 56"/>
                <a:gd name="T46" fmla="*/ 29 w 57"/>
                <a:gd name="T47" fmla="*/ 56 h 56"/>
                <a:gd name="T48" fmla="*/ 37 w 57"/>
                <a:gd name="T49" fmla="*/ 48 h 56"/>
                <a:gd name="T50" fmla="*/ 37 w 57"/>
                <a:gd name="T51" fmla="*/ 48 h 56"/>
                <a:gd name="T52" fmla="*/ 32 w 57"/>
                <a:gd name="T53" fmla="*/ 40 h 56"/>
                <a:gd name="T54" fmla="*/ 32 w 57"/>
                <a:gd name="T55" fmla="*/ 31 h 56"/>
                <a:gd name="T56" fmla="*/ 41 w 57"/>
                <a:gd name="T57" fmla="*/ 31 h 56"/>
                <a:gd name="T58" fmla="*/ 48 w 57"/>
                <a:gd name="T59" fmla="*/ 36 h 56"/>
                <a:gd name="T60" fmla="*/ 48 w 57"/>
                <a:gd name="T61" fmla="*/ 36 h 56"/>
                <a:gd name="T62" fmla="*/ 57 w 57"/>
                <a:gd name="T63" fmla="*/ 28 h 56"/>
                <a:gd name="T64" fmla="*/ 48 w 57"/>
                <a:gd name="T65" fmla="*/ 2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48" y="20"/>
                  </a:move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3"/>
                    <a:pt x="33" y="0"/>
                    <a:pt x="29" y="0"/>
                  </a:cubicBezTo>
                  <a:cubicBezTo>
                    <a:pt x="24" y="0"/>
                    <a:pt x="20" y="3"/>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3"/>
                    <a:pt x="0" y="28"/>
                  </a:cubicBezTo>
                  <a:cubicBezTo>
                    <a:pt x="0" y="33"/>
                    <a:pt x="4" y="36"/>
                    <a:pt x="9" y="36"/>
                  </a:cubicBezTo>
                  <a:cubicBezTo>
                    <a:pt x="9" y="36"/>
                    <a:pt x="9" y="36"/>
                    <a:pt x="9"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3"/>
                    <a:pt x="24" y="56"/>
                    <a:pt x="29" y="56"/>
                  </a:cubicBezTo>
                  <a:cubicBezTo>
                    <a:pt x="33" y="56"/>
                    <a:pt x="37" y="53"/>
                    <a:pt x="37" y="48"/>
                  </a:cubicBezTo>
                  <a:cubicBezTo>
                    <a:pt x="37" y="48"/>
                    <a:pt x="37" y="48"/>
                    <a:pt x="37" y="48"/>
                  </a:cubicBezTo>
                  <a:cubicBezTo>
                    <a:pt x="37" y="44"/>
                    <a:pt x="35" y="41"/>
                    <a:pt x="32" y="40"/>
                  </a:cubicBezTo>
                  <a:cubicBezTo>
                    <a:pt x="32" y="31"/>
                    <a:pt x="32" y="31"/>
                    <a:pt x="32" y="31"/>
                  </a:cubicBezTo>
                  <a:cubicBezTo>
                    <a:pt x="41" y="31"/>
                    <a:pt x="41" y="31"/>
                    <a:pt x="41" y="31"/>
                  </a:cubicBezTo>
                  <a:cubicBezTo>
                    <a:pt x="42" y="34"/>
                    <a:pt x="45" y="36"/>
                    <a:pt x="48" y="36"/>
                  </a:cubicBezTo>
                  <a:cubicBezTo>
                    <a:pt x="48" y="36"/>
                    <a:pt x="48" y="36"/>
                    <a:pt x="48" y="36"/>
                  </a:cubicBezTo>
                  <a:cubicBezTo>
                    <a:pt x="53" y="36"/>
                    <a:pt x="57" y="33"/>
                    <a:pt x="57" y="28"/>
                  </a:cubicBezTo>
                  <a:cubicBezTo>
                    <a:pt x="57" y="23"/>
                    <a:pt x="53" y="20"/>
                    <a:pt x="48"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0" name="Freeform 85"/>
            <p:cNvSpPr>
              <a:spLocks/>
            </p:cNvSpPr>
            <p:nvPr/>
          </p:nvSpPr>
          <p:spPr bwMode="auto">
            <a:xfrm>
              <a:off x="2603500" y="874713"/>
              <a:ext cx="46038" cy="46038"/>
            </a:xfrm>
            <a:custGeom>
              <a:avLst/>
              <a:gdLst>
                <a:gd name="T0" fmla="*/ 57 w 57"/>
                <a:gd name="T1" fmla="*/ 28 h 57"/>
                <a:gd name="T2" fmla="*/ 49 w 57"/>
                <a:gd name="T3" fmla="*/ 20 h 57"/>
                <a:gd name="T4" fmla="*/ 49 w 57"/>
                <a:gd name="T5" fmla="*/ 20 h 57"/>
                <a:gd name="T6" fmla="*/ 41 w 57"/>
                <a:gd name="T7" fmla="*/ 25 h 57"/>
                <a:gd name="T8" fmla="*/ 32 w 57"/>
                <a:gd name="T9" fmla="*/ 25 h 57"/>
                <a:gd name="T10" fmla="*/ 32 w 57"/>
                <a:gd name="T11" fmla="*/ 16 h 57"/>
                <a:gd name="T12" fmla="*/ 37 w 57"/>
                <a:gd name="T13" fmla="*/ 8 h 57"/>
                <a:gd name="T14" fmla="*/ 37 w 57"/>
                <a:gd name="T15" fmla="*/ 8 h 57"/>
                <a:gd name="T16" fmla="*/ 29 w 57"/>
                <a:gd name="T17" fmla="*/ 0 h 57"/>
                <a:gd name="T18" fmla="*/ 20 w 57"/>
                <a:gd name="T19" fmla="*/ 8 h 57"/>
                <a:gd name="T20" fmla="*/ 20 w 57"/>
                <a:gd name="T21" fmla="*/ 8 h 57"/>
                <a:gd name="T22" fmla="*/ 26 w 57"/>
                <a:gd name="T23" fmla="*/ 16 h 57"/>
                <a:gd name="T24" fmla="*/ 26 w 57"/>
                <a:gd name="T25" fmla="*/ 25 h 57"/>
                <a:gd name="T26" fmla="*/ 17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7 w 57"/>
                <a:gd name="T39" fmla="*/ 31 h 57"/>
                <a:gd name="T40" fmla="*/ 26 w 57"/>
                <a:gd name="T41" fmla="*/ 31 h 57"/>
                <a:gd name="T42" fmla="*/ 26 w 57"/>
                <a:gd name="T43" fmla="*/ 40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0 h 57"/>
                <a:gd name="T56" fmla="*/ 32 w 57"/>
                <a:gd name="T57" fmla="*/ 31 h 57"/>
                <a:gd name="T58" fmla="*/ 41 w 57"/>
                <a:gd name="T59" fmla="*/ 31 h 57"/>
                <a:gd name="T60" fmla="*/ 49 w 57"/>
                <a:gd name="T61" fmla="*/ 37 h 57"/>
                <a:gd name="T62" fmla="*/ 49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9" y="20"/>
                  </a:cubicBezTo>
                  <a:cubicBezTo>
                    <a:pt x="49" y="20"/>
                    <a:pt x="49" y="20"/>
                    <a:pt x="49"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9" y="0"/>
                  </a:cubicBezTo>
                  <a:cubicBezTo>
                    <a:pt x="24" y="0"/>
                    <a:pt x="20" y="4"/>
                    <a:pt x="20" y="8"/>
                  </a:cubicBezTo>
                  <a:cubicBezTo>
                    <a:pt x="20" y="8"/>
                    <a:pt x="20" y="8"/>
                    <a:pt x="20" y="8"/>
                  </a:cubicBezTo>
                  <a:cubicBezTo>
                    <a:pt x="20" y="12"/>
                    <a:pt x="22" y="15"/>
                    <a:pt x="26" y="16"/>
                  </a:cubicBezTo>
                  <a:cubicBezTo>
                    <a:pt x="26" y="25"/>
                    <a:pt x="26" y="25"/>
                    <a:pt x="26" y="25"/>
                  </a:cubicBezTo>
                  <a:cubicBezTo>
                    <a:pt x="17" y="25"/>
                    <a:pt x="17" y="25"/>
                    <a:pt x="17"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4"/>
                    <a:pt x="17" y="31"/>
                  </a:cubicBezTo>
                  <a:cubicBezTo>
                    <a:pt x="26" y="31"/>
                    <a:pt x="26" y="31"/>
                    <a:pt x="26" y="31"/>
                  </a:cubicBezTo>
                  <a:cubicBezTo>
                    <a:pt x="26" y="40"/>
                    <a:pt x="26" y="40"/>
                    <a:pt x="26" y="40"/>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0"/>
                  </a:cubicBezTo>
                  <a:cubicBezTo>
                    <a:pt x="32" y="31"/>
                    <a:pt x="32" y="31"/>
                    <a:pt x="32" y="31"/>
                  </a:cubicBezTo>
                  <a:cubicBezTo>
                    <a:pt x="41" y="31"/>
                    <a:pt x="41" y="31"/>
                    <a:pt x="41" y="31"/>
                  </a:cubicBezTo>
                  <a:cubicBezTo>
                    <a:pt x="42" y="34"/>
                    <a:pt x="45" y="37"/>
                    <a:pt x="49" y="37"/>
                  </a:cubicBezTo>
                  <a:cubicBezTo>
                    <a:pt x="49" y="37"/>
                    <a:pt x="49" y="37"/>
                    <a:pt x="49"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1" name="Freeform 86"/>
            <p:cNvSpPr>
              <a:spLocks/>
            </p:cNvSpPr>
            <p:nvPr/>
          </p:nvSpPr>
          <p:spPr bwMode="auto">
            <a:xfrm>
              <a:off x="2693988" y="874713"/>
              <a:ext cx="46038"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6 w 56"/>
                <a:gd name="T13" fmla="*/ 8 h 57"/>
                <a:gd name="T14" fmla="*/ 36 w 56"/>
                <a:gd name="T15" fmla="*/ 8 h 57"/>
                <a:gd name="T16" fmla="*/ 28 w 56"/>
                <a:gd name="T17" fmla="*/ 0 h 57"/>
                <a:gd name="T18" fmla="*/ 19 w 56"/>
                <a:gd name="T19" fmla="*/ 8 h 57"/>
                <a:gd name="T20" fmla="*/ 19 w 56"/>
                <a:gd name="T21" fmla="*/ 8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1 h 57"/>
                <a:gd name="T40" fmla="*/ 25 w 56"/>
                <a:gd name="T41" fmla="*/ 31 h 57"/>
                <a:gd name="T42" fmla="*/ 25 w 56"/>
                <a:gd name="T43" fmla="*/ 40 h 57"/>
                <a:gd name="T44" fmla="*/ 19 w 56"/>
                <a:gd name="T45" fmla="*/ 48 h 57"/>
                <a:gd name="T46" fmla="*/ 19 w 56"/>
                <a:gd name="T47" fmla="*/ 48 h 57"/>
                <a:gd name="T48" fmla="*/ 28 w 56"/>
                <a:gd name="T49" fmla="*/ 57 h 57"/>
                <a:gd name="T50" fmla="*/ 36 w 56"/>
                <a:gd name="T51" fmla="*/ 48 h 57"/>
                <a:gd name="T52" fmla="*/ 36 w 56"/>
                <a:gd name="T53" fmla="*/ 48 h 57"/>
                <a:gd name="T54" fmla="*/ 31 w 56"/>
                <a:gd name="T55" fmla="*/ 40 h 57"/>
                <a:gd name="T56" fmla="*/ 31 w 56"/>
                <a:gd name="T57" fmla="*/ 31 h 57"/>
                <a:gd name="T58" fmla="*/ 40 w 56"/>
                <a:gd name="T59" fmla="*/ 31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2"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6" y="12"/>
                    <a:pt x="36" y="8"/>
                  </a:cubicBezTo>
                  <a:cubicBezTo>
                    <a:pt x="36" y="8"/>
                    <a:pt x="36" y="8"/>
                    <a:pt x="36" y="8"/>
                  </a:cubicBezTo>
                  <a:cubicBezTo>
                    <a:pt x="36" y="4"/>
                    <a:pt x="33" y="0"/>
                    <a:pt x="28" y="0"/>
                  </a:cubicBezTo>
                  <a:cubicBezTo>
                    <a:pt x="23" y="0"/>
                    <a:pt x="19" y="4"/>
                    <a:pt x="19" y="8"/>
                  </a:cubicBezTo>
                  <a:cubicBezTo>
                    <a:pt x="19" y="8"/>
                    <a:pt x="19" y="8"/>
                    <a:pt x="19" y="8"/>
                  </a:cubicBezTo>
                  <a:cubicBezTo>
                    <a:pt x="19"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3" y="20"/>
                    <a:pt x="0" y="24"/>
                    <a:pt x="0" y="28"/>
                  </a:cubicBezTo>
                  <a:cubicBezTo>
                    <a:pt x="0" y="33"/>
                    <a:pt x="3" y="37"/>
                    <a:pt x="8" y="37"/>
                  </a:cubicBezTo>
                  <a:cubicBezTo>
                    <a:pt x="8" y="37"/>
                    <a:pt x="8" y="37"/>
                    <a:pt x="8" y="37"/>
                  </a:cubicBezTo>
                  <a:cubicBezTo>
                    <a:pt x="12" y="37"/>
                    <a:pt x="15" y="34"/>
                    <a:pt x="16" y="31"/>
                  </a:cubicBezTo>
                  <a:cubicBezTo>
                    <a:pt x="25" y="31"/>
                    <a:pt x="25" y="31"/>
                    <a:pt x="25" y="31"/>
                  </a:cubicBezTo>
                  <a:cubicBezTo>
                    <a:pt x="25" y="40"/>
                    <a:pt x="25" y="40"/>
                    <a:pt x="25" y="40"/>
                  </a:cubicBezTo>
                  <a:cubicBezTo>
                    <a:pt x="22" y="42"/>
                    <a:pt x="19" y="45"/>
                    <a:pt x="19" y="48"/>
                  </a:cubicBezTo>
                  <a:cubicBezTo>
                    <a:pt x="19" y="48"/>
                    <a:pt x="19" y="48"/>
                    <a:pt x="19" y="48"/>
                  </a:cubicBezTo>
                  <a:cubicBezTo>
                    <a:pt x="19" y="53"/>
                    <a:pt x="23" y="57"/>
                    <a:pt x="28" y="57"/>
                  </a:cubicBezTo>
                  <a:cubicBezTo>
                    <a:pt x="33" y="57"/>
                    <a:pt x="36" y="53"/>
                    <a:pt x="36" y="48"/>
                  </a:cubicBezTo>
                  <a:cubicBezTo>
                    <a:pt x="36" y="48"/>
                    <a:pt x="36" y="48"/>
                    <a:pt x="36" y="48"/>
                  </a:cubicBezTo>
                  <a:cubicBezTo>
                    <a:pt x="36" y="45"/>
                    <a:pt x="34" y="42"/>
                    <a:pt x="31" y="40"/>
                  </a:cubicBezTo>
                  <a:cubicBezTo>
                    <a:pt x="31" y="31"/>
                    <a:pt x="31" y="31"/>
                    <a:pt x="31" y="31"/>
                  </a:cubicBezTo>
                  <a:cubicBezTo>
                    <a:pt x="40" y="31"/>
                    <a:pt x="40" y="31"/>
                    <a:pt x="40" y="31"/>
                  </a:cubicBezTo>
                  <a:cubicBezTo>
                    <a:pt x="41" y="34"/>
                    <a:pt x="44" y="37"/>
                    <a:pt x="48" y="37"/>
                  </a:cubicBezTo>
                  <a:cubicBezTo>
                    <a:pt x="48" y="37"/>
                    <a:pt x="48" y="37"/>
                    <a:pt x="48" y="37"/>
                  </a:cubicBezTo>
                  <a:cubicBezTo>
                    <a:pt x="52"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2" name="Freeform 87"/>
            <p:cNvSpPr>
              <a:spLocks/>
            </p:cNvSpPr>
            <p:nvPr/>
          </p:nvSpPr>
          <p:spPr bwMode="auto">
            <a:xfrm>
              <a:off x="2784475" y="874713"/>
              <a:ext cx="44450"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7 w 56"/>
                <a:gd name="T13" fmla="*/ 8 h 57"/>
                <a:gd name="T14" fmla="*/ 37 w 56"/>
                <a:gd name="T15" fmla="*/ 8 h 57"/>
                <a:gd name="T16" fmla="*/ 28 w 56"/>
                <a:gd name="T17" fmla="*/ 0 h 57"/>
                <a:gd name="T18" fmla="*/ 20 w 56"/>
                <a:gd name="T19" fmla="*/ 8 h 57"/>
                <a:gd name="T20" fmla="*/ 20 w 56"/>
                <a:gd name="T21" fmla="*/ 8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1 h 57"/>
                <a:gd name="T40" fmla="*/ 25 w 56"/>
                <a:gd name="T41" fmla="*/ 31 h 57"/>
                <a:gd name="T42" fmla="*/ 25 w 56"/>
                <a:gd name="T43" fmla="*/ 40 h 57"/>
                <a:gd name="T44" fmla="*/ 20 w 56"/>
                <a:gd name="T45" fmla="*/ 48 h 57"/>
                <a:gd name="T46" fmla="*/ 20 w 56"/>
                <a:gd name="T47" fmla="*/ 48 h 57"/>
                <a:gd name="T48" fmla="*/ 28 w 56"/>
                <a:gd name="T49" fmla="*/ 57 h 57"/>
                <a:gd name="T50" fmla="*/ 37 w 56"/>
                <a:gd name="T51" fmla="*/ 48 h 57"/>
                <a:gd name="T52" fmla="*/ 37 w 56"/>
                <a:gd name="T53" fmla="*/ 48 h 57"/>
                <a:gd name="T54" fmla="*/ 31 w 56"/>
                <a:gd name="T55" fmla="*/ 40 h 57"/>
                <a:gd name="T56" fmla="*/ 31 w 56"/>
                <a:gd name="T57" fmla="*/ 31 h 57"/>
                <a:gd name="T58" fmla="*/ 40 w 56"/>
                <a:gd name="T59" fmla="*/ 31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3"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7" y="12"/>
                    <a:pt x="37" y="8"/>
                  </a:cubicBezTo>
                  <a:cubicBezTo>
                    <a:pt x="37" y="8"/>
                    <a:pt x="37" y="8"/>
                    <a:pt x="37" y="8"/>
                  </a:cubicBezTo>
                  <a:cubicBezTo>
                    <a:pt x="37" y="4"/>
                    <a:pt x="33" y="0"/>
                    <a:pt x="28" y="0"/>
                  </a:cubicBezTo>
                  <a:cubicBezTo>
                    <a:pt x="23"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4"/>
                    <a:pt x="16" y="31"/>
                  </a:cubicBezTo>
                  <a:cubicBezTo>
                    <a:pt x="25" y="31"/>
                    <a:pt x="25" y="31"/>
                    <a:pt x="25" y="31"/>
                  </a:cubicBezTo>
                  <a:cubicBezTo>
                    <a:pt x="25" y="40"/>
                    <a:pt x="25" y="40"/>
                    <a:pt x="25" y="40"/>
                  </a:cubicBezTo>
                  <a:cubicBezTo>
                    <a:pt x="22" y="42"/>
                    <a:pt x="20" y="45"/>
                    <a:pt x="20" y="48"/>
                  </a:cubicBezTo>
                  <a:cubicBezTo>
                    <a:pt x="20" y="48"/>
                    <a:pt x="20" y="48"/>
                    <a:pt x="20" y="48"/>
                  </a:cubicBezTo>
                  <a:cubicBezTo>
                    <a:pt x="20" y="53"/>
                    <a:pt x="23" y="57"/>
                    <a:pt x="28" y="57"/>
                  </a:cubicBezTo>
                  <a:cubicBezTo>
                    <a:pt x="33" y="57"/>
                    <a:pt x="37" y="53"/>
                    <a:pt x="37" y="48"/>
                  </a:cubicBezTo>
                  <a:cubicBezTo>
                    <a:pt x="37" y="48"/>
                    <a:pt x="37" y="48"/>
                    <a:pt x="37" y="48"/>
                  </a:cubicBezTo>
                  <a:cubicBezTo>
                    <a:pt x="37" y="45"/>
                    <a:pt x="34" y="42"/>
                    <a:pt x="31" y="40"/>
                  </a:cubicBezTo>
                  <a:cubicBezTo>
                    <a:pt x="31" y="31"/>
                    <a:pt x="31" y="31"/>
                    <a:pt x="31" y="31"/>
                  </a:cubicBezTo>
                  <a:cubicBezTo>
                    <a:pt x="40" y="31"/>
                    <a:pt x="40" y="31"/>
                    <a:pt x="40" y="31"/>
                  </a:cubicBezTo>
                  <a:cubicBezTo>
                    <a:pt x="41" y="34"/>
                    <a:pt x="44" y="37"/>
                    <a:pt x="48" y="37"/>
                  </a:cubicBezTo>
                  <a:cubicBezTo>
                    <a:pt x="48" y="37"/>
                    <a:pt x="48" y="37"/>
                    <a:pt x="48" y="37"/>
                  </a:cubicBezTo>
                  <a:cubicBezTo>
                    <a:pt x="53"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3" name="Freeform 88"/>
            <p:cNvSpPr>
              <a:spLocks/>
            </p:cNvSpPr>
            <p:nvPr/>
          </p:nvSpPr>
          <p:spPr bwMode="auto">
            <a:xfrm>
              <a:off x="2873375" y="874713"/>
              <a:ext cx="46038" cy="46038"/>
            </a:xfrm>
            <a:custGeom>
              <a:avLst/>
              <a:gdLst>
                <a:gd name="T0" fmla="*/ 57 w 57"/>
                <a:gd name="T1" fmla="*/ 28 h 57"/>
                <a:gd name="T2" fmla="*/ 48 w 57"/>
                <a:gd name="T3" fmla="*/ 20 h 57"/>
                <a:gd name="T4" fmla="*/ 48 w 57"/>
                <a:gd name="T5" fmla="*/ 20 h 57"/>
                <a:gd name="T6" fmla="*/ 40 w 57"/>
                <a:gd name="T7" fmla="*/ 25 h 57"/>
                <a:gd name="T8" fmla="*/ 31 w 57"/>
                <a:gd name="T9" fmla="*/ 25 h 57"/>
                <a:gd name="T10" fmla="*/ 31 w 57"/>
                <a:gd name="T11" fmla="*/ 16 h 57"/>
                <a:gd name="T12" fmla="*/ 37 w 57"/>
                <a:gd name="T13" fmla="*/ 8 h 57"/>
                <a:gd name="T14" fmla="*/ 37 w 57"/>
                <a:gd name="T15" fmla="*/ 8 h 57"/>
                <a:gd name="T16" fmla="*/ 28 w 57"/>
                <a:gd name="T17" fmla="*/ 0 h 57"/>
                <a:gd name="T18" fmla="*/ 20 w 57"/>
                <a:gd name="T19" fmla="*/ 8 h 57"/>
                <a:gd name="T20" fmla="*/ 20 w 57"/>
                <a:gd name="T21" fmla="*/ 8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8 h 57"/>
                <a:gd name="T34" fmla="*/ 8 w 57"/>
                <a:gd name="T35" fmla="*/ 37 h 57"/>
                <a:gd name="T36" fmla="*/ 8 w 57"/>
                <a:gd name="T37" fmla="*/ 37 h 57"/>
                <a:gd name="T38" fmla="*/ 16 w 57"/>
                <a:gd name="T39" fmla="*/ 31 h 57"/>
                <a:gd name="T40" fmla="*/ 25 w 57"/>
                <a:gd name="T41" fmla="*/ 31 h 57"/>
                <a:gd name="T42" fmla="*/ 25 w 57"/>
                <a:gd name="T43" fmla="*/ 40 h 57"/>
                <a:gd name="T44" fmla="*/ 20 w 57"/>
                <a:gd name="T45" fmla="*/ 48 h 57"/>
                <a:gd name="T46" fmla="*/ 20 w 57"/>
                <a:gd name="T47" fmla="*/ 48 h 57"/>
                <a:gd name="T48" fmla="*/ 28 w 57"/>
                <a:gd name="T49" fmla="*/ 57 h 57"/>
                <a:gd name="T50" fmla="*/ 37 w 57"/>
                <a:gd name="T51" fmla="*/ 48 h 57"/>
                <a:gd name="T52" fmla="*/ 37 w 57"/>
                <a:gd name="T53" fmla="*/ 48 h 57"/>
                <a:gd name="T54" fmla="*/ 31 w 57"/>
                <a:gd name="T55" fmla="*/ 40 h 57"/>
                <a:gd name="T56" fmla="*/ 31 w 57"/>
                <a:gd name="T57" fmla="*/ 31 h 57"/>
                <a:gd name="T58" fmla="*/ 40 w 57"/>
                <a:gd name="T59" fmla="*/ 31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0" y="25"/>
                  </a:cubicBezTo>
                  <a:cubicBezTo>
                    <a:pt x="31" y="25"/>
                    <a:pt x="31" y="25"/>
                    <a:pt x="31" y="25"/>
                  </a:cubicBezTo>
                  <a:cubicBezTo>
                    <a:pt x="31" y="16"/>
                    <a:pt x="31" y="16"/>
                    <a:pt x="31" y="16"/>
                  </a:cubicBezTo>
                  <a:cubicBezTo>
                    <a:pt x="35" y="15"/>
                    <a:pt x="37" y="12"/>
                    <a:pt x="37" y="8"/>
                  </a:cubicBezTo>
                  <a:cubicBezTo>
                    <a:pt x="37" y="8"/>
                    <a:pt x="37" y="8"/>
                    <a:pt x="37" y="8"/>
                  </a:cubicBezTo>
                  <a:cubicBezTo>
                    <a:pt x="37" y="4"/>
                    <a:pt x="33" y="0"/>
                    <a:pt x="28"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4"/>
                    <a:pt x="16" y="31"/>
                  </a:cubicBezTo>
                  <a:cubicBezTo>
                    <a:pt x="25" y="31"/>
                    <a:pt x="25" y="31"/>
                    <a:pt x="25" y="31"/>
                  </a:cubicBezTo>
                  <a:cubicBezTo>
                    <a:pt x="25" y="40"/>
                    <a:pt x="25" y="40"/>
                    <a:pt x="25" y="40"/>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1" y="40"/>
                  </a:cubicBezTo>
                  <a:cubicBezTo>
                    <a:pt x="31" y="31"/>
                    <a:pt x="31" y="31"/>
                    <a:pt x="31" y="31"/>
                  </a:cubicBezTo>
                  <a:cubicBezTo>
                    <a:pt x="40" y="31"/>
                    <a:pt x="40" y="31"/>
                    <a:pt x="40" y="31"/>
                  </a:cubicBezTo>
                  <a:cubicBezTo>
                    <a:pt x="42" y="34"/>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4" name="Freeform 89"/>
            <p:cNvSpPr>
              <a:spLocks/>
            </p:cNvSpPr>
            <p:nvPr/>
          </p:nvSpPr>
          <p:spPr bwMode="auto">
            <a:xfrm>
              <a:off x="2963863" y="874713"/>
              <a:ext cx="46038" cy="46038"/>
            </a:xfrm>
            <a:custGeom>
              <a:avLst/>
              <a:gdLst>
                <a:gd name="T0" fmla="*/ 57 w 57"/>
                <a:gd name="T1" fmla="*/ 28 h 57"/>
                <a:gd name="T2" fmla="*/ 48 w 57"/>
                <a:gd name="T3" fmla="*/ 20 h 57"/>
                <a:gd name="T4" fmla="*/ 48 w 57"/>
                <a:gd name="T5" fmla="*/ 20 h 57"/>
                <a:gd name="T6" fmla="*/ 41 w 57"/>
                <a:gd name="T7" fmla="*/ 25 h 57"/>
                <a:gd name="T8" fmla="*/ 32 w 57"/>
                <a:gd name="T9" fmla="*/ 25 h 57"/>
                <a:gd name="T10" fmla="*/ 32 w 57"/>
                <a:gd name="T11" fmla="*/ 16 h 57"/>
                <a:gd name="T12" fmla="*/ 37 w 57"/>
                <a:gd name="T13" fmla="*/ 8 h 57"/>
                <a:gd name="T14" fmla="*/ 37 w 57"/>
                <a:gd name="T15" fmla="*/ 8 h 57"/>
                <a:gd name="T16" fmla="*/ 28 w 57"/>
                <a:gd name="T17" fmla="*/ 0 h 57"/>
                <a:gd name="T18" fmla="*/ 20 w 57"/>
                <a:gd name="T19" fmla="*/ 8 h 57"/>
                <a:gd name="T20" fmla="*/ 20 w 57"/>
                <a:gd name="T21" fmla="*/ 8 h 57"/>
                <a:gd name="T22" fmla="*/ 25 w 57"/>
                <a:gd name="T23" fmla="*/ 16 h 57"/>
                <a:gd name="T24" fmla="*/ 25 w 57"/>
                <a:gd name="T25" fmla="*/ 25 h 57"/>
                <a:gd name="T26" fmla="*/ 16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6 w 57"/>
                <a:gd name="T39" fmla="*/ 31 h 57"/>
                <a:gd name="T40" fmla="*/ 25 w 57"/>
                <a:gd name="T41" fmla="*/ 31 h 57"/>
                <a:gd name="T42" fmla="*/ 25 w 57"/>
                <a:gd name="T43" fmla="*/ 40 h 57"/>
                <a:gd name="T44" fmla="*/ 20 w 57"/>
                <a:gd name="T45" fmla="*/ 48 h 57"/>
                <a:gd name="T46" fmla="*/ 20 w 57"/>
                <a:gd name="T47" fmla="*/ 48 h 57"/>
                <a:gd name="T48" fmla="*/ 28 w 57"/>
                <a:gd name="T49" fmla="*/ 57 h 57"/>
                <a:gd name="T50" fmla="*/ 37 w 57"/>
                <a:gd name="T51" fmla="*/ 48 h 57"/>
                <a:gd name="T52" fmla="*/ 37 w 57"/>
                <a:gd name="T53" fmla="*/ 48 h 57"/>
                <a:gd name="T54" fmla="*/ 32 w 57"/>
                <a:gd name="T55" fmla="*/ 40 h 57"/>
                <a:gd name="T56" fmla="*/ 32 w 57"/>
                <a:gd name="T57" fmla="*/ 31 h 57"/>
                <a:gd name="T58" fmla="*/ 41 w 57"/>
                <a:gd name="T59" fmla="*/ 31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8"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4"/>
                    <a:pt x="16" y="31"/>
                  </a:cubicBezTo>
                  <a:cubicBezTo>
                    <a:pt x="25" y="31"/>
                    <a:pt x="25" y="31"/>
                    <a:pt x="25" y="31"/>
                  </a:cubicBezTo>
                  <a:cubicBezTo>
                    <a:pt x="25" y="40"/>
                    <a:pt x="25" y="40"/>
                    <a:pt x="25" y="40"/>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2" y="40"/>
                  </a:cubicBezTo>
                  <a:cubicBezTo>
                    <a:pt x="32" y="31"/>
                    <a:pt x="32" y="31"/>
                    <a:pt x="32" y="31"/>
                  </a:cubicBezTo>
                  <a:cubicBezTo>
                    <a:pt x="41" y="31"/>
                    <a:pt x="41" y="31"/>
                    <a:pt x="41" y="31"/>
                  </a:cubicBezTo>
                  <a:cubicBezTo>
                    <a:pt x="42" y="34"/>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5" name="Freeform 90"/>
            <p:cNvSpPr>
              <a:spLocks/>
            </p:cNvSpPr>
            <p:nvPr/>
          </p:nvSpPr>
          <p:spPr bwMode="auto">
            <a:xfrm>
              <a:off x="3052763" y="874713"/>
              <a:ext cx="46038" cy="46038"/>
            </a:xfrm>
            <a:custGeom>
              <a:avLst/>
              <a:gdLst>
                <a:gd name="T0" fmla="*/ 57 w 57"/>
                <a:gd name="T1" fmla="*/ 28 h 57"/>
                <a:gd name="T2" fmla="*/ 48 w 57"/>
                <a:gd name="T3" fmla="*/ 20 h 57"/>
                <a:gd name="T4" fmla="*/ 48 w 57"/>
                <a:gd name="T5" fmla="*/ 20 h 57"/>
                <a:gd name="T6" fmla="*/ 41 w 57"/>
                <a:gd name="T7" fmla="*/ 25 h 57"/>
                <a:gd name="T8" fmla="*/ 32 w 57"/>
                <a:gd name="T9" fmla="*/ 25 h 57"/>
                <a:gd name="T10" fmla="*/ 32 w 57"/>
                <a:gd name="T11" fmla="*/ 16 h 57"/>
                <a:gd name="T12" fmla="*/ 37 w 57"/>
                <a:gd name="T13" fmla="*/ 8 h 57"/>
                <a:gd name="T14" fmla="*/ 37 w 57"/>
                <a:gd name="T15" fmla="*/ 8 h 57"/>
                <a:gd name="T16" fmla="*/ 29 w 57"/>
                <a:gd name="T17" fmla="*/ 0 h 57"/>
                <a:gd name="T18" fmla="*/ 20 w 57"/>
                <a:gd name="T19" fmla="*/ 8 h 57"/>
                <a:gd name="T20" fmla="*/ 20 w 57"/>
                <a:gd name="T21" fmla="*/ 8 h 57"/>
                <a:gd name="T22" fmla="*/ 25 w 57"/>
                <a:gd name="T23" fmla="*/ 16 h 57"/>
                <a:gd name="T24" fmla="*/ 25 w 57"/>
                <a:gd name="T25" fmla="*/ 25 h 57"/>
                <a:gd name="T26" fmla="*/ 16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6 w 57"/>
                <a:gd name="T39" fmla="*/ 31 h 57"/>
                <a:gd name="T40" fmla="*/ 25 w 57"/>
                <a:gd name="T41" fmla="*/ 31 h 57"/>
                <a:gd name="T42" fmla="*/ 25 w 57"/>
                <a:gd name="T43" fmla="*/ 40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0 h 57"/>
                <a:gd name="T56" fmla="*/ 32 w 57"/>
                <a:gd name="T57" fmla="*/ 31 h 57"/>
                <a:gd name="T58" fmla="*/ 41 w 57"/>
                <a:gd name="T59" fmla="*/ 31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9"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4"/>
                    <a:pt x="16" y="31"/>
                  </a:cubicBezTo>
                  <a:cubicBezTo>
                    <a:pt x="25" y="31"/>
                    <a:pt x="25" y="31"/>
                    <a:pt x="25" y="31"/>
                  </a:cubicBezTo>
                  <a:cubicBezTo>
                    <a:pt x="25" y="40"/>
                    <a:pt x="25" y="40"/>
                    <a:pt x="25" y="40"/>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0"/>
                  </a:cubicBezTo>
                  <a:cubicBezTo>
                    <a:pt x="32" y="31"/>
                    <a:pt x="32" y="31"/>
                    <a:pt x="32" y="31"/>
                  </a:cubicBezTo>
                  <a:cubicBezTo>
                    <a:pt x="41" y="31"/>
                    <a:pt x="41" y="31"/>
                    <a:pt x="41" y="31"/>
                  </a:cubicBezTo>
                  <a:cubicBezTo>
                    <a:pt x="42" y="34"/>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6" name="Freeform 91"/>
            <p:cNvSpPr>
              <a:spLocks/>
            </p:cNvSpPr>
            <p:nvPr/>
          </p:nvSpPr>
          <p:spPr bwMode="auto">
            <a:xfrm>
              <a:off x="3141663" y="874713"/>
              <a:ext cx="46038" cy="46038"/>
            </a:xfrm>
            <a:custGeom>
              <a:avLst/>
              <a:gdLst>
                <a:gd name="T0" fmla="*/ 57 w 57"/>
                <a:gd name="T1" fmla="*/ 28 h 57"/>
                <a:gd name="T2" fmla="*/ 49 w 57"/>
                <a:gd name="T3" fmla="*/ 20 h 57"/>
                <a:gd name="T4" fmla="*/ 49 w 57"/>
                <a:gd name="T5" fmla="*/ 20 h 57"/>
                <a:gd name="T6" fmla="*/ 41 w 57"/>
                <a:gd name="T7" fmla="*/ 25 h 57"/>
                <a:gd name="T8" fmla="*/ 32 w 57"/>
                <a:gd name="T9" fmla="*/ 25 h 57"/>
                <a:gd name="T10" fmla="*/ 32 w 57"/>
                <a:gd name="T11" fmla="*/ 16 h 57"/>
                <a:gd name="T12" fmla="*/ 37 w 57"/>
                <a:gd name="T13" fmla="*/ 8 h 57"/>
                <a:gd name="T14" fmla="*/ 37 w 57"/>
                <a:gd name="T15" fmla="*/ 8 h 57"/>
                <a:gd name="T16" fmla="*/ 29 w 57"/>
                <a:gd name="T17" fmla="*/ 0 h 57"/>
                <a:gd name="T18" fmla="*/ 20 w 57"/>
                <a:gd name="T19" fmla="*/ 8 h 57"/>
                <a:gd name="T20" fmla="*/ 20 w 57"/>
                <a:gd name="T21" fmla="*/ 8 h 57"/>
                <a:gd name="T22" fmla="*/ 26 w 57"/>
                <a:gd name="T23" fmla="*/ 16 h 57"/>
                <a:gd name="T24" fmla="*/ 26 w 57"/>
                <a:gd name="T25" fmla="*/ 25 h 57"/>
                <a:gd name="T26" fmla="*/ 17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7 w 57"/>
                <a:gd name="T39" fmla="*/ 31 h 57"/>
                <a:gd name="T40" fmla="*/ 26 w 57"/>
                <a:gd name="T41" fmla="*/ 31 h 57"/>
                <a:gd name="T42" fmla="*/ 26 w 57"/>
                <a:gd name="T43" fmla="*/ 40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0 h 57"/>
                <a:gd name="T56" fmla="*/ 32 w 57"/>
                <a:gd name="T57" fmla="*/ 31 h 57"/>
                <a:gd name="T58" fmla="*/ 41 w 57"/>
                <a:gd name="T59" fmla="*/ 31 h 57"/>
                <a:gd name="T60" fmla="*/ 49 w 57"/>
                <a:gd name="T61" fmla="*/ 37 h 57"/>
                <a:gd name="T62" fmla="*/ 49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9" y="20"/>
                  </a:cubicBezTo>
                  <a:cubicBezTo>
                    <a:pt x="49" y="20"/>
                    <a:pt x="49" y="20"/>
                    <a:pt x="49"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9" y="0"/>
                  </a:cubicBezTo>
                  <a:cubicBezTo>
                    <a:pt x="24" y="0"/>
                    <a:pt x="20" y="4"/>
                    <a:pt x="20" y="8"/>
                  </a:cubicBezTo>
                  <a:cubicBezTo>
                    <a:pt x="20" y="8"/>
                    <a:pt x="20" y="8"/>
                    <a:pt x="20" y="8"/>
                  </a:cubicBezTo>
                  <a:cubicBezTo>
                    <a:pt x="20" y="12"/>
                    <a:pt x="22" y="15"/>
                    <a:pt x="26" y="16"/>
                  </a:cubicBezTo>
                  <a:cubicBezTo>
                    <a:pt x="26" y="25"/>
                    <a:pt x="26" y="25"/>
                    <a:pt x="26" y="25"/>
                  </a:cubicBezTo>
                  <a:cubicBezTo>
                    <a:pt x="17" y="25"/>
                    <a:pt x="17" y="25"/>
                    <a:pt x="17"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4"/>
                    <a:pt x="17" y="31"/>
                  </a:cubicBezTo>
                  <a:cubicBezTo>
                    <a:pt x="26" y="31"/>
                    <a:pt x="26" y="31"/>
                    <a:pt x="26" y="31"/>
                  </a:cubicBezTo>
                  <a:cubicBezTo>
                    <a:pt x="26" y="40"/>
                    <a:pt x="26" y="40"/>
                    <a:pt x="26" y="40"/>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0"/>
                  </a:cubicBezTo>
                  <a:cubicBezTo>
                    <a:pt x="32" y="31"/>
                    <a:pt x="32" y="31"/>
                    <a:pt x="32" y="31"/>
                  </a:cubicBezTo>
                  <a:cubicBezTo>
                    <a:pt x="41" y="31"/>
                    <a:pt x="41" y="31"/>
                    <a:pt x="41" y="31"/>
                  </a:cubicBezTo>
                  <a:cubicBezTo>
                    <a:pt x="42" y="34"/>
                    <a:pt x="45" y="37"/>
                    <a:pt x="49" y="37"/>
                  </a:cubicBezTo>
                  <a:cubicBezTo>
                    <a:pt x="49" y="37"/>
                    <a:pt x="49" y="37"/>
                    <a:pt x="49"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7" name="Freeform 92"/>
            <p:cNvSpPr>
              <a:spLocks/>
            </p:cNvSpPr>
            <p:nvPr/>
          </p:nvSpPr>
          <p:spPr bwMode="auto">
            <a:xfrm>
              <a:off x="3232150" y="874713"/>
              <a:ext cx="46038"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6 w 56"/>
                <a:gd name="T13" fmla="*/ 8 h 57"/>
                <a:gd name="T14" fmla="*/ 36 w 56"/>
                <a:gd name="T15" fmla="*/ 8 h 57"/>
                <a:gd name="T16" fmla="*/ 28 w 56"/>
                <a:gd name="T17" fmla="*/ 0 h 57"/>
                <a:gd name="T18" fmla="*/ 19 w 56"/>
                <a:gd name="T19" fmla="*/ 8 h 57"/>
                <a:gd name="T20" fmla="*/ 19 w 56"/>
                <a:gd name="T21" fmla="*/ 8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1 h 57"/>
                <a:gd name="T40" fmla="*/ 25 w 56"/>
                <a:gd name="T41" fmla="*/ 31 h 57"/>
                <a:gd name="T42" fmla="*/ 25 w 56"/>
                <a:gd name="T43" fmla="*/ 40 h 57"/>
                <a:gd name="T44" fmla="*/ 19 w 56"/>
                <a:gd name="T45" fmla="*/ 48 h 57"/>
                <a:gd name="T46" fmla="*/ 19 w 56"/>
                <a:gd name="T47" fmla="*/ 48 h 57"/>
                <a:gd name="T48" fmla="*/ 28 w 56"/>
                <a:gd name="T49" fmla="*/ 57 h 57"/>
                <a:gd name="T50" fmla="*/ 36 w 56"/>
                <a:gd name="T51" fmla="*/ 48 h 57"/>
                <a:gd name="T52" fmla="*/ 36 w 56"/>
                <a:gd name="T53" fmla="*/ 48 h 57"/>
                <a:gd name="T54" fmla="*/ 31 w 56"/>
                <a:gd name="T55" fmla="*/ 40 h 57"/>
                <a:gd name="T56" fmla="*/ 31 w 56"/>
                <a:gd name="T57" fmla="*/ 31 h 57"/>
                <a:gd name="T58" fmla="*/ 40 w 56"/>
                <a:gd name="T59" fmla="*/ 31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2"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6" y="12"/>
                    <a:pt x="36" y="8"/>
                  </a:cubicBezTo>
                  <a:cubicBezTo>
                    <a:pt x="36" y="8"/>
                    <a:pt x="36" y="8"/>
                    <a:pt x="36" y="8"/>
                  </a:cubicBezTo>
                  <a:cubicBezTo>
                    <a:pt x="36" y="4"/>
                    <a:pt x="33" y="0"/>
                    <a:pt x="28" y="0"/>
                  </a:cubicBezTo>
                  <a:cubicBezTo>
                    <a:pt x="23" y="0"/>
                    <a:pt x="19" y="4"/>
                    <a:pt x="19" y="8"/>
                  </a:cubicBezTo>
                  <a:cubicBezTo>
                    <a:pt x="19" y="8"/>
                    <a:pt x="19" y="8"/>
                    <a:pt x="19" y="8"/>
                  </a:cubicBezTo>
                  <a:cubicBezTo>
                    <a:pt x="19"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3" y="20"/>
                    <a:pt x="0" y="24"/>
                    <a:pt x="0" y="28"/>
                  </a:cubicBezTo>
                  <a:cubicBezTo>
                    <a:pt x="0" y="33"/>
                    <a:pt x="3" y="37"/>
                    <a:pt x="8" y="37"/>
                  </a:cubicBezTo>
                  <a:cubicBezTo>
                    <a:pt x="8" y="37"/>
                    <a:pt x="8" y="37"/>
                    <a:pt x="8" y="37"/>
                  </a:cubicBezTo>
                  <a:cubicBezTo>
                    <a:pt x="12" y="37"/>
                    <a:pt x="15" y="34"/>
                    <a:pt x="16" y="31"/>
                  </a:cubicBezTo>
                  <a:cubicBezTo>
                    <a:pt x="25" y="31"/>
                    <a:pt x="25" y="31"/>
                    <a:pt x="25" y="31"/>
                  </a:cubicBezTo>
                  <a:cubicBezTo>
                    <a:pt x="25" y="40"/>
                    <a:pt x="25" y="40"/>
                    <a:pt x="25" y="40"/>
                  </a:cubicBezTo>
                  <a:cubicBezTo>
                    <a:pt x="22" y="42"/>
                    <a:pt x="19" y="45"/>
                    <a:pt x="19" y="48"/>
                  </a:cubicBezTo>
                  <a:cubicBezTo>
                    <a:pt x="19" y="48"/>
                    <a:pt x="19" y="48"/>
                    <a:pt x="19" y="48"/>
                  </a:cubicBezTo>
                  <a:cubicBezTo>
                    <a:pt x="19" y="53"/>
                    <a:pt x="23" y="57"/>
                    <a:pt x="28" y="57"/>
                  </a:cubicBezTo>
                  <a:cubicBezTo>
                    <a:pt x="33" y="57"/>
                    <a:pt x="36" y="53"/>
                    <a:pt x="36" y="48"/>
                  </a:cubicBezTo>
                  <a:cubicBezTo>
                    <a:pt x="36" y="48"/>
                    <a:pt x="36" y="48"/>
                    <a:pt x="36" y="48"/>
                  </a:cubicBezTo>
                  <a:cubicBezTo>
                    <a:pt x="36" y="45"/>
                    <a:pt x="34" y="42"/>
                    <a:pt x="31" y="40"/>
                  </a:cubicBezTo>
                  <a:cubicBezTo>
                    <a:pt x="31" y="31"/>
                    <a:pt x="31" y="31"/>
                    <a:pt x="31" y="31"/>
                  </a:cubicBezTo>
                  <a:cubicBezTo>
                    <a:pt x="40" y="31"/>
                    <a:pt x="40" y="31"/>
                    <a:pt x="40" y="31"/>
                  </a:cubicBezTo>
                  <a:cubicBezTo>
                    <a:pt x="41" y="34"/>
                    <a:pt x="44" y="37"/>
                    <a:pt x="48" y="37"/>
                  </a:cubicBezTo>
                  <a:cubicBezTo>
                    <a:pt x="48" y="37"/>
                    <a:pt x="48" y="37"/>
                    <a:pt x="48" y="37"/>
                  </a:cubicBezTo>
                  <a:cubicBezTo>
                    <a:pt x="52"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8" name="Freeform 93"/>
            <p:cNvSpPr>
              <a:spLocks/>
            </p:cNvSpPr>
            <p:nvPr/>
          </p:nvSpPr>
          <p:spPr bwMode="auto">
            <a:xfrm>
              <a:off x="3322638" y="874713"/>
              <a:ext cx="44450"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7 w 56"/>
                <a:gd name="T13" fmla="*/ 8 h 57"/>
                <a:gd name="T14" fmla="*/ 37 w 56"/>
                <a:gd name="T15" fmla="*/ 8 h 57"/>
                <a:gd name="T16" fmla="*/ 28 w 56"/>
                <a:gd name="T17" fmla="*/ 0 h 57"/>
                <a:gd name="T18" fmla="*/ 20 w 56"/>
                <a:gd name="T19" fmla="*/ 8 h 57"/>
                <a:gd name="T20" fmla="*/ 20 w 56"/>
                <a:gd name="T21" fmla="*/ 8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1 h 57"/>
                <a:gd name="T40" fmla="*/ 25 w 56"/>
                <a:gd name="T41" fmla="*/ 31 h 57"/>
                <a:gd name="T42" fmla="*/ 25 w 56"/>
                <a:gd name="T43" fmla="*/ 40 h 57"/>
                <a:gd name="T44" fmla="*/ 20 w 56"/>
                <a:gd name="T45" fmla="*/ 48 h 57"/>
                <a:gd name="T46" fmla="*/ 20 w 56"/>
                <a:gd name="T47" fmla="*/ 48 h 57"/>
                <a:gd name="T48" fmla="*/ 28 w 56"/>
                <a:gd name="T49" fmla="*/ 57 h 57"/>
                <a:gd name="T50" fmla="*/ 37 w 56"/>
                <a:gd name="T51" fmla="*/ 48 h 57"/>
                <a:gd name="T52" fmla="*/ 37 w 56"/>
                <a:gd name="T53" fmla="*/ 48 h 57"/>
                <a:gd name="T54" fmla="*/ 31 w 56"/>
                <a:gd name="T55" fmla="*/ 40 h 57"/>
                <a:gd name="T56" fmla="*/ 31 w 56"/>
                <a:gd name="T57" fmla="*/ 31 h 57"/>
                <a:gd name="T58" fmla="*/ 40 w 56"/>
                <a:gd name="T59" fmla="*/ 31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3"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7" y="12"/>
                    <a:pt x="37" y="8"/>
                  </a:cubicBezTo>
                  <a:cubicBezTo>
                    <a:pt x="37" y="8"/>
                    <a:pt x="37" y="8"/>
                    <a:pt x="37" y="8"/>
                  </a:cubicBezTo>
                  <a:cubicBezTo>
                    <a:pt x="37" y="4"/>
                    <a:pt x="33" y="0"/>
                    <a:pt x="28" y="0"/>
                  </a:cubicBezTo>
                  <a:cubicBezTo>
                    <a:pt x="23"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4"/>
                    <a:pt x="16" y="31"/>
                  </a:cubicBezTo>
                  <a:cubicBezTo>
                    <a:pt x="25" y="31"/>
                    <a:pt x="25" y="31"/>
                    <a:pt x="25" y="31"/>
                  </a:cubicBezTo>
                  <a:cubicBezTo>
                    <a:pt x="25" y="40"/>
                    <a:pt x="25" y="40"/>
                    <a:pt x="25" y="40"/>
                  </a:cubicBezTo>
                  <a:cubicBezTo>
                    <a:pt x="22" y="42"/>
                    <a:pt x="20" y="45"/>
                    <a:pt x="20" y="48"/>
                  </a:cubicBezTo>
                  <a:cubicBezTo>
                    <a:pt x="20" y="48"/>
                    <a:pt x="20" y="48"/>
                    <a:pt x="20" y="48"/>
                  </a:cubicBezTo>
                  <a:cubicBezTo>
                    <a:pt x="20" y="53"/>
                    <a:pt x="23" y="57"/>
                    <a:pt x="28" y="57"/>
                  </a:cubicBezTo>
                  <a:cubicBezTo>
                    <a:pt x="33" y="57"/>
                    <a:pt x="37" y="53"/>
                    <a:pt x="37" y="48"/>
                  </a:cubicBezTo>
                  <a:cubicBezTo>
                    <a:pt x="37" y="48"/>
                    <a:pt x="37" y="48"/>
                    <a:pt x="37" y="48"/>
                  </a:cubicBezTo>
                  <a:cubicBezTo>
                    <a:pt x="37" y="45"/>
                    <a:pt x="34" y="42"/>
                    <a:pt x="31" y="40"/>
                  </a:cubicBezTo>
                  <a:cubicBezTo>
                    <a:pt x="31" y="31"/>
                    <a:pt x="31" y="31"/>
                    <a:pt x="31" y="31"/>
                  </a:cubicBezTo>
                  <a:cubicBezTo>
                    <a:pt x="40" y="31"/>
                    <a:pt x="40" y="31"/>
                    <a:pt x="40" y="31"/>
                  </a:cubicBezTo>
                  <a:cubicBezTo>
                    <a:pt x="41" y="34"/>
                    <a:pt x="44" y="37"/>
                    <a:pt x="48" y="37"/>
                  </a:cubicBezTo>
                  <a:cubicBezTo>
                    <a:pt x="48" y="37"/>
                    <a:pt x="48" y="37"/>
                    <a:pt x="48" y="37"/>
                  </a:cubicBezTo>
                  <a:cubicBezTo>
                    <a:pt x="53"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9" name="Freeform 94"/>
            <p:cNvSpPr>
              <a:spLocks/>
            </p:cNvSpPr>
            <p:nvPr/>
          </p:nvSpPr>
          <p:spPr bwMode="auto">
            <a:xfrm>
              <a:off x="3411538" y="874713"/>
              <a:ext cx="46038" cy="46038"/>
            </a:xfrm>
            <a:custGeom>
              <a:avLst/>
              <a:gdLst>
                <a:gd name="T0" fmla="*/ 57 w 57"/>
                <a:gd name="T1" fmla="*/ 28 h 57"/>
                <a:gd name="T2" fmla="*/ 48 w 57"/>
                <a:gd name="T3" fmla="*/ 20 h 57"/>
                <a:gd name="T4" fmla="*/ 48 w 57"/>
                <a:gd name="T5" fmla="*/ 20 h 57"/>
                <a:gd name="T6" fmla="*/ 40 w 57"/>
                <a:gd name="T7" fmla="*/ 25 h 57"/>
                <a:gd name="T8" fmla="*/ 31 w 57"/>
                <a:gd name="T9" fmla="*/ 25 h 57"/>
                <a:gd name="T10" fmla="*/ 31 w 57"/>
                <a:gd name="T11" fmla="*/ 16 h 57"/>
                <a:gd name="T12" fmla="*/ 37 w 57"/>
                <a:gd name="T13" fmla="*/ 8 h 57"/>
                <a:gd name="T14" fmla="*/ 37 w 57"/>
                <a:gd name="T15" fmla="*/ 8 h 57"/>
                <a:gd name="T16" fmla="*/ 28 w 57"/>
                <a:gd name="T17" fmla="*/ 0 h 57"/>
                <a:gd name="T18" fmla="*/ 20 w 57"/>
                <a:gd name="T19" fmla="*/ 8 h 57"/>
                <a:gd name="T20" fmla="*/ 20 w 57"/>
                <a:gd name="T21" fmla="*/ 8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8 h 57"/>
                <a:gd name="T34" fmla="*/ 8 w 57"/>
                <a:gd name="T35" fmla="*/ 37 h 57"/>
                <a:gd name="T36" fmla="*/ 8 w 57"/>
                <a:gd name="T37" fmla="*/ 37 h 57"/>
                <a:gd name="T38" fmla="*/ 16 w 57"/>
                <a:gd name="T39" fmla="*/ 31 h 57"/>
                <a:gd name="T40" fmla="*/ 25 w 57"/>
                <a:gd name="T41" fmla="*/ 31 h 57"/>
                <a:gd name="T42" fmla="*/ 25 w 57"/>
                <a:gd name="T43" fmla="*/ 40 h 57"/>
                <a:gd name="T44" fmla="*/ 20 w 57"/>
                <a:gd name="T45" fmla="*/ 48 h 57"/>
                <a:gd name="T46" fmla="*/ 20 w 57"/>
                <a:gd name="T47" fmla="*/ 48 h 57"/>
                <a:gd name="T48" fmla="*/ 28 w 57"/>
                <a:gd name="T49" fmla="*/ 57 h 57"/>
                <a:gd name="T50" fmla="*/ 37 w 57"/>
                <a:gd name="T51" fmla="*/ 48 h 57"/>
                <a:gd name="T52" fmla="*/ 37 w 57"/>
                <a:gd name="T53" fmla="*/ 48 h 57"/>
                <a:gd name="T54" fmla="*/ 31 w 57"/>
                <a:gd name="T55" fmla="*/ 40 h 57"/>
                <a:gd name="T56" fmla="*/ 31 w 57"/>
                <a:gd name="T57" fmla="*/ 31 h 57"/>
                <a:gd name="T58" fmla="*/ 40 w 57"/>
                <a:gd name="T59" fmla="*/ 31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0" y="25"/>
                  </a:cubicBezTo>
                  <a:cubicBezTo>
                    <a:pt x="31" y="25"/>
                    <a:pt x="31" y="25"/>
                    <a:pt x="31" y="25"/>
                  </a:cubicBezTo>
                  <a:cubicBezTo>
                    <a:pt x="31" y="16"/>
                    <a:pt x="31" y="16"/>
                    <a:pt x="31" y="16"/>
                  </a:cubicBezTo>
                  <a:cubicBezTo>
                    <a:pt x="35" y="15"/>
                    <a:pt x="37" y="12"/>
                    <a:pt x="37" y="8"/>
                  </a:cubicBezTo>
                  <a:cubicBezTo>
                    <a:pt x="37" y="8"/>
                    <a:pt x="37" y="8"/>
                    <a:pt x="37" y="8"/>
                  </a:cubicBezTo>
                  <a:cubicBezTo>
                    <a:pt x="37" y="4"/>
                    <a:pt x="33" y="0"/>
                    <a:pt x="28"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4"/>
                    <a:pt x="16" y="31"/>
                  </a:cubicBezTo>
                  <a:cubicBezTo>
                    <a:pt x="25" y="31"/>
                    <a:pt x="25" y="31"/>
                    <a:pt x="25" y="31"/>
                  </a:cubicBezTo>
                  <a:cubicBezTo>
                    <a:pt x="25" y="40"/>
                    <a:pt x="25" y="40"/>
                    <a:pt x="25" y="40"/>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1" y="40"/>
                  </a:cubicBezTo>
                  <a:cubicBezTo>
                    <a:pt x="31" y="31"/>
                    <a:pt x="31" y="31"/>
                    <a:pt x="31" y="31"/>
                  </a:cubicBezTo>
                  <a:cubicBezTo>
                    <a:pt x="40" y="31"/>
                    <a:pt x="40" y="31"/>
                    <a:pt x="40" y="31"/>
                  </a:cubicBezTo>
                  <a:cubicBezTo>
                    <a:pt x="42" y="34"/>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0" name="Freeform 95"/>
            <p:cNvSpPr>
              <a:spLocks/>
            </p:cNvSpPr>
            <p:nvPr/>
          </p:nvSpPr>
          <p:spPr bwMode="auto">
            <a:xfrm>
              <a:off x="3502025" y="874713"/>
              <a:ext cx="46038" cy="46038"/>
            </a:xfrm>
            <a:custGeom>
              <a:avLst/>
              <a:gdLst>
                <a:gd name="T0" fmla="*/ 57 w 57"/>
                <a:gd name="T1" fmla="*/ 28 h 57"/>
                <a:gd name="T2" fmla="*/ 48 w 57"/>
                <a:gd name="T3" fmla="*/ 20 h 57"/>
                <a:gd name="T4" fmla="*/ 48 w 57"/>
                <a:gd name="T5" fmla="*/ 20 h 57"/>
                <a:gd name="T6" fmla="*/ 40 w 57"/>
                <a:gd name="T7" fmla="*/ 25 h 57"/>
                <a:gd name="T8" fmla="*/ 32 w 57"/>
                <a:gd name="T9" fmla="*/ 25 h 57"/>
                <a:gd name="T10" fmla="*/ 32 w 57"/>
                <a:gd name="T11" fmla="*/ 16 h 57"/>
                <a:gd name="T12" fmla="*/ 37 w 57"/>
                <a:gd name="T13" fmla="*/ 8 h 57"/>
                <a:gd name="T14" fmla="*/ 37 w 57"/>
                <a:gd name="T15" fmla="*/ 8 h 57"/>
                <a:gd name="T16" fmla="*/ 28 w 57"/>
                <a:gd name="T17" fmla="*/ 0 h 57"/>
                <a:gd name="T18" fmla="*/ 20 w 57"/>
                <a:gd name="T19" fmla="*/ 8 h 57"/>
                <a:gd name="T20" fmla="*/ 20 w 57"/>
                <a:gd name="T21" fmla="*/ 8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8 h 57"/>
                <a:gd name="T34" fmla="*/ 8 w 57"/>
                <a:gd name="T35" fmla="*/ 37 h 57"/>
                <a:gd name="T36" fmla="*/ 8 w 57"/>
                <a:gd name="T37" fmla="*/ 37 h 57"/>
                <a:gd name="T38" fmla="*/ 16 w 57"/>
                <a:gd name="T39" fmla="*/ 31 h 57"/>
                <a:gd name="T40" fmla="*/ 25 w 57"/>
                <a:gd name="T41" fmla="*/ 31 h 57"/>
                <a:gd name="T42" fmla="*/ 25 w 57"/>
                <a:gd name="T43" fmla="*/ 40 h 57"/>
                <a:gd name="T44" fmla="*/ 20 w 57"/>
                <a:gd name="T45" fmla="*/ 48 h 57"/>
                <a:gd name="T46" fmla="*/ 20 w 57"/>
                <a:gd name="T47" fmla="*/ 48 h 57"/>
                <a:gd name="T48" fmla="*/ 28 w 57"/>
                <a:gd name="T49" fmla="*/ 57 h 57"/>
                <a:gd name="T50" fmla="*/ 37 w 57"/>
                <a:gd name="T51" fmla="*/ 48 h 57"/>
                <a:gd name="T52" fmla="*/ 37 w 57"/>
                <a:gd name="T53" fmla="*/ 48 h 57"/>
                <a:gd name="T54" fmla="*/ 32 w 57"/>
                <a:gd name="T55" fmla="*/ 40 h 57"/>
                <a:gd name="T56" fmla="*/ 32 w 57"/>
                <a:gd name="T57" fmla="*/ 31 h 57"/>
                <a:gd name="T58" fmla="*/ 40 w 57"/>
                <a:gd name="T59" fmla="*/ 31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0"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8"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4"/>
                    <a:pt x="16" y="31"/>
                  </a:cubicBezTo>
                  <a:cubicBezTo>
                    <a:pt x="25" y="31"/>
                    <a:pt x="25" y="31"/>
                    <a:pt x="25" y="31"/>
                  </a:cubicBezTo>
                  <a:cubicBezTo>
                    <a:pt x="25" y="40"/>
                    <a:pt x="25" y="40"/>
                    <a:pt x="25" y="40"/>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2" y="40"/>
                  </a:cubicBezTo>
                  <a:cubicBezTo>
                    <a:pt x="32" y="31"/>
                    <a:pt x="32" y="31"/>
                    <a:pt x="32" y="31"/>
                  </a:cubicBezTo>
                  <a:cubicBezTo>
                    <a:pt x="40" y="31"/>
                    <a:pt x="40" y="31"/>
                    <a:pt x="40" y="31"/>
                  </a:cubicBezTo>
                  <a:cubicBezTo>
                    <a:pt x="42" y="34"/>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1" name="Freeform 96"/>
            <p:cNvSpPr>
              <a:spLocks/>
            </p:cNvSpPr>
            <p:nvPr/>
          </p:nvSpPr>
          <p:spPr bwMode="auto">
            <a:xfrm>
              <a:off x="3590925" y="874713"/>
              <a:ext cx="46038" cy="46038"/>
            </a:xfrm>
            <a:custGeom>
              <a:avLst/>
              <a:gdLst>
                <a:gd name="T0" fmla="*/ 48 w 57"/>
                <a:gd name="T1" fmla="*/ 20 h 57"/>
                <a:gd name="T2" fmla="*/ 48 w 57"/>
                <a:gd name="T3" fmla="*/ 20 h 57"/>
                <a:gd name="T4" fmla="*/ 41 w 57"/>
                <a:gd name="T5" fmla="*/ 25 h 57"/>
                <a:gd name="T6" fmla="*/ 32 w 57"/>
                <a:gd name="T7" fmla="*/ 25 h 57"/>
                <a:gd name="T8" fmla="*/ 32 w 57"/>
                <a:gd name="T9" fmla="*/ 16 h 57"/>
                <a:gd name="T10" fmla="*/ 37 w 57"/>
                <a:gd name="T11" fmla="*/ 8 h 57"/>
                <a:gd name="T12" fmla="*/ 37 w 57"/>
                <a:gd name="T13" fmla="*/ 8 h 57"/>
                <a:gd name="T14" fmla="*/ 29 w 57"/>
                <a:gd name="T15" fmla="*/ 0 h 57"/>
                <a:gd name="T16" fmla="*/ 20 w 57"/>
                <a:gd name="T17" fmla="*/ 8 h 57"/>
                <a:gd name="T18" fmla="*/ 20 w 57"/>
                <a:gd name="T19" fmla="*/ 8 h 57"/>
                <a:gd name="T20" fmla="*/ 25 w 57"/>
                <a:gd name="T21" fmla="*/ 16 h 57"/>
                <a:gd name="T22" fmla="*/ 25 w 57"/>
                <a:gd name="T23" fmla="*/ 25 h 57"/>
                <a:gd name="T24" fmla="*/ 16 w 57"/>
                <a:gd name="T25" fmla="*/ 25 h 57"/>
                <a:gd name="T26" fmla="*/ 9 w 57"/>
                <a:gd name="T27" fmla="*/ 20 h 57"/>
                <a:gd name="T28" fmla="*/ 9 w 57"/>
                <a:gd name="T29" fmla="*/ 20 h 57"/>
                <a:gd name="T30" fmla="*/ 0 w 57"/>
                <a:gd name="T31" fmla="*/ 28 h 57"/>
                <a:gd name="T32" fmla="*/ 9 w 57"/>
                <a:gd name="T33" fmla="*/ 37 h 57"/>
                <a:gd name="T34" fmla="*/ 9 w 57"/>
                <a:gd name="T35" fmla="*/ 37 h 57"/>
                <a:gd name="T36" fmla="*/ 16 w 57"/>
                <a:gd name="T37" fmla="*/ 31 h 57"/>
                <a:gd name="T38" fmla="*/ 25 w 57"/>
                <a:gd name="T39" fmla="*/ 31 h 57"/>
                <a:gd name="T40" fmla="*/ 25 w 57"/>
                <a:gd name="T41" fmla="*/ 40 h 57"/>
                <a:gd name="T42" fmla="*/ 20 w 57"/>
                <a:gd name="T43" fmla="*/ 48 h 57"/>
                <a:gd name="T44" fmla="*/ 20 w 57"/>
                <a:gd name="T45" fmla="*/ 48 h 57"/>
                <a:gd name="T46" fmla="*/ 29 w 57"/>
                <a:gd name="T47" fmla="*/ 57 h 57"/>
                <a:gd name="T48" fmla="*/ 37 w 57"/>
                <a:gd name="T49" fmla="*/ 48 h 57"/>
                <a:gd name="T50" fmla="*/ 37 w 57"/>
                <a:gd name="T51" fmla="*/ 48 h 57"/>
                <a:gd name="T52" fmla="*/ 32 w 57"/>
                <a:gd name="T53" fmla="*/ 40 h 57"/>
                <a:gd name="T54" fmla="*/ 32 w 57"/>
                <a:gd name="T55" fmla="*/ 31 h 57"/>
                <a:gd name="T56" fmla="*/ 41 w 57"/>
                <a:gd name="T57" fmla="*/ 31 h 57"/>
                <a:gd name="T58" fmla="*/ 48 w 57"/>
                <a:gd name="T59" fmla="*/ 37 h 57"/>
                <a:gd name="T60" fmla="*/ 48 w 57"/>
                <a:gd name="T61" fmla="*/ 37 h 57"/>
                <a:gd name="T62" fmla="*/ 57 w 57"/>
                <a:gd name="T63" fmla="*/ 28 h 57"/>
                <a:gd name="T64" fmla="*/ 48 w 57"/>
                <a:gd name="T65" fmla="*/ 20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48" y="20"/>
                  </a:move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9"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4"/>
                    <a:pt x="16" y="31"/>
                  </a:cubicBezTo>
                  <a:cubicBezTo>
                    <a:pt x="25" y="31"/>
                    <a:pt x="25" y="31"/>
                    <a:pt x="25" y="31"/>
                  </a:cubicBezTo>
                  <a:cubicBezTo>
                    <a:pt x="25" y="40"/>
                    <a:pt x="25" y="40"/>
                    <a:pt x="25" y="40"/>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0"/>
                  </a:cubicBezTo>
                  <a:cubicBezTo>
                    <a:pt x="32" y="31"/>
                    <a:pt x="32" y="31"/>
                    <a:pt x="32" y="31"/>
                  </a:cubicBezTo>
                  <a:cubicBezTo>
                    <a:pt x="41" y="31"/>
                    <a:pt x="41" y="31"/>
                    <a:pt x="41" y="31"/>
                  </a:cubicBezTo>
                  <a:cubicBezTo>
                    <a:pt x="42" y="34"/>
                    <a:pt x="45" y="37"/>
                    <a:pt x="48" y="37"/>
                  </a:cubicBezTo>
                  <a:cubicBezTo>
                    <a:pt x="48" y="37"/>
                    <a:pt x="48" y="37"/>
                    <a:pt x="48" y="37"/>
                  </a:cubicBezTo>
                  <a:cubicBezTo>
                    <a:pt x="53" y="37"/>
                    <a:pt x="57" y="33"/>
                    <a:pt x="57" y="28"/>
                  </a:cubicBezTo>
                  <a:cubicBezTo>
                    <a:pt x="57" y="24"/>
                    <a:pt x="53" y="20"/>
                    <a:pt x="48"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2" name="Freeform 97"/>
            <p:cNvSpPr>
              <a:spLocks/>
            </p:cNvSpPr>
            <p:nvPr/>
          </p:nvSpPr>
          <p:spPr bwMode="auto">
            <a:xfrm>
              <a:off x="3711575" y="1042988"/>
              <a:ext cx="136525" cy="136525"/>
            </a:xfrm>
            <a:custGeom>
              <a:avLst/>
              <a:gdLst>
                <a:gd name="T0" fmla="*/ 169 w 169"/>
                <a:gd name="T1" fmla="*/ 85 h 169"/>
                <a:gd name="T2" fmla="*/ 143 w 169"/>
                <a:gd name="T3" fmla="*/ 60 h 169"/>
                <a:gd name="T4" fmla="*/ 143 w 169"/>
                <a:gd name="T5" fmla="*/ 60 h 169"/>
                <a:gd name="T6" fmla="*/ 120 w 169"/>
                <a:gd name="T7" fmla="*/ 75 h 169"/>
                <a:gd name="T8" fmla="*/ 94 w 169"/>
                <a:gd name="T9" fmla="*/ 75 h 169"/>
                <a:gd name="T10" fmla="*/ 94 w 169"/>
                <a:gd name="T11" fmla="*/ 49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9 h 169"/>
                <a:gd name="T24" fmla="*/ 75 w 169"/>
                <a:gd name="T25" fmla="*/ 75 h 169"/>
                <a:gd name="T26" fmla="*/ 48 w 169"/>
                <a:gd name="T27" fmla="*/ 75 h 169"/>
                <a:gd name="T28" fmla="*/ 25 w 169"/>
                <a:gd name="T29" fmla="*/ 60 h 169"/>
                <a:gd name="T30" fmla="*/ 25 w 169"/>
                <a:gd name="T31" fmla="*/ 60 h 169"/>
                <a:gd name="T32" fmla="*/ 0 w 169"/>
                <a:gd name="T33" fmla="*/ 85 h 169"/>
                <a:gd name="T34" fmla="*/ 25 w 169"/>
                <a:gd name="T35" fmla="*/ 110 h 169"/>
                <a:gd name="T36" fmla="*/ 25 w 169"/>
                <a:gd name="T37" fmla="*/ 110 h 169"/>
                <a:gd name="T38" fmla="*/ 48 w 169"/>
                <a:gd name="T39" fmla="*/ 94 h 169"/>
                <a:gd name="T40" fmla="*/ 75 w 169"/>
                <a:gd name="T41" fmla="*/ 94 h 169"/>
                <a:gd name="T42" fmla="*/ 75 w 169"/>
                <a:gd name="T43" fmla="*/ 121 h 169"/>
                <a:gd name="T44" fmla="*/ 59 w 169"/>
                <a:gd name="T45" fmla="*/ 144 h 169"/>
                <a:gd name="T46" fmla="*/ 59 w 169"/>
                <a:gd name="T47" fmla="*/ 144 h 169"/>
                <a:gd name="T48" fmla="*/ 84 w 169"/>
                <a:gd name="T49" fmla="*/ 169 h 169"/>
                <a:gd name="T50" fmla="*/ 109 w 169"/>
                <a:gd name="T51" fmla="*/ 144 h 169"/>
                <a:gd name="T52" fmla="*/ 109 w 169"/>
                <a:gd name="T53" fmla="*/ 144 h 169"/>
                <a:gd name="T54" fmla="*/ 94 w 169"/>
                <a:gd name="T55" fmla="*/ 121 h 169"/>
                <a:gd name="T56" fmla="*/ 94 w 169"/>
                <a:gd name="T57" fmla="*/ 94 h 169"/>
                <a:gd name="T58" fmla="*/ 120 w 169"/>
                <a:gd name="T59" fmla="*/ 94 h 169"/>
                <a:gd name="T60" fmla="*/ 143 w 169"/>
                <a:gd name="T61" fmla="*/ 110 h 169"/>
                <a:gd name="T62" fmla="*/ 143 w 169"/>
                <a:gd name="T63" fmla="*/ 110 h 169"/>
                <a:gd name="T64" fmla="*/ 169 w 169"/>
                <a:gd name="T65" fmla="*/ 85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5"/>
                  </a:moveTo>
                  <a:cubicBezTo>
                    <a:pt x="169" y="71"/>
                    <a:pt x="157" y="60"/>
                    <a:pt x="143" y="60"/>
                  </a:cubicBezTo>
                  <a:cubicBezTo>
                    <a:pt x="143" y="60"/>
                    <a:pt x="143" y="60"/>
                    <a:pt x="143" y="60"/>
                  </a:cubicBezTo>
                  <a:cubicBezTo>
                    <a:pt x="133" y="60"/>
                    <a:pt x="124" y="66"/>
                    <a:pt x="120" y="75"/>
                  </a:cubicBezTo>
                  <a:cubicBezTo>
                    <a:pt x="94" y="75"/>
                    <a:pt x="94" y="75"/>
                    <a:pt x="94" y="75"/>
                  </a:cubicBezTo>
                  <a:cubicBezTo>
                    <a:pt x="94" y="49"/>
                    <a:pt x="94" y="49"/>
                    <a:pt x="94" y="49"/>
                  </a:cubicBezTo>
                  <a:cubicBezTo>
                    <a:pt x="103" y="45"/>
                    <a:pt x="109" y="36"/>
                    <a:pt x="109" y="25"/>
                  </a:cubicBezTo>
                  <a:cubicBezTo>
                    <a:pt x="109" y="25"/>
                    <a:pt x="109" y="25"/>
                    <a:pt x="109" y="25"/>
                  </a:cubicBezTo>
                  <a:cubicBezTo>
                    <a:pt x="109" y="12"/>
                    <a:pt x="98" y="0"/>
                    <a:pt x="84" y="0"/>
                  </a:cubicBezTo>
                  <a:cubicBezTo>
                    <a:pt x="70" y="0"/>
                    <a:pt x="59" y="12"/>
                    <a:pt x="59" y="25"/>
                  </a:cubicBezTo>
                  <a:cubicBezTo>
                    <a:pt x="59" y="25"/>
                    <a:pt x="59" y="25"/>
                    <a:pt x="59" y="25"/>
                  </a:cubicBezTo>
                  <a:cubicBezTo>
                    <a:pt x="59" y="36"/>
                    <a:pt x="66" y="45"/>
                    <a:pt x="75" y="49"/>
                  </a:cubicBezTo>
                  <a:cubicBezTo>
                    <a:pt x="75" y="75"/>
                    <a:pt x="75" y="75"/>
                    <a:pt x="75" y="75"/>
                  </a:cubicBezTo>
                  <a:cubicBezTo>
                    <a:pt x="48" y="75"/>
                    <a:pt x="48" y="75"/>
                    <a:pt x="48" y="75"/>
                  </a:cubicBezTo>
                  <a:cubicBezTo>
                    <a:pt x="44" y="66"/>
                    <a:pt x="35" y="60"/>
                    <a:pt x="25" y="60"/>
                  </a:cubicBezTo>
                  <a:cubicBezTo>
                    <a:pt x="25" y="60"/>
                    <a:pt x="25" y="60"/>
                    <a:pt x="25" y="60"/>
                  </a:cubicBezTo>
                  <a:cubicBezTo>
                    <a:pt x="11" y="60"/>
                    <a:pt x="0" y="71"/>
                    <a:pt x="0" y="85"/>
                  </a:cubicBezTo>
                  <a:cubicBezTo>
                    <a:pt x="0" y="99"/>
                    <a:pt x="11" y="110"/>
                    <a:pt x="25" y="110"/>
                  </a:cubicBezTo>
                  <a:cubicBezTo>
                    <a:pt x="25" y="110"/>
                    <a:pt x="25" y="110"/>
                    <a:pt x="25" y="110"/>
                  </a:cubicBezTo>
                  <a:cubicBezTo>
                    <a:pt x="35" y="110"/>
                    <a:pt x="44" y="103"/>
                    <a:pt x="48" y="94"/>
                  </a:cubicBezTo>
                  <a:cubicBezTo>
                    <a:pt x="75" y="94"/>
                    <a:pt x="75" y="94"/>
                    <a:pt x="75" y="94"/>
                  </a:cubicBezTo>
                  <a:cubicBezTo>
                    <a:pt x="75" y="121"/>
                    <a:pt x="75" y="121"/>
                    <a:pt x="75" y="121"/>
                  </a:cubicBezTo>
                  <a:cubicBezTo>
                    <a:pt x="66" y="125"/>
                    <a:pt x="59" y="134"/>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4"/>
                    <a:pt x="103" y="125"/>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9" y="99"/>
                    <a:pt x="169" y="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3" name="Freeform 98"/>
            <p:cNvSpPr>
              <a:spLocks/>
            </p:cNvSpPr>
            <p:nvPr/>
          </p:nvSpPr>
          <p:spPr bwMode="auto">
            <a:xfrm>
              <a:off x="3978275" y="1042988"/>
              <a:ext cx="136525" cy="136525"/>
            </a:xfrm>
            <a:custGeom>
              <a:avLst/>
              <a:gdLst>
                <a:gd name="T0" fmla="*/ 169 w 169"/>
                <a:gd name="T1" fmla="*/ 85 h 169"/>
                <a:gd name="T2" fmla="*/ 143 w 169"/>
                <a:gd name="T3" fmla="*/ 60 h 169"/>
                <a:gd name="T4" fmla="*/ 143 w 169"/>
                <a:gd name="T5" fmla="*/ 60 h 169"/>
                <a:gd name="T6" fmla="*/ 120 w 169"/>
                <a:gd name="T7" fmla="*/ 75 h 169"/>
                <a:gd name="T8" fmla="*/ 94 w 169"/>
                <a:gd name="T9" fmla="*/ 75 h 169"/>
                <a:gd name="T10" fmla="*/ 94 w 169"/>
                <a:gd name="T11" fmla="*/ 49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9 h 169"/>
                <a:gd name="T24" fmla="*/ 75 w 169"/>
                <a:gd name="T25" fmla="*/ 75 h 169"/>
                <a:gd name="T26" fmla="*/ 48 w 169"/>
                <a:gd name="T27" fmla="*/ 75 h 169"/>
                <a:gd name="T28" fmla="*/ 25 w 169"/>
                <a:gd name="T29" fmla="*/ 60 h 169"/>
                <a:gd name="T30" fmla="*/ 25 w 169"/>
                <a:gd name="T31" fmla="*/ 60 h 169"/>
                <a:gd name="T32" fmla="*/ 0 w 169"/>
                <a:gd name="T33" fmla="*/ 85 h 169"/>
                <a:gd name="T34" fmla="*/ 25 w 169"/>
                <a:gd name="T35" fmla="*/ 110 h 169"/>
                <a:gd name="T36" fmla="*/ 25 w 169"/>
                <a:gd name="T37" fmla="*/ 110 h 169"/>
                <a:gd name="T38" fmla="*/ 48 w 169"/>
                <a:gd name="T39" fmla="*/ 94 h 169"/>
                <a:gd name="T40" fmla="*/ 75 w 169"/>
                <a:gd name="T41" fmla="*/ 94 h 169"/>
                <a:gd name="T42" fmla="*/ 75 w 169"/>
                <a:gd name="T43" fmla="*/ 121 h 169"/>
                <a:gd name="T44" fmla="*/ 59 w 169"/>
                <a:gd name="T45" fmla="*/ 144 h 169"/>
                <a:gd name="T46" fmla="*/ 59 w 169"/>
                <a:gd name="T47" fmla="*/ 144 h 169"/>
                <a:gd name="T48" fmla="*/ 84 w 169"/>
                <a:gd name="T49" fmla="*/ 169 h 169"/>
                <a:gd name="T50" fmla="*/ 109 w 169"/>
                <a:gd name="T51" fmla="*/ 144 h 169"/>
                <a:gd name="T52" fmla="*/ 109 w 169"/>
                <a:gd name="T53" fmla="*/ 144 h 169"/>
                <a:gd name="T54" fmla="*/ 94 w 169"/>
                <a:gd name="T55" fmla="*/ 121 h 169"/>
                <a:gd name="T56" fmla="*/ 94 w 169"/>
                <a:gd name="T57" fmla="*/ 94 h 169"/>
                <a:gd name="T58" fmla="*/ 120 w 169"/>
                <a:gd name="T59" fmla="*/ 94 h 169"/>
                <a:gd name="T60" fmla="*/ 143 w 169"/>
                <a:gd name="T61" fmla="*/ 110 h 169"/>
                <a:gd name="T62" fmla="*/ 143 w 169"/>
                <a:gd name="T63" fmla="*/ 110 h 169"/>
                <a:gd name="T64" fmla="*/ 169 w 169"/>
                <a:gd name="T65" fmla="*/ 85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5"/>
                  </a:moveTo>
                  <a:cubicBezTo>
                    <a:pt x="169" y="71"/>
                    <a:pt x="157" y="60"/>
                    <a:pt x="143" y="60"/>
                  </a:cubicBezTo>
                  <a:cubicBezTo>
                    <a:pt x="143" y="60"/>
                    <a:pt x="143" y="60"/>
                    <a:pt x="143" y="60"/>
                  </a:cubicBezTo>
                  <a:cubicBezTo>
                    <a:pt x="133" y="60"/>
                    <a:pt x="124" y="66"/>
                    <a:pt x="120" y="75"/>
                  </a:cubicBezTo>
                  <a:cubicBezTo>
                    <a:pt x="94" y="75"/>
                    <a:pt x="94" y="75"/>
                    <a:pt x="94" y="75"/>
                  </a:cubicBezTo>
                  <a:cubicBezTo>
                    <a:pt x="94" y="49"/>
                    <a:pt x="94" y="49"/>
                    <a:pt x="94" y="49"/>
                  </a:cubicBezTo>
                  <a:cubicBezTo>
                    <a:pt x="103" y="45"/>
                    <a:pt x="109" y="36"/>
                    <a:pt x="109" y="25"/>
                  </a:cubicBezTo>
                  <a:cubicBezTo>
                    <a:pt x="109" y="25"/>
                    <a:pt x="109" y="25"/>
                    <a:pt x="109" y="25"/>
                  </a:cubicBezTo>
                  <a:cubicBezTo>
                    <a:pt x="109" y="12"/>
                    <a:pt x="98" y="0"/>
                    <a:pt x="84" y="0"/>
                  </a:cubicBezTo>
                  <a:cubicBezTo>
                    <a:pt x="70" y="0"/>
                    <a:pt x="59" y="12"/>
                    <a:pt x="59" y="25"/>
                  </a:cubicBezTo>
                  <a:cubicBezTo>
                    <a:pt x="59" y="25"/>
                    <a:pt x="59" y="25"/>
                    <a:pt x="59" y="25"/>
                  </a:cubicBezTo>
                  <a:cubicBezTo>
                    <a:pt x="59" y="36"/>
                    <a:pt x="65" y="45"/>
                    <a:pt x="75" y="49"/>
                  </a:cubicBezTo>
                  <a:cubicBezTo>
                    <a:pt x="75" y="75"/>
                    <a:pt x="75" y="75"/>
                    <a:pt x="75" y="75"/>
                  </a:cubicBezTo>
                  <a:cubicBezTo>
                    <a:pt x="48" y="75"/>
                    <a:pt x="48" y="75"/>
                    <a:pt x="48" y="75"/>
                  </a:cubicBezTo>
                  <a:cubicBezTo>
                    <a:pt x="44" y="66"/>
                    <a:pt x="35" y="60"/>
                    <a:pt x="25" y="60"/>
                  </a:cubicBezTo>
                  <a:cubicBezTo>
                    <a:pt x="25" y="60"/>
                    <a:pt x="25" y="60"/>
                    <a:pt x="25" y="60"/>
                  </a:cubicBezTo>
                  <a:cubicBezTo>
                    <a:pt x="11" y="60"/>
                    <a:pt x="0" y="71"/>
                    <a:pt x="0" y="85"/>
                  </a:cubicBezTo>
                  <a:cubicBezTo>
                    <a:pt x="0" y="99"/>
                    <a:pt x="11" y="110"/>
                    <a:pt x="25" y="110"/>
                  </a:cubicBezTo>
                  <a:cubicBezTo>
                    <a:pt x="25" y="110"/>
                    <a:pt x="25" y="110"/>
                    <a:pt x="25" y="110"/>
                  </a:cubicBezTo>
                  <a:cubicBezTo>
                    <a:pt x="35" y="110"/>
                    <a:pt x="44" y="103"/>
                    <a:pt x="48" y="94"/>
                  </a:cubicBezTo>
                  <a:cubicBezTo>
                    <a:pt x="75" y="94"/>
                    <a:pt x="75" y="94"/>
                    <a:pt x="75" y="94"/>
                  </a:cubicBezTo>
                  <a:cubicBezTo>
                    <a:pt x="75" y="121"/>
                    <a:pt x="75" y="121"/>
                    <a:pt x="75" y="121"/>
                  </a:cubicBezTo>
                  <a:cubicBezTo>
                    <a:pt x="65" y="125"/>
                    <a:pt x="59" y="134"/>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4"/>
                    <a:pt x="103" y="125"/>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9" y="99"/>
                    <a:pt x="169" y="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4" name="Freeform 99"/>
            <p:cNvSpPr>
              <a:spLocks/>
            </p:cNvSpPr>
            <p:nvPr/>
          </p:nvSpPr>
          <p:spPr bwMode="auto">
            <a:xfrm>
              <a:off x="4244975" y="1042988"/>
              <a:ext cx="136525" cy="136525"/>
            </a:xfrm>
            <a:custGeom>
              <a:avLst/>
              <a:gdLst>
                <a:gd name="T0" fmla="*/ 168 w 168"/>
                <a:gd name="T1" fmla="*/ 85 h 169"/>
                <a:gd name="T2" fmla="*/ 143 w 168"/>
                <a:gd name="T3" fmla="*/ 60 h 169"/>
                <a:gd name="T4" fmla="*/ 143 w 168"/>
                <a:gd name="T5" fmla="*/ 60 h 169"/>
                <a:gd name="T6" fmla="*/ 120 w 168"/>
                <a:gd name="T7" fmla="*/ 75 h 169"/>
                <a:gd name="T8" fmla="*/ 94 w 168"/>
                <a:gd name="T9" fmla="*/ 75 h 169"/>
                <a:gd name="T10" fmla="*/ 94 w 168"/>
                <a:gd name="T11" fmla="*/ 49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9 h 169"/>
                <a:gd name="T24" fmla="*/ 74 w 168"/>
                <a:gd name="T25" fmla="*/ 75 h 169"/>
                <a:gd name="T26" fmla="*/ 48 w 168"/>
                <a:gd name="T27" fmla="*/ 75 h 169"/>
                <a:gd name="T28" fmla="*/ 25 w 168"/>
                <a:gd name="T29" fmla="*/ 60 h 169"/>
                <a:gd name="T30" fmla="*/ 25 w 168"/>
                <a:gd name="T31" fmla="*/ 60 h 169"/>
                <a:gd name="T32" fmla="*/ 0 w 168"/>
                <a:gd name="T33" fmla="*/ 85 h 169"/>
                <a:gd name="T34" fmla="*/ 25 w 168"/>
                <a:gd name="T35" fmla="*/ 110 h 169"/>
                <a:gd name="T36" fmla="*/ 25 w 168"/>
                <a:gd name="T37" fmla="*/ 110 h 169"/>
                <a:gd name="T38" fmla="*/ 48 w 168"/>
                <a:gd name="T39" fmla="*/ 94 h 169"/>
                <a:gd name="T40" fmla="*/ 74 w 168"/>
                <a:gd name="T41" fmla="*/ 94 h 169"/>
                <a:gd name="T42" fmla="*/ 74 w 168"/>
                <a:gd name="T43" fmla="*/ 121 h 169"/>
                <a:gd name="T44" fmla="*/ 59 w 168"/>
                <a:gd name="T45" fmla="*/ 144 h 169"/>
                <a:gd name="T46" fmla="*/ 59 w 168"/>
                <a:gd name="T47" fmla="*/ 144 h 169"/>
                <a:gd name="T48" fmla="*/ 84 w 168"/>
                <a:gd name="T49" fmla="*/ 169 h 169"/>
                <a:gd name="T50" fmla="*/ 109 w 168"/>
                <a:gd name="T51" fmla="*/ 144 h 169"/>
                <a:gd name="T52" fmla="*/ 109 w 168"/>
                <a:gd name="T53" fmla="*/ 144 h 169"/>
                <a:gd name="T54" fmla="*/ 94 w 168"/>
                <a:gd name="T55" fmla="*/ 121 h 169"/>
                <a:gd name="T56" fmla="*/ 94 w 168"/>
                <a:gd name="T57" fmla="*/ 94 h 169"/>
                <a:gd name="T58" fmla="*/ 120 w 168"/>
                <a:gd name="T59" fmla="*/ 94 h 169"/>
                <a:gd name="T60" fmla="*/ 143 w 168"/>
                <a:gd name="T61" fmla="*/ 110 h 169"/>
                <a:gd name="T62" fmla="*/ 143 w 168"/>
                <a:gd name="T63" fmla="*/ 110 h 169"/>
                <a:gd name="T64" fmla="*/ 168 w 168"/>
                <a:gd name="T65" fmla="*/ 85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5"/>
                  </a:moveTo>
                  <a:cubicBezTo>
                    <a:pt x="168" y="71"/>
                    <a:pt x="157" y="60"/>
                    <a:pt x="143" y="60"/>
                  </a:cubicBezTo>
                  <a:cubicBezTo>
                    <a:pt x="143" y="60"/>
                    <a:pt x="143" y="60"/>
                    <a:pt x="143" y="60"/>
                  </a:cubicBezTo>
                  <a:cubicBezTo>
                    <a:pt x="133" y="60"/>
                    <a:pt x="124" y="66"/>
                    <a:pt x="120" y="75"/>
                  </a:cubicBezTo>
                  <a:cubicBezTo>
                    <a:pt x="94" y="75"/>
                    <a:pt x="94" y="75"/>
                    <a:pt x="94" y="75"/>
                  </a:cubicBezTo>
                  <a:cubicBezTo>
                    <a:pt x="94" y="49"/>
                    <a:pt x="94" y="49"/>
                    <a:pt x="94" y="49"/>
                  </a:cubicBezTo>
                  <a:cubicBezTo>
                    <a:pt x="103" y="45"/>
                    <a:pt x="109" y="36"/>
                    <a:pt x="109" y="25"/>
                  </a:cubicBezTo>
                  <a:cubicBezTo>
                    <a:pt x="109" y="25"/>
                    <a:pt x="109" y="25"/>
                    <a:pt x="109" y="25"/>
                  </a:cubicBezTo>
                  <a:cubicBezTo>
                    <a:pt x="109" y="12"/>
                    <a:pt x="98" y="0"/>
                    <a:pt x="84" y="0"/>
                  </a:cubicBezTo>
                  <a:cubicBezTo>
                    <a:pt x="70" y="0"/>
                    <a:pt x="59" y="12"/>
                    <a:pt x="59" y="25"/>
                  </a:cubicBezTo>
                  <a:cubicBezTo>
                    <a:pt x="59" y="25"/>
                    <a:pt x="59" y="25"/>
                    <a:pt x="59" y="25"/>
                  </a:cubicBezTo>
                  <a:cubicBezTo>
                    <a:pt x="59" y="36"/>
                    <a:pt x="65" y="45"/>
                    <a:pt x="74" y="49"/>
                  </a:cubicBezTo>
                  <a:cubicBezTo>
                    <a:pt x="74" y="75"/>
                    <a:pt x="74" y="75"/>
                    <a:pt x="74" y="75"/>
                  </a:cubicBezTo>
                  <a:cubicBezTo>
                    <a:pt x="48" y="75"/>
                    <a:pt x="48" y="75"/>
                    <a:pt x="48" y="75"/>
                  </a:cubicBezTo>
                  <a:cubicBezTo>
                    <a:pt x="44" y="66"/>
                    <a:pt x="35" y="60"/>
                    <a:pt x="25" y="60"/>
                  </a:cubicBezTo>
                  <a:cubicBezTo>
                    <a:pt x="25" y="60"/>
                    <a:pt x="25" y="60"/>
                    <a:pt x="25" y="60"/>
                  </a:cubicBezTo>
                  <a:cubicBezTo>
                    <a:pt x="11" y="60"/>
                    <a:pt x="0" y="71"/>
                    <a:pt x="0" y="85"/>
                  </a:cubicBezTo>
                  <a:cubicBezTo>
                    <a:pt x="0" y="99"/>
                    <a:pt x="11" y="110"/>
                    <a:pt x="25" y="110"/>
                  </a:cubicBezTo>
                  <a:cubicBezTo>
                    <a:pt x="25" y="110"/>
                    <a:pt x="25" y="110"/>
                    <a:pt x="25" y="110"/>
                  </a:cubicBezTo>
                  <a:cubicBezTo>
                    <a:pt x="35" y="110"/>
                    <a:pt x="44" y="103"/>
                    <a:pt x="48" y="94"/>
                  </a:cubicBezTo>
                  <a:cubicBezTo>
                    <a:pt x="74" y="94"/>
                    <a:pt x="74" y="94"/>
                    <a:pt x="74" y="94"/>
                  </a:cubicBezTo>
                  <a:cubicBezTo>
                    <a:pt x="74" y="121"/>
                    <a:pt x="74" y="121"/>
                    <a:pt x="74" y="121"/>
                  </a:cubicBezTo>
                  <a:cubicBezTo>
                    <a:pt x="65" y="125"/>
                    <a:pt x="59" y="134"/>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4"/>
                    <a:pt x="103" y="125"/>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8" y="99"/>
                    <a:pt x="168" y="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5" name="Freeform 100"/>
            <p:cNvSpPr>
              <a:spLocks/>
            </p:cNvSpPr>
            <p:nvPr/>
          </p:nvSpPr>
          <p:spPr bwMode="auto">
            <a:xfrm>
              <a:off x="4513263" y="1042988"/>
              <a:ext cx="134938" cy="136525"/>
            </a:xfrm>
            <a:custGeom>
              <a:avLst/>
              <a:gdLst>
                <a:gd name="T0" fmla="*/ 168 w 168"/>
                <a:gd name="T1" fmla="*/ 85 h 169"/>
                <a:gd name="T2" fmla="*/ 143 w 168"/>
                <a:gd name="T3" fmla="*/ 60 h 169"/>
                <a:gd name="T4" fmla="*/ 143 w 168"/>
                <a:gd name="T5" fmla="*/ 60 h 169"/>
                <a:gd name="T6" fmla="*/ 120 w 168"/>
                <a:gd name="T7" fmla="*/ 75 h 169"/>
                <a:gd name="T8" fmla="*/ 94 w 168"/>
                <a:gd name="T9" fmla="*/ 75 h 169"/>
                <a:gd name="T10" fmla="*/ 94 w 168"/>
                <a:gd name="T11" fmla="*/ 49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9 h 169"/>
                <a:gd name="T24" fmla="*/ 74 w 168"/>
                <a:gd name="T25" fmla="*/ 75 h 169"/>
                <a:gd name="T26" fmla="*/ 48 w 168"/>
                <a:gd name="T27" fmla="*/ 75 h 169"/>
                <a:gd name="T28" fmla="*/ 25 w 168"/>
                <a:gd name="T29" fmla="*/ 60 h 169"/>
                <a:gd name="T30" fmla="*/ 25 w 168"/>
                <a:gd name="T31" fmla="*/ 60 h 169"/>
                <a:gd name="T32" fmla="*/ 0 w 168"/>
                <a:gd name="T33" fmla="*/ 85 h 169"/>
                <a:gd name="T34" fmla="*/ 25 w 168"/>
                <a:gd name="T35" fmla="*/ 110 h 169"/>
                <a:gd name="T36" fmla="*/ 25 w 168"/>
                <a:gd name="T37" fmla="*/ 110 h 169"/>
                <a:gd name="T38" fmla="*/ 48 w 168"/>
                <a:gd name="T39" fmla="*/ 94 h 169"/>
                <a:gd name="T40" fmla="*/ 74 w 168"/>
                <a:gd name="T41" fmla="*/ 94 h 169"/>
                <a:gd name="T42" fmla="*/ 74 w 168"/>
                <a:gd name="T43" fmla="*/ 121 h 169"/>
                <a:gd name="T44" fmla="*/ 59 w 168"/>
                <a:gd name="T45" fmla="*/ 144 h 169"/>
                <a:gd name="T46" fmla="*/ 59 w 168"/>
                <a:gd name="T47" fmla="*/ 144 h 169"/>
                <a:gd name="T48" fmla="*/ 84 w 168"/>
                <a:gd name="T49" fmla="*/ 169 h 169"/>
                <a:gd name="T50" fmla="*/ 109 w 168"/>
                <a:gd name="T51" fmla="*/ 144 h 169"/>
                <a:gd name="T52" fmla="*/ 109 w 168"/>
                <a:gd name="T53" fmla="*/ 144 h 169"/>
                <a:gd name="T54" fmla="*/ 94 w 168"/>
                <a:gd name="T55" fmla="*/ 121 h 169"/>
                <a:gd name="T56" fmla="*/ 94 w 168"/>
                <a:gd name="T57" fmla="*/ 94 h 169"/>
                <a:gd name="T58" fmla="*/ 120 w 168"/>
                <a:gd name="T59" fmla="*/ 94 h 169"/>
                <a:gd name="T60" fmla="*/ 143 w 168"/>
                <a:gd name="T61" fmla="*/ 110 h 169"/>
                <a:gd name="T62" fmla="*/ 143 w 168"/>
                <a:gd name="T63" fmla="*/ 110 h 169"/>
                <a:gd name="T64" fmla="*/ 168 w 168"/>
                <a:gd name="T65" fmla="*/ 85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5"/>
                  </a:moveTo>
                  <a:cubicBezTo>
                    <a:pt x="168" y="71"/>
                    <a:pt x="157" y="60"/>
                    <a:pt x="143" y="60"/>
                  </a:cubicBezTo>
                  <a:cubicBezTo>
                    <a:pt x="143" y="60"/>
                    <a:pt x="143" y="60"/>
                    <a:pt x="143" y="60"/>
                  </a:cubicBezTo>
                  <a:cubicBezTo>
                    <a:pt x="133" y="60"/>
                    <a:pt x="124" y="66"/>
                    <a:pt x="120" y="75"/>
                  </a:cubicBezTo>
                  <a:cubicBezTo>
                    <a:pt x="94" y="75"/>
                    <a:pt x="94" y="75"/>
                    <a:pt x="94" y="75"/>
                  </a:cubicBezTo>
                  <a:cubicBezTo>
                    <a:pt x="94" y="49"/>
                    <a:pt x="94" y="49"/>
                    <a:pt x="94" y="49"/>
                  </a:cubicBezTo>
                  <a:cubicBezTo>
                    <a:pt x="103" y="45"/>
                    <a:pt x="109" y="36"/>
                    <a:pt x="109" y="25"/>
                  </a:cubicBezTo>
                  <a:cubicBezTo>
                    <a:pt x="109" y="25"/>
                    <a:pt x="109" y="25"/>
                    <a:pt x="109" y="25"/>
                  </a:cubicBezTo>
                  <a:cubicBezTo>
                    <a:pt x="109" y="12"/>
                    <a:pt x="98" y="0"/>
                    <a:pt x="84" y="0"/>
                  </a:cubicBezTo>
                  <a:cubicBezTo>
                    <a:pt x="70" y="0"/>
                    <a:pt x="59" y="12"/>
                    <a:pt x="59" y="25"/>
                  </a:cubicBezTo>
                  <a:cubicBezTo>
                    <a:pt x="59" y="25"/>
                    <a:pt x="59" y="25"/>
                    <a:pt x="59" y="25"/>
                  </a:cubicBezTo>
                  <a:cubicBezTo>
                    <a:pt x="59" y="36"/>
                    <a:pt x="65" y="45"/>
                    <a:pt x="74" y="49"/>
                  </a:cubicBezTo>
                  <a:cubicBezTo>
                    <a:pt x="74" y="75"/>
                    <a:pt x="74" y="75"/>
                    <a:pt x="74" y="75"/>
                  </a:cubicBezTo>
                  <a:cubicBezTo>
                    <a:pt x="48" y="75"/>
                    <a:pt x="48" y="75"/>
                    <a:pt x="48" y="75"/>
                  </a:cubicBezTo>
                  <a:cubicBezTo>
                    <a:pt x="44" y="66"/>
                    <a:pt x="35" y="60"/>
                    <a:pt x="25" y="60"/>
                  </a:cubicBezTo>
                  <a:cubicBezTo>
                    <a:pt x="25" y="60"/>
                    <a:pt x="25" y="60"/>
                    <a:pt x="25" y="60"/>
                  </a:cubicBezTo>
                  <a:cubicBezTo>
                    <a:pt x="11" y="60"/>
                    <a:pt x="0" y="71"/>
                    <a:pt x="0" y="85"/>
                  </a:cubicBezTo>
                  <a:cubicBezTo>
                    <a:pt x="0" y="99"/>
                    <a:pt x="11" y="110"/>
                    <a:pt x="25" y="110"/>
                  </a:cubicBezTo>
                  <a:cubicBezTo>
                    <a:pt x="25" y="110"/>
                    <a:pt x="25" y="110"/>
                    <a:pt x="25" y="110"/>
                  </a:cubicBezTo>
                  <a:cubicBezTo>
                    <a:pt x="35" y="110"/>
                    <a:pt x="44" y="103"/>
                    <a:pt x="48" y="94"/>
                  </a:cubicBezTo>
                  <a:cubicBezTo>
                    <a:pt x="74" y="94"/>
                    <a:pt x="74" y="94"/>
                    <a:pt x="74" y="94"/>
                  </a:cubicBezTo>
                  <a:cubicBezTo>
                    <a:pt x="74" y="121"/>
                    <a:pt x="74" y="121"/>
                    <a:pt x="74" y="121"/>
                  </a:cubicBezTo>
                  <a:cubicBezTo>
                    <a:pt x="65" y="125"/>
                    <a:pt x="59" y="134"/>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4"/>
                    <a:pt x="103" y="125"/>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8" y="99"/>
                    <a:pt x="168" y="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6" name="Freeform 101"/>
            <p:cNvSpPr>
              <a:spLocks/>
            </p:cNvSpPr>
            <p:nvPr/>
          </p:nvSpPr>
          <p:spPr bwMode="auto">
            <a:xfrm>
              <a:off x="3711575" y="1311275"/>
              <a:ext cx="136525" cy="134938"/>
            </a:xfrm>
            <a:custGeom>
              <a:avLst/>
              <a:gdLst>
                <a:gd name="T0" fmla="*/ 169 w 169"/>
                <a:gd name="T1" fmla="*/ 85 h 169"/>
                <a:gd name="T2" fmla="*/ 143 w 169"/>
                <a:gd name="T3" fmla="*/ 59 h 169"/>
                <a:gd name="T4" fmla="*/ 143 w 169"/>
                <a:gd name="T5" fmla="*/ 59 h 169"/>
                <a:gd name="T6" fmla="*/ 120 w 169"/>
                <a:gd name="T7" fmla="*/ 75 h 169"/>
                <a:gd name="T8" fmla="*/ 94 w 169"/>
                <a:gd name="T9" fmla="*/ 75 h 169"/>
                <a:gd name="T10" fmla="*/ 94 w 169"/>
                <a:gd name="T11" fmla="*/ 49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9 h 169"/>
                <a:gd name="T24" fmla="*/ 75 w 169"/>
                <a:gd name="T25" fmla="*/ 75 h 169"/>
                <a:gd name="T26" fmla="*/ 48 w 169"/>
                <a:gd name="T27" fmla="*/ 75 h 169"/>
                <a:gd name="T28" fmla="*/ 25 w 169"/>
                <a:gd name="T29" fmla="*/ 59 h 169"/>
                <a:gd name="T30" fmla="*/ 25 w 169"/>
                <a:gd name="T31" fmla="*/ 59 h 169"/>
                <a:gd name="T32" fmla="*/ 0 w 169"/>
                <a:gd name="T33" fmla="*/ 85 h 169"/>
                <a:gd name="T34" fmla="*/ 25 w 169"/>
                <a:gd name="T35" fmla="*/ 110 h 169"/>
                <a:gd name="T36" fmla="*/ 25 w 169"/>
                <a:gd name="T37" fmla="*/ 110 h 169"/>
                <a:gd name="T38" fmla="*/ 48 w 169"/>
                <a:gd name="T39" fmla="*/ 94 h 169"/>
                <a:gd name="T40" fmla="*/ 75 w 169"/>
                <a:gd name="T41" fmla="*/ 94 h 169"/>
                <a:gd name="T42" fmla="*/ 75 w 169"/>
                <a:gd name="T43" fmla="*/ 121 h 169"/>
                <a:gd name="T44" fmla="*/ 59 w 169"/>
                <a:gd name="T45" fmla="*/ 144 h 169"/>
                <a:gd name="T46" fmla="*/ 59 w 169"/>
                <a:gd name="T47" fmla="*/ 144 h 169"/>
                <a:gd name="T48" fmla="*/ 84 w 169"/>
                <a:gd name="T49" fmla="*/ 169 h 169"/>
                <a:gd name="T50" fmla="*/ 109 w 169"/>
                <a:gd name="T51" fmla="*/ 144 h 169"/>
                <a:gd name="T52" fmla="*/ 109 w 169"/>
                <a:gd name="T53" fmla="*/ 144 h 169"/>
                <a:gd name="T54" fmla="*/ 94 w 169"/>
                <a:gd name="T55" fmla="*/ 121 h 169"/>
                <a:gd name="T56" fmla="*/ 94 w 169"/>
                <a:gd name="T57" fmla="*/ 94 h 169"/>
                <a:gd name="T58" fmla="*/ 120 w 169"/>
                <a:gd name="T59" fmla="*/ 94 h 169"/>
                <a:gd name="T60" fmla="*/ 143 w 169"/>
                <a:gd name="T61" fmla="*/ 110 h 169"/>
                <a:gd name="T62" fmla="*/ 143 w 169"/>
                <a:gd name="T63" fmla="*/ 110 h 169"/>
                <a:gd name="T64" fmla="*/ 169 w 169"/>
                <a:gd name="T65" fmla="*/ 85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5"/>
                  </a:moveTo>
                  <a:cubicBezTo>
                    <a:pt x="169" y="71"/>
                    <a:pt x="157" y="59"/>
                    <a:pt x="143" y="59"/>
                  </a:cubicBezTo>
                  <a:cubicBezTo>
                    <a:pt x="143" y="59"/>
                    <a:pt x="143" y="59"/>
                    <a:pt x="143" y="59"/>
                  </a:cubicBezTo>
                  <a:cubicBezTo>
                    <a:pt x="133" y="59"/>
                    <a:pt x="124" y="66"/>
                    <a:pt x="120" y="75"/>
                  </a:cubicBezTo>
                  <a:cubicBezTo>
                    <a:pt x="94" y="75"/>
                    <a:pt x="94" y="75"/>
                    <a:pt x="94" y="75"/>
                  </a:cubicBezTo>
                  <a:cubicBezTo>
                    <a:pt x="94" y="49"/>
                    <a:pt x="94" y="49"/>
                    <a:pt x="94" y="49"/>
                  </a:cubicBezTo>
                  <a:cubicBezTo>
                    <a:pt x="103" y="45"/>
                    <a:pt x="109" y="36"/>
                    <a:pt x="109" y="25"/>
                  </a:cubicBezTo>
                  <a:cubicBezTo>
                    <a:pt x="109" y="25"/>
                    <a:pt x="109" y="25"/>
                    <a:pt x="109" y="25"/>
                  </a:cubicBezTo>
                  <a:cubicBezTo>
                    <a:pt x="109" y="12"/>
                    <a:pt x="98" y="0"/>
                    <a:pt x="84" y="0"/>
                  </a:cubicBezTo>
                  <a:cubicBezTo>
                    <a:pt x="70" y="0"/>
                    <a:pt x="59" y="12"/>
                    <a:pt x="59" y="25"/>
                  </a:cubicBezTo>
                  <a:cubicBezTo>
                    <a:pt x="59" y="25"/>
                    <a:pt x="59" y="25"/>
                    <a:pt x="59" y="25"/>
                  </a:cubicBezTo>
                  <a:cubicBezTo>
                    <a:pt x="59" y="36"/>
                    <a:pt x="66" y="45"/>
                    <a:pt x="75" y="49"/>
                  </a:cubicBezTo>
                  <a:cubicBezTo>
                    <a:pt x="75" y="75"/>
                    <a:pt x="75" y="75"/>
                    <a:pt x="75" y="75"/>
                  </a:cubicBezTo>
                  <a:cubicBezTo>
                    <a:pt x="48" y="75"/>
                    <a:pt x="48" y="75"/>
                    <a:pt x="48" y="75"/>
                  </a:cubicBezTo>
                  <a:cubicBezTo>
                    <a:pt x="44" y="66"/>
                    <a:pt x="35" y="59"/>
                    <a:pt x="25" y="59"/>
                  </a:cubicBezTo>
                  <a:cubicBezTo>
                    <a:pt x="25" y="59"/>
                    <a:pt x="25" y="59"/>
                    <a:pt x="25" y="59"/>
                  </a:cubicBezTo>
                  <a:cubicBezTo>
                    <a:pt x="11" y="59"/>
                    <a:pt x="0" y="71"/>
                    <a:pt x="0" y="85"/>
                  </a:cubicBezTo>
                  <a:cubicBezTo>
                    <a:pt x="0" y="98"/>
                    <a:pt x="11" y="110"/>
                    <a:pt x="25" y="110"/>
                  </a:cubicBezTo>
                  <a:cubicBezTo>
                    <a:pt x="25" y="110"/>
                    <a:pt x="25" y="110"/>
                    <a:pt x="25" y="110"/>
                  </a:cubicBezTo>
                  <a:cubicBezTo>
                    <a:pt x="35" y="110"/>
                    <a:pt x="44" y="103"/>
                    <a:pt x="48" y="94"/>
                  </a:cubicBezTo>
                  <a:cubicBezTo>
                    <a:pt x="75" y="94"/>
                    <a:pt x="75" y="94"/>
                    <a:pt x="75" y="94"/>
                  </a:cubicBezTo>
                  <a:cubicBezTo>
                    <a:pt x="75" y="121"/>
                    <a:pt x="75" y="121"/>
                    <a:pt x="75" y="121"/>
                  </a:cubicBezTo>
                  <a:cubicBezTo>
                    <a:pt x="66" y="124"/>
                    <a:pt x="59" y="133"/>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3"/>
                    <a:pt x="103" y="124"/>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9" y="98"/>
                    <a:pt x="169" y="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7" name="Freeform 102"/>
            <p:cNvSpPr>
              <a:spLocks/>
            </p:cNvSpPr>
            <p:nvPr/>
          </p:nvSpPr>
          <p:spPr bwMode="auto">
            <a:xfrm>
              <a:off x="3978275" y="1311275"/>
              <a:ext cx="136525" cy="134938"/>
            </a:xfrm>
            <a:custGeom>
              <a:avLst/>
              <a:gdLst>
                <a:gd name="T0" fmla="*/ 169 w 169"/>
                <a:gd name="T1" fmla="*/ 85 h 169"/>
                <a:gd name="T2" fmla="*/ 143 w 169"/>
                <a:gd name="T3" fmla="*/ 59 h 169"/>
                <a:gd name="T4" fmla="*/ 143 w 169"/>
                <a:gd name="T5" fmla="*/ 59 h 169"/>
                <a:gd name="T6" fmla="*/ 120 w 169"/>
                <a:gd name="T7" fmla="*/ 75 h 169"/>
                <a:gd name="T8" fmla="*/ 94 w 169"/>
                <a:gd name="T9" fmla="*/ 75 h 169"/>
                <a:gd name="T10" fmla="*/ 94 w 169"/>
                <a:gd name="T11" fmla="*/ 49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9 h 169"/>
                <a:gd name="T24" fmla="*/ 75 w 169"/>
                <a:gd name="T25" fmla="*/ 75 h 169"/>
                <a:gd name="T26" fmla="*/ 48 w 169"/>
                <a:gd name="T27" fmla="*/ 75 h 169"/>
                <a:gd name="T28" fmla="*/ 25 w 169"/>
                <a:gd name="T29" fmla="*/ 59 h 169"/>
                <a:gd name="T30" fmla="*/ 25 w 169"/>
                <a:gd name="T31" fmla="*/ 59 h 169"/>
                <a:gd name="T32" fmla="*/ 0 w 169"/>
                <a:gd name="T33" fmla="*/ 85 h 169"/>
                <a:gd name="T34" fmla="*/ 25 w 169"/>
                <a:gd name="T35" fmla="*/ 110 h 169"/>
                <a:gd name="T36" fmla="*/ 25 w 169"/>
                <a:gd name="T37" fmla="*/ 110 h 169"/>
                <a:gd name="T38" fmla="*/ 48 w 169"/>
                <a:gd name="T39" fmla="*/ 94 h 169"/>
                <a:gd name="T40" fmla="*/ 75 w 169"/>
                <a:gd name="T41" fmla="*/ 94 h 169"/>
                <a:gd name="T42" fmla="*/ 75 w 169"/>
                <a:gd name="T43" fmla="*/ 121 h 169"/>
                <a:gd name="T44" fmla="*/ 59 w 169"/>
                <a:gd name="T45" fmla="*/ 144 h 169"/>
                <a:gd name="T46" fmla="*/ 59 w 169"/>
                <a:gd name="T47" fmla="*/ 144 h 169"/>
                <a:gd name="T48" fmla="*/ 84 w 169"/>
                <a:gd name="T49" fmla="*/ 169 h 169"/>
                <a:gd name="T50" fmla="*/ 109 w 169"/>
                <a:gd name="T51" fmla="*/ 144 h 169"/>
                <a:gd name="T52" fmla="*/ 109 w 169"/>
                <a:gd name="T53" fmla="*/ 144 h 169"/>
                <a:gd name="T54" fmla="*/ 94 w 169"/>
                <a:gd name="T55" fmla="*/ 121 h 169"/>
                <a:gd name="T56" fmla="*/ 94 w 169"/>
                <a:gd name="T57" fmla="*/ 94 h 169"/>
                <a:gd name="T58" fmla="*/ 120 w 169"/>
                <a:gd name="T59" fmla="*/ 94 h 169"/>
                <a:gd name="T60" fmla="*/ 143 w 169"/>
                <a:gd name="T61" fmla="*/ 110 h 169"/>
                <a:gd name="T62" fmla="*/ 143 w 169"/>
                <a:gd name="T63" fmla="*/ 110 h 169"/>
                <a:gd name="T64" fmla="*/ 169 w 169"/>
                <a:gd name="T65" fmla="*/ 85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5"/>
                  </a:moveTo>
                  <a:cubicBezTo>
                    <a:pt x="169" y="71"/>
                    <a:pt x="157" y="59"/>
                    <a:pt x="143" y="59"/>
                  </a:cubicBezTo>
                  <a:cubicBezTo>
                    <a:pt x="143" y="59"/>
                    <a:pt x="143" y="59"/>
                    <a:pt x="143" y="59"/>
                  </a:cubicBezTo>
                  <a:cubicBezTo>
                    <a:pt x="133" y="59"/>
                    <a:pt x="124" y="66"/>
                    <a:pt x="120" y="75"/>
                  </a:cubicBezTo>
                  <a:cubicBezTo>
                    <a:pt x="94" y="75"/>
                    <a:pt x="94" y="75"/>
                    <a:pt x="94" y="75"/>
                  </a:cubicBezTo>
                  <a:cubicBezTo>
                    <a:pt x="94" y="49"/>
                    <a:pt x="94" y="49"/>
                    <a:pt x="94" y="49"/>
                  </a:cubicBezTo>
                  <a:cubicBezTo>
                    <a:pt x="103" y="45"/>
                    <a:pt x="109" y="36"/>
                    <a:pt x="109" y="25"/>
                  </a:cubicBezTo>
                  <a:cubicBezTo>
                    <a:pt x="109" y="25"/>
                    <a:pt x="109" y="25"/>
                    <a:pt x="109" y="25"/>
                  </a:cubicBezTo>
                  <a:cubicBezTo>
                    <a:pt x="109" y="12"/>
                    <a:pt x="98" y="0"/>
                    <a:pt x="84" y="0"/>
                  </a:cubicBezTo>
                  <a:cubicBezTo>
                    <a:pt x="70" y="0"/>
                    <a:pt x="59" y="12"/>
                    <a:pt x="59" y="25"/>
                  </a:cubicBezTo>
                  <a:cubicBezTo>
                    <a:pt x="59" y="25"/>
                    <a:pt x="59" y="25"/>
                    <a:pt x="59" y="25"/>
                  </a:cubicBezTo>
                  <a:cubicBezTo>
                    <a:pt x="59" y="36"/>
                    <a:pt x="65" y="45"/>
                    <a:pt x="75" y="49"/>
                  </a:cubicBezTo>
                  <a:cubicBezTo>
                    <a:pt x="75" y="75"/>
                    <a:pt x="75" y="75"/>
                    <a:pt x="75" y="75"/>
                  </a:cubicBezTo>
                  <a:cubicBezTo>
                    <a:pt x="48" y="75"/>
                    <a:pt x="48" y="75"/>
                    <a:pt x="48" y="75"/>
                  </a:cubicBezTo>
                  <a:cubicBezTo>
                    <a:pt x="44" y="66"/>
                    <a:pt x="35" y="59"/>
                    <a:pt x="25" y="59"/>
                  </a:cubicBezTo>
                  <a:cubicBezTo>
                    <a:pt x="25" y="59"/>
                    <a:pt x="25" y="59"/>
                    <a:pt x="25" y="59"/>
                  </a:cubicBezTo>
                  <a:cubicBezTo>
                    <a:pt x="11" y="59"/>
                    <a:pt x="0" y="71"/>
                    <a:pt x="0" y="85"/>
                  </a:cubicBezTo>
                  <a:cubicBezTo>
                    <a:pt x="0" y="98"/>
                    <a:pt x="11" y="110"/>
                    <a:pt x="25" y="110"/>
                  </a:cubicBezTo>
                  <a:cubicBezTo>
                    <a:pt x="25" y="110"/>
                    <a:pt x="25" y="110"/>
                    <a:pt x="25" y="110"/>
                  </a:cubicBezTo>
                  <a:cubicBezTo>
                    <a:pt x="35" y="110"/>
                    <a:pt x="44" y="103"/>
                    <a:pt x="48" y="94"/>
                  </a:cubicBezTo>
                  <a:cubicBezTo>
                    <a:pt x="75" y="94"/>
                    <a:pt x="75" y="94"/>
                    <a:pt x="75" y="94"/>
                  </a:cubicBezTo>
                  <a:cubicBezTo>
                    <a:pt x="75" y="121"/>
                    <a:pt x="75" y="121"/>
                    <a:pt x="75" y="121"/>
                  </a:cubicBezTo>
                  <a:cubicBezTo>
                    <a:pt x="65" y="124"/>
                    <a:pt x="59" y="133"/>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3"/>
                    <a:pt x="103" y="124"/>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9" y="98"/>
                    <a:pt x="169" y="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8" name="Freeform 103"/>
            <p:cNvSpPr>
              <a:spLocks/>
            </p:cNvSpPr>
            <p:nvPr/>
          </p:nvSpPr>
          <p:spPr bwMode="auto">
            <a:xfrm>
              <a:off x="4244975" y="1311275"/>
              <a:ext cx="136525" cy="134938"/>
            </a:xfrm>
            <a:custGeom>
              <a:avLst/>
              <a:gdLst>
                <a:gd name="T0" fmla="*/ 168 w 168"/>
                <a:gd name="T1" fmla="*/ 85 h 169"/>
                <a:gd name="T2" fmla="*/ 143 w 168"/>
                <a:gd name="T3" fmla="*/ 59 h 169"/>
                <a:gd name="T4" fmla="*/ 143 w 168"/>
                <a:gd name="T5" fmla="*/ 59 h 169"/>
                <a:gd name="T6" fmla="*/ 120 w 168"/>
                <a:gd name="T7" fmla="*/ 75 h 169"/>
                <a:gd name="T8" fmla="*/ 94 w 168"/>
                <a:gd name="T9" fmla="*/ 75 h 169"/>
                <a:gd name="T10" fmla="*/ 94 w 168"/>
                <a:gd name="T11" fmla="*/ 49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9 h 169"/>
                <a:gd name="T24" fmla="*/ 74 w 168"/>
                <a:gd name="T25" fmla="*/ 75 h 169"/>
                <a:gd name="T26" fmla="*/ 48 w 168"/>
                <a:gd name="T27" fmla="*/ 75 h 169"/>
                <a:gd name="T28" fmla="*/ 25 w 168"/>
                <a:gd name="T29" fmla="*/ 59 h 169"/>
                <a:gd name="T30" fmla="*/ 25 w 168"/>
                <a:gd name="T31" fmla="*/ 59 h 169"/>
                <a:gd name="T32" fmla="*/ 0 w 168"/>
                <a:gd name="T33" fmla="*/ 85 h 169"/>
                <a:gd name="T34" fmla="*/ 25 w 168"/>
                <a:gd name="T35" fmla="*/ 110 h 169"/>
                <a:gd name="T36" fmla="*/ 25 w 168"/>
                <a:gd name="T37" fmla="*/ 110 h 169"/>
                <a:gd name="T38" fmla="*/ 48 w 168"/>
                <a:gd name="T39" fmla="*/ 94 h 169"/>
                <a:gd name="T40" fmla="*/ 74 w 168"/>
                <a:gd name="T41" fmla="*/ 94 h 169"/>
                <a:gd name="T42" fmla="*/ 74 w 168"/>
                <a:gd name="T43" fmla="*/ 121 h 169"/>
                <a:gd name="T44" fmla="*/ 59 w 168"/>
                <a:gd name="T45" fmla="*/ 144 h 169"/>
                <a:gd name="T46" fmla="*/ 59 w 168"/>
                <a:gd name="T47" fmla="*/ 144 h 169"/>
                <a:gd name="T48" fmla="*/ 84 w 168"/>
                <a:gd name="T49" fmla="*/ 169 h 169"/>
                <a:gd name="T50" fmla="*/ 109 w 168"/>
                <a:gd name="T51" fmla="*/ 144 h 169"/>
                <a:gd name="T52" fmla="*/ 109 w 168"/>
                <a:gd name="T53" fmla="*/ 144 h 169"/>
                <a:gd name="T54" fmla="*/ 94 w 168"/>
                <a:gd name="T55" fmla="*/ 121 h 169"/>
                <a:gd name="T56" fmla="*/ 94 w 168"/>
                <a:gd name="T57" fmla="*/ 94 h 169"/>
                <a:gd name="T58" fmla="*/ 120 w 168"/>
                <a:gd name="T59" fmla="*/ 94 h 169"/>
                <a:gd name="T60" fmla="*/ 143 w 168"/>
                <a:gd name="T61" fmla="*/ 110 h 169"/>
                <a:gd name="T62" fmla="*/ 143 w 168"/>
                <a:gd name="T63" fmla="*/ 110 h 169"/>
                <a:gd name="T64" fmla="*/ 168 w 168"/>
                <a:gd name="T65" fmla="*/ 85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5"/>
                  </a:moveTo>
                  <a:cubicBezTo>
                    <a:pt x="168" y="71"/>
                    <a:pt x="157" y="59"/>
                    <a:pt x="143" y="59"/>
                  </a:cubicBezTo>
                  <a:cubicBezTo>
                    <a:pt x="143" y="59"/>
                    <a:pt x="143" y="59"/>
                    <a:pt x="143" y="59"/>
                  </a:cubicBezTo>
                  <a:cubicBezTo>
                    <a:pt x="133" y="59"/>
                    <a:pt x="124" y="66"/>
                    <a:pt x="120" y="75"/>
                  </a:cubicBezTo>
                  <a:cubicBezTo>
                    <a:pt x="94" y="75"/>
                    <a:pt x="94" y="75"/>
                    <a:pt x="94" y="75"/>
                  </a:cubicBezTo>
                  <a:cubicBezTo>
                    <a:pt x="94" y="49"/>
                    <a:pt x="94" y="49"/>
                    <a:pt x="94" y="49"/>
                  </a:cubicBezTo>
                  <a:cubicBezTo>
                    <a:pt x="103" y="45"/>
                    <a:pt x="109" y="36"/>
                    <a:pt x="109" y="25"/>
                  </a:cubicBezTo>
                  <a:cubicBezTo>
                    <a:pt x="109" y="25"/>
                    <a:pt x="109" y="25"/>
                    <a:pt x="109" y="25"/>
                  </a:cubicBezTo>
                  <a:cubicBezTo>
                    <a:pt x="109" y="12"/>
                    <a:pt x="98" y="0"/>
                    <a:pt x="84" y="0"/>
                  </a:cubicBezTo>
                  <a:cubicBezTo>
                    <a:pt x="70" y="0"/>
                    <a:pt x="59" y="12"/>
                    <a:pt x="59" y="25"/>
                  </a:cubicBezTo>
                  <a:cubicBezTo>
                    <a:pt x="59" y="25"/>
                    <a:pt x="59" y="25"/>
                    <a:pt x="59" y="25"/>
                  </a:cubicBezTo>
                  <a:cubicBezTo>
                    <a:pt x="59" y="36"/>
                    <a:pt x="65" y="45"/>
                    <a:pt x="74" y="49"/>
                  </a:cubicBezTo>
                  <a:cubicBezTo>
                    <a:pt x="74" y="75"/>
                    <a:pt x="74" y="75"/>
                    <a:pt x="74" y="75"/>
                  </a:cubicBezTo>
                  <a:cubicBezTo>
                    <a:pt x="48" y="75"/>
                    <a:pt x="48" y="75"/>
                    <a:pt x="48" y="75"/>
                  </a:cubicBezTo>
                  <a:cubicBezTo>
                    <a:pt x="44" y="66"/>
                    <a:pt x="35" y="59"/>
                    <a:pt x="25" y="59"/>
                  </a:cubicBezTo>
                  <a:cubicBezTo>
                    <a:pt x="25" y="59"/>
                    <a:pt x="25" y="59"/>
                    <a:pt x="25" y="59"/>
                  </a:cubicBezTo>
                  <a:cubicBezTo>
                    <a:pt x="11" y="59"/>
                    <a:pt x="0" y="71"/>
                    <a:pt x="0" y="85"/>
                  </a:cubicBezTo>
                  <a:cubicBezTo>
                    <a:pt x="0" y="98"/>
                    <a:pt x="11" y="110"/>
                    <a:pt x="25" y="110"/>
                  </a:cubicBezTo>
                  <a:cubicBezTo>
                    <a:pt x="25" y="110"/>
                    <a:pt x="25" y="110"/>
                    <a:pt x="25" y="110"/>
                  </a:cubicBezTo>
                  <a:cubicBezTo>
                    <a:pt x="35" y="110"/>
                    <a:pt x="44" y="103"/>
                    <a:pt x="48" y="94"/>
                  </a:cubicBezTo>
                  <a:cubicBezTo>
                    <a:pt x="74" y="94"/>
                    <a:pt x="74" y="94"/>
                    <a:pt x="74" y="94"/>
                  </a:cubicBezTo>
                  <a:cubicBezTo>
                    <a:pt x="74" y="121"/>
                    <a:pt x="74" y="121"/>
                    <a:pt x="74" y="121"/>
                  </a:cubicBezTo>
                  <a:cubicBezTo>
                    <a:pt x="65" y="124"/>
                    <a:pt x="59" y="133"/>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3"/>
                    <a:pt x="103" y="124"/>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8" y="98"/>
                    <a:pt x="168" y="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9" name="Freeform 104"/>
            <p:cNvSpPr>
              <a:spLocks/>
            </p:cNvSpPr>
            <p:nvPr/>
          </p:nvSpPr>
          <p:spPr bwMode="auto">
            <a:xfrm>
              <a:off x="4513263" y="1311275"/>
              <a:ext cx="134938" cy="134938"/>
            </a:xfrm>
            <a:custGeom>
              <a:avLst/>
              <a:gdLst>
                <a:gd name="T0" fmla="*/ 168 w 168"/>
                <a:gd name="T1" fmla="*/ 85 h 169"/>
                <a:gd name="T2" fmla="*/ 143 w 168"/>
                <a:gd name="T3" fmla="*/ 59 h 169"/>
                <a:gd name="T4" fmla="*/ 143 w 168"/>
                <a:gd name="T5" fmla="*/ 59 h 169"/>
                <a:gd name="T6" fmla="*/ 120 w 168"/>
                <a:gd name="T7" fmla="*/ 75 h 169"/>
                <a:gd name="T8" fmla="*/ 94 w 168"/>
                <a:gd name="T9" fmla="*/ 75 h 169"/>
                <a:gd name="T10" fmla="*/ 94 w 168"/>
                <a:gd name="T11" fmla="*/ 49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9 h 169"/>
                <a:gd name="T24" fmla="*/ 74 w 168"/>
                <a:gd name="T25" fmla="*/ 75 h 169"/>
                <a:gd name="T26" fmla="*/ 48 w 168"/>
                <a:gd name="T27" fmla="*/ 75 h 169"/>
                <a:gd name="T28" fmla="*/ 25 w 168"/>
                <a:gd name="T29" fmla="*/ 59 h 169"/>
                <a:gd name="T30" fmla="*/ 25 w 168"/>
                <a:gd name="T31" fmla="*/ 59 h 169"/>
                <a:gd name="T32" fmla="*/ 0 w 168"/>
                <a:gd name="T33" fmla="*/ 85 h 169"/>
                <a:gd name="T34" fmla="*/ 25 w 168"/>
                <a:gd name="T35" fmla="*/ 110 h 169"/>
                <a:gd name="T36" fmla="*/ 25 w 168"/>
                <a:gd name="T37" fmla="*/ 110 h 169"/>
                <a:gd name="T38" fmla="*/ 48 w 168"/>
                <a:gd name="T39" fmla="*/ 94 h 169"/>
                <a:gd name="T40" fmla="*/ 74 w 168"/>
                <a:gd name="T41" fmla="*/ 94 h 169"/>
                <a:gd name="T42" fmla="*/ 74 w 168"/>
                <a:gd name="T43" fmla="*/ 121 h 169"/>
                <a:gd name="T44" fmla="*/ 59 w 168"/>
                <a:gd name="T45" fmla="*/ 144 h 169"/>
                <a:gd name="T46" fmla="*/ 59 w 168"/>
                <a:gd name="T47" fmla="*/ 144 h 169"/>
                <a:gd name="T48" fmla="*/ 84 w 168"/>
                <a:gd name="T49" fmla="*/ 169 h 169"/>
                <a:gd name="T50" fmla="*/ 109 w 168"/>
                <a:gd name="T51" fmla="*/ 144 h 169"/>
                <a:gd name="T52" fmla="*/ 109 w 168"/>
                <a:gd name="T53" fmla="*/ 144 h 169"/>
                <a:gd name="T54" fmla="*/ 94 w 168"/>
                <a:gd name="T55" fmla="*/ 121 h 169"/>
                <a:gd name="T56" fmla="*/ 94 w 168"/>
                <a:gd name="T57" fmla="*/ 94 h 169"/>
                <a:gd name="T58" fmla="*/ 120 w 168"/>
                <a:gd name="T59" fmla="*/ 94 h 169"/>
                <a:gd name="T60" fmla="*/ 143 w 168"/>
                <a:gd name="T61" fmla="*/ 110 h 169"/>
                <a:gd name="T62" fmla="*/ 143 w 168"/>
                <a:gd name="T63" fmla="*/ 110 h 169"/>
                <a:gd name="T64" fmla="*/ 168 w 168"/>
                <a:gd name="T65" fmla="*/ 85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5"/>
                  </a:moveTo>
                  <a:cubicBezTo>
                    <a:pt x="168" y="71"/>
                    <a:pt x="157" y="59"/>
                    <a:pt x="143" y="59"/>
                  </a:cubicBezTo>
                  <a:cubicBezTo>
                    <a:pt x="143" y="59"/>
                    <a:pt x="143" y="59"/>
                    <a:pt x="143" y="59"/>
                  </a:cubicBezTo>
                  <a:cubicBezTo>
                    <a:pt x="133" y="59"/>
                    <a:pt x="124" y="66"/>
                    <a:pt x="120" y="75"/>
                  </a:cubicBezTo>
                  <a:cubicBezTo>
                    <a:pt x="94" y="75"/>
                    <a:pt x="94" y="75"/>
                    <a:pt x="94" y="75"/>
                  </a:cubicBezTo>
                  <a:cubicBezTo>
                    <a:pt x="94" y="49"/>
                    <a:pt x="94" y="49"/>
                    <a:pt x="94" y="49"/>
                  </a:cubicBezTo>
                  <a:cubicBezTo>
                    <a:pt x="103" y="45"/>
                    <a:pt x="109" y="36"/>
                    <a:pt x="109" y="25"/>
                  </a:cubicBezTo>
                  <a:cubicBezTo>
                    <a:pt x="109" y="25"/>
                    <a:pt x="109" y="25"/>
                    <a:pt x="109" y="25"/>
                  </a:cubicBezTo>
                  <a:cubicBezTo>
                    <a:pt x="109" y="12"/>
                    <a:pt x="98" y="0"/>
                    <a:pt x="84" y="0"/>
                  </a:cubicBezTo>
                  <a:cubicBezTo>
                    <a:pt x="70" y="0"/>
                    <a:pt x="59" y="12"/>
                    <a:pt x="59" y="25"/>
                  </a:cubicBezTo>
                  <a:cubicBezTo>
                    <a:pt x="59" y="25"/>
                    <a:pt x="59" y="25"/>
                    <a:pt x="59" y="25"/>
                  </a:cubicBezTo>
                  <a:cubicBezTo>
                    <a:pt x="59" y="36"/>
                    <a:pt x="65" y="45"/>
                    <a:pt x="74" y="49"/>
                  </a:cubicBezTo>
                  <a:cubicBezTo>
                    <a:pt x="74" y="75"/>
                    <a:pt x="74" y="75"/>
                    <a:pt x="74" y="75"/>
                  </a:cubicBezTo>
                  <a:cubicBezTo>
                    <a:pt x="48" y="75"/>
                    <a:pt x="48" y="75"/>
                    <a:pt x="48" y="75"/>
                  </a:cubicBezTo>
                  <a:cubicBezTo>
                    <a:pt x="44" y="66"/>
                    <a:pt x="35" y="59"/>
                    <a:pt x="25" y="59"/>
                  </a:cubicBezTo>
                  <a:cubicBezTo>
                    <a:pt x="25" y="59"/>
                    <a:pt x="25" y="59"/>
                    <a:pt x="25" y="59"/>
                  </a:cubicBezTo>
                  <a:cubicBezTo>
                    <a:pt x="11" y="59"/>
                    <a:pt x="0" y="71"/>
                    <a:pt x="0" y="85"/>
                  </a:cubicBezTo>
                  <a:cubicBezTo>
                    <a:pt x="0" y="98"/>
                    <a:pt x="11" y="110"/>
                    <a:pt x="25" y="110"/>
                  </a:cubicBezTo>
                  <a:cubicBezTo>
                    <a:pt x="25" y="110"/>
                    <a:pt x="25" y="110"/>
                    <a:pt x="25" y="110"/>
                  </a:cubicBezTo>
                  <a:cubicBezTo>
                    <a:pt x="35" y="110"/>
                    <a:pt x="44" y="103"/>
                    <a:pt x="48" y="94"/>
                  </a:cubicBezTo>
                  <a:cubicBezTo>
                    <a:pt x="74" y="94"/>
                    <a:pt x="74" y="94"/>
                    <a:pt x="74" y="94"/>
                  </a:cubicBezTo>
                  <a:cubicBezTo>
                    <a:pt x="74" y="121"/>
                    <a:pt x="74" y="121"/>
                    <a:pt x="74" y="121"/>
                  </a:cubicBezTo>
                  <a:cubicBezTo>
                    <a:pt x="65" y="124"/>
                    <a:pt x="59" y="133"/>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3"/>
                    <a:pt x="103" y="124"/>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8" y="98"/>
                    <a:pt x="168" y="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0" name="Freeform 105"/>
            <p:cNvSpPr>
              <a:spLocks/>
            </p:cNvSpPr>
            <p:nvPr/>
          </p:nvSpPr>
          <p:spPr bwMode="auto">
            <a:xfrm>
              <a:off x="3711575" y="1577975"/>
              <a:ext cx="136525" cy="136525"/>
            </a:xfrm>
            <a:custGeom>
              <a:avLst/>
              <a:gdLst>
                <a:gd name="T0" fmla="*/ 169 w 169"/>
                <a:gd name="T1" fmla="*/ 84 h 169"/>
                <a:gd name="T2" fmla="*/ 143 w 169"/>
                <a:gd name="T3" fmla="*/ 59 h 169"/>
                <a:gd name="T4" fmla="*/ 143 w 169"/>
                <a:gd name="T5" fmla="*/ 59 h 169"/>
                <a:gd name="T6" fmla="*/ 120 w 169"/>
                <a:gd name="T7" fmla="*/ 75 h 169"/>
                <a:gd name="T8" fmla="*/ 94 w 169"/>
                <a:gd name="T9" fmla="*/ 75 h 169"/>
                <a:gd name="T10" fmla="*/ 94 w 169"/>
                <a:gd name="T11" fmla="*/ 48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8 h 169"/>
                <a:gd name="T24" fmla="*/ 75 w 169"/>
                <a:gd name="T25" fmla="*/ 75 h 169"/>
                <a:gd name="T26" fmla="*/ 48 w 169"/>
                <a:gd name="T27" fmla="*/ 75 h 169"/>
                <a:gd name="T28" fmla="*/ 25 w 169"/>
                <a:gd name="T29" fmla="*/ 59 h 169"/>
                <a:gd name="T30" fmla="*/ 25 w 169"/>
                <a:gd name="T31" fmla="*/ 59 h 169"/>
                <a:gd name="T32" fmla="*/ 0 w 169"/>
                <a:gd name="T33" fmla="*/ 84 h 169"/>
                <a:gd name="T34" fmla="*/ 25 w 169"/>
                <a:gd name="T35" fmla="*/ 110 h 169"/>
                <a:gd name="T36" fmla="*/ 25 w 169"/>
                <a:gd name="T37" fmla="*/ 110 h 169"/>
                <a:gd name="T38" fmla="*/ 48 w 169"/>
                <a:gd name="T39" fmla="*/ 94 h 169"/>
                <a:gd name="T40" fmla="*/ 75 w 169"/>
                <a:gd name="T41" fmla="*/ 94 h 169"/>
                <a:gd name="T42" fmla="*/ 75 w 169"/>
                <a:gd name="T43" fmla="*/ 121 h 169"/>
                <a:gd name="T44" fmla="*/ 59 w 169"/>
                <a:gd name="T45" fmla="*/ 144 h 169"/>
                <a:gd name="T46" fmla="*/ 59 w 169"/>
                <a:gd name="T47" fmla="*/ 144 h 169"/>
                <a:gd name="T48" fmla="*/ 84 w 169"/>
                <a:gd name="T49" fmla="*/ 169 h 169"/>
                <a:gd name="T50" fmla="*/ 109 w 169"/>
                <a:gd name="T51" fmla="*/ 144 h 169"/>
                <a:gd name="T52" fmla="*/ 109 w 169"/>
                <a:gd name="T53" fmla="*/ 144 h 169"/>
                <a:gd name="T54" fmla="*/ 94 w 169"/>
                <a:gd name="T55" fmla="*/ 121 h 169"/>
                <a:gd name="T56" fmla="*/ 94 w 169"/>
                <a:gd name="T57" fmla="*/ 94 h 169"/>
                <a:gd name="T58" fmla="*/ 120 w 169"/>
                <a:gd name="T59" fmla="*/ 94 h 169"/>
                <a:gd name="T60" fmla="*/ 143 w 169"/>
                <a:gd name="T61" fmla="*/ 110 h 169"/>
                <a:gd name="T62" fmla="*/ 143 w 169"/>
                <a:gd name="T63" fmla="*/ 110 h 169"/>
                <a:gd name="T64" fmla="*/ 169 w 169"/>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4"/>
                  </a:moveTo>
                  <a:cubicBezTo>
                    <a:pt x="169" y="71"/>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5"/>
                    <a:pt x="109" y="36"/>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6"/>
                    <a:pt x="66" y="45"/>
                    <a:pt x="75" y="48"/>
                  </a:cubicBezTo>
                  <a:cubicBezTo>
                    <a:pt x="75" y="75"/>
                    <a:pt x="75" y="75"/>
                    <a:pt x="75" y="75"/>
                  </a:cubicBezTo>
                  <a:cubicBezTo>
                    <a:pt x="48" y="75"/>
                    <a:pt x="48" y="75"/>
                    <a:pt x="48" y="75"/>
                  </a:cubicBezTo>
                  <a:cubicBezTo>
                    <a:pt x="44" y="66"/>
                    <a:pt x="35" y="59"/>
                    <a:pt x="25" y="59"/>
                  </a:cubicBezTo>
                  <a:cubicBezTo>
                    <a:pt x="25" y="59"/>
                    <a:pt x="25" y="59"/>
                    <a:pt x="25" y="59"/>
                  </a:cubicBezTo>
                  <a:cubicBezTo>
                    <a:pt x="11" y="59"/>
                    <a:pt x="0" y="71"/>
                    <a:pt x="0" y="84"/>
                  </a:cubicBezTo>
                  <a:cubicBezTo>
                    <a:pt x="0" y="98"/>
                    <a:pt x="11" y="110"/>
                    <a:pt x="25" y="110"/>
                  </a:cubicBezTo>
                  <a:cubicBezTo>
                    <a:pt x="25" y="110"/>
                    <a:pt x="25" y="110"/>
                    <a:pt x="25" y="110"/>
                  </a:cubicBezTo>
                  <a:cubicBezTo>
                    <a:pt x="35" y="110"/>
                    <a:pt x="44" y="103"/>
                    <a:pt x="48" y="94"/>
                  </a:cubicBezTo>
                  <a:cubicBezTo>
                    <a:pt x="75" y="94"/>
                    <a:pt x="75" y="94"/>
                    <a:pt x="75" y="94"/>
                  </a:cubicBezTo>
                  <a:cubicBezTo>
                    <a:pt x="75" y="121"/>
                    <a:pt x="75" y="121"/>
                    <a:pt x="75" y="121"/>
                  </a:cubicBezTo>
                  <a:cubicBezTo>
                    <a:pt x="66" y="124"/>
                    <a:pt x="59" y="133"/>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3"/>
                    <a:pt x="103" y="124"/>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9" y="98"/>
                    <a:pt x="16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1" name="Freeform 106"/>
            <p:cNvSpPr>
              <a:spLocks/>
            </p:cNvSpPr>
            <p:nvPr/>
          </p:nvSpPr>
          <p:spPr bwMode="auto">
            <a:xfrm>
              <a:off x="3978275" y="1577975"/>
              <a:ext cx="136525" cy="136525"/>
            </a:xfrm>
            <a:custGeom>
              <a:avLst/>
              <a:gdLst>
                <a:gd name="T0" fmla="*/ 169 w 169"/>
                <a:gd name="T1" fmla="*/ 84 h 169"/>
                <a:gd name="T2" fmla="*/ 143 w 169"/>
                <a:gd name="T3" fmla="*/ 59 h 169"/>
                <a:gd name="T4" fmla="*/ 143 w 169"/>
                <a:gd name="T5" fmla="*/ 59 h 169"/>
                <a:gd name="T6" fmla="*/ 120 w 169"/>
                <a:gd name="T7" fmla="*/ 75 h 169"/>
                <a:gd name="T8" fmla="*/ 94 w 169"/>
                <a:gd name="T9" fmla="*/ 75 h 169"/>
                <a:gd name="T10" fmla="*/ 94 w 169"/>
                <a:gd name="T11" fmla="*/ 48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8 h 169"/>
                <a:gd name="T24" fmla="*/ 75 w 169"/>
                <a:gd name="T25" fmla="*/ 75 h 169"/>
                <a:gd name="T26" fmla="*/ 48 w 169"/>
                <a:gd name="T27" fmla="*/ 75 h 169"/>
                <a:gd name="T28" fmla="*/ 25 w 169"/>
                <a:gd name="T29" fmla="*/ 59 h 169"/>
                <a:gd name="T30" fmla="*/ 25 w 169"/>
                <a:gd name="T31" fmla="*/ 59 h 169"/>
                <a:gd name="T32" fmla="*/ 0 w 169"/>
                <a:gd name="T33" fmla="*/ 84 h 169"/>
                <a:gd name="T34" fmla="*/ 25 w 169"/>
                <a:gd name="T35" fmla="*/ 110 h 169"/>
                <a:gd name="T36" fmla="*/ 25 w 169"/>
                <a:gd name="T37" fmla="*/ 110 h 169"/>
                <a:gd name="T38" fmla="*/ 48 w 169"/>
                <a:gd name="T39" fmla="*/ 94 h 169"/>
                <a:gd name="T40" fmla="*/ 75 w 169"/>
                <a:gd name="T41" fmla="*/ 94 h 169"/>
                <a:gd name="T42" fmla="*/ 75 w 169"/>
                <a:gd name="T43" fmla="*/ 121 h 169"/>
                <a:gd name="T44" fmla="*/ 59 w 169"/>
                <a:gd name="T45" fmla="*/ 144 h 169"/>
                <a:gd name="T46" fmla="*/ 59 w 169"/>
                <a:gd name="T47" fmla="*/ 144 h 169"/>
                <a:gd name="T48" fmla="*/ 84 w 169"/>
                <a:gd name="T49" fmla="*/ 169 h 169"/>
                <a:gd name="T50" fmla="*/ 109 w 169"/>
                <a:gd name="T51" fmla="*/ 144 h 169"/>
                <a:gd name="T52" fmla="*/ 109 w 169"/>
                <a:gd name="T53" fmla="*/ 144 h 169"/>
                <a:gd name="T54" fmla="*/ 94 w 169"/>
                <a:gd name="T55" fmla="*/ 121 h 169"/>
                <a:gd name="T56" fmla="*/ 94 w 169"/>
                <a:gd name="T57" fmla="*/ 94 h 169"/>
                <a:gd name="T58" fmla="*/ 120 w 169"/>
                <a:gd name="T59" fmla="*/ 94 h 169"/>
                <a:gd name="T60" fmla="*/ 143 w 169"/>
                <a:gd name="T61" fmla="*/ 110 h 169"/>
                <a:gd name="T62" fmla="*/ 143 w 169"/>
                <a:gd name="T63" fmla="*/ 110 h 169"/>
                <a:gd name="T64" fmla="*/ 169 w 169"/>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4"/>
                  </a:moveTo>
                  <a:cubicBezTo>
                    <a:pt x="169" y="71"/>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5"/>
                    <a:pt x="109" y="36"/>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6"/>
                    <a:pt x="65" y="45"/>
                    <a:pt x="75" y="48"/>
                  </a:cubicBezTo>
                  <a:cubicBezTo>
                    <a:pt x="75" y="75"/>
                    <a:pt x="75" y="75"/>
                    <a:pt x="75" y="75"/>
                  </a:cubicBezTo>
                  <a:cubicBezTo>
                    <a:pt x="48" y="75"/>
                    <a:pt x="48" y="75"/>
                    <a:pt x="48" y="75"/>
                  </a:cubicBezTo>
                  <a:cubicBezTo>
                    <a:pt x="44" y="66"/>
                    <a:pt x="35" y="59"/>
                    <a:pt x="25" y="59"/>
                  </a:cubicBezTo>
                  <a:cubicBezTo>
                    <a:pt x="25" y="59"/>
                    <a:pt x="25" y="59"/>
                    <a:pt x="25" y="59"/>
                  </a:cubicBezTo>
                  <a:cubicBezTo>
                    <a:pt x="11" y="59"/>
                    <a:pt x="0" y="71"/>
                    <a:pt x="0" y="84"/>
                  </a:cubicBezTo>
                  <a:cubicBezTo>
                    <a:pt x="0" y="98"/>
                    <a:pt x="11" y="110"/>
                    <a:pt x="25" y="110"/>
                  </a:cubicBezTo>
                  <a:cubicBezTo>
                    <a:pt x="25" y="110"/>
                    <a:pt x="25" y="110"/>
                    <a:pt x="25" y="110"/>
                  </a:cubicBezTo>
                  <a:cubicBezTo>
                    <a:pt x="35" y="110"/>
                    <a:pt x="44" y="103"/>
                    <a:pt x="48" y="94"/>
                  </a:cubicBezTo>
                  <a:cubicBezTo>
                    <a:pt x="75" y="94"/>
                    <a:pt x="75" y="94"/>
                    <a:pt x="75" y="94"/>
                  </a:cubicBezTo>
                  <a:cubicBezTo>
                    <a:pt x="75" y="121"/>
                    <a:pt x="75" y="121"/>
                    <a:pt x="75" y="121"/>
                  </a:cubicBezTo>
                  <a:cubicBezTo>
                    <a:pt x="65" y="124"/>
                    <a:pt x="59" y="133"/>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3"/>
                    <a:pt x="103" y="124"/>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9" y="98"/>
                    <a:pt x="16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2" name="Freeform 107"/>
            <p:cNvSpPr>
              <a:spLocks/>
            </p:cNvSpPr>
            <p:nvPr/>
          </p:nvSpPr>
          <p:spPr bwMode="auto">
            <a:xfrm>
              <a:off x="4244975" y="1577975"/>
              <a:ext cx="136525" cy="136525"/>
            </a:xfrm>
            <a:custGeom>
              <a:avLst/>
              <a:gdLst>
                <a:gd name="T0" fmla="*/ 168 w 168"/>
                <a:gd name="T1" fmla="*/ 84 h 169"/>
                <a:gd name="T2" fmla="*/ 143 w 168"/>
                <a:gd name="T3" fmla="*/ 59 h 169"/>
                <a:gd name="T4" fmla="*/ 143 w 168"/>
                <a:gd name="T5" fmla="*/ 59 h 169"/>
                <a:gd name="T6" fmla="*/ 120 w 168"/>
                <a:gd name="T7" fmla="*/ 75 h 169"/>
                <a:gd name="T8" fmla="*/ 94 w 168"/>
                <a:gd name="T9" fmla="*/ 75 h 169"/>
                <a:gd name="T10" fmla="*/ 94 w 168"/>
                <a:gd name="T11" fmla="*/ 48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8 h 169"/>
                <a:gd name="T24" fmla="*/ 74 w 168"/>
                <a:gd name="T25" fmla="*/ 75 h 169"/>
                <a:gd name="T26" fmla="*/ 48 w 168"/>
                <a:gd name="T27" fmla="*/ 75 h 169"/>
                <a:gd name="T28" fmla="*/ 25 w 168"/>
                <a:gd name="T29" fmla="*/ 59 h 169"/>
                <a:gd name="T30" fmla="*/ 25 w 168"/>
                <a:gd name="T31" fmla="*/ 59 h 169"/>
                <a:gd name="T32" fmla="*/ 0 w 168"/>
                <a:gd name="T33" fmla="*/ 84 h 169"/>
                <a:gd name="T34" fmla="*/ 25 w 168"/>
                <a:gd name="T35" fmla="*/ 110 h 169"/>
                <a:gd name="T36" fmla="*/ 25 w 168"/>
                <a:gd name="T37" fmla="*/ 110 h 169"/>
                <a:gd name="T38" fmla="*/ 48 w 168"/>
                <a:gd name="T39" fmla="*/ 94 h 169"/>
                <a:gd name="T40" fmla="*/ 74 w 168"/>
                <a:gd name="T41" fmla="*/ 94 h 169"/>
                <a:gd name="T42" fmla="*/ 74 w 168"/>
                <a:gd name="T43" fmla="*/ 121 h 169"/>
                <a:gd name="T44" fmla="*/ 59 w 168"/>
                <a:gd name="T45" fmla="*/ 144 h 169"/>
                <a:gd name="T46" fmla="*/ 59 w 168"/>
                <a:gd name="T47" fmla="*/ 144 h 169"/>
                <a:gd name="T48" fmla="*/ 84 w 168"/>
                <a:gd name="T49" fmla="*/ 169 h 169"/>
                <a:gd name="T50" fmla="*/ 109 w 168"/>
                <a:gd name="T51" fmla="*/ 144 h 169"/>
                <a:gd name="T52" fmla="*/ 109 w 168"/>
                <a:gd name="T53" fmla="*/ 144 h 169"/>
                <a:gd name="T54" fmla="*/ 94 w 168"/>
                <a:gd name="T55" fmla="*/ 121 h 169"/>
                <a:gd name="T56" fmla="*/ 94 w 168"/>
                <a:gd name="T57" fmla="*/ 94 h 169"/>
                <a:gd name="T58" fmla="*/ 120 w 168"/>
                <a:gd name="T59" fmla="*/ 94 h 169"/>
                <a:gd name="T60" fmla="*/ 143 w 168"/>
                <a:gd name="T61" fmla="*/ 110 h 169"/>
                <a:gd name="T62" fmla="*/ 143 w 168"/>
                <a:gd name="T63" fmla="*/ 110 h 169"/>
                <a:gd name="T64" fmla="*/ 168 w 168"/>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4"/>
                  </a:moveTo>
                  <a:cubicBezTo>
                    <a:pt x="168" y="71"/>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5"/>
                    <a:pt x="109" y="36"/>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6"/>
                    <a:pt x="65" y="45"/>
                    <a:pt x="74" y="48"/>
                  </a:cubicBezTo>
                  <a:cubicBezTo>
                    <a:pt x="74" y="75"/>
                    <a:pt x="74" y="75"/>
                    <a:pt x="74" y="75"/>
                  </a:cubicBezTo>
                  <a:cubicBezTo>
                    <a:pt x="48" y="75"/>
                    <a:pt x="48" y="75"/>
                    <a:pt x="48" y="75"/>
                  </a:cubicBezTo>
                  <a:cubicBezTo>
                    <a:pt x="44" y="66"/>
                    <a:pt x="35" y="59"/>
                    <a:pt x="25" y="59"/>
                  </a:cubicBezTo>
                  <a:cubicBezTo>
                    <a:pt x="25" y="59"/>
                    <a:pt x="25" y="59"/>
                    <a:pt x="25" y="59"/>
                  </a:cubicBezTo>
                  <a:cubicBezTo>
                    <a:pt x="11" y="59"/>
                    <a:pt x="0" y="71"/>
                    <a:pt x="0" y="84"/>
                  </a:cubicBezTo>
                  <a:cubicBezTo>
                    <a:pt x="0" y="98"/>
                    <a:pt x="11" y="110"/>
                    <a:pt x="25" y="110"/>
                  </a:cubicBezTo>
                  <a:cubicBezTo>
                    <a:pt x="25" y="110"/>
                    <a:pt x="25" y="110"/>
                    <a:pt x="25" y="110"/>
                  </a:cubicBezTo>
                  <a:cubicBezTo>
                    <a:pt x="35" y="110"/>
                    <a:pt x="44" y="103"/>
                    <a:pt x="48" y="94"/>
                  </a:cubicBezTo>
                  <a:cubicBezTo>
                    <a:pt x="74" y="94"/>
                    <a:pt x="74" y="94"/>
                    <a:pt x="74" y="94"/>
                  </a:cubicBezTo>
                  <a:cubicBezTo>
                    <a:pt x="74" y="121"/>
                    <a:pt x="74" y="121"/>
                    <a:pt x="74" y="121"/>
                  </a:cubicBezTo>
                  <a:cubicBezTo>
                    <a:pt x="65" y="124"/>
                    <a:pt x="59" y="133"/>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3"/>
                    <a:pt x="103" y="124"/>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8" y="98"/>
                    <a:pt x="16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3" name="Freeform 108"/>
            <p:cNvSpPr>
              <a:spLocks/>
            </p:cNvSpPr>
            <p:nvPr/>
          </p:nvSpPr>
          <p:spPr bwMode="auto">
            <a:xfrm>
              <a:off x="4513263" y="1577975"/>
              <a:ext cx="134938" cy="136525"/>
            </a:xfrm>
            <a:custGeom>
              <a:avLst/>
              <a:gdLst>
                <a:gd name="T0" fmla="*/ 168 w 168"/>
                <a:gd name="T1" fmla="*/ 84 h 169"/>
                <a:gd name="T2" fmla="*/ 143 w 168"/>
                <a:gd name="T3" fmla="*/ 59 h 169"/>
                <a:gd name="T4" fmla="*/ 143 w 168"/>
                <a:gd name="T5" fmla="*/ 59 h 169"/>
                <a:gd name="T6" fmla="*/ 120 w 168"/>
                <a:gd name="T7" fmla="*/ 75 h 169"/>
                <a:gd name="T8" fmla="*/ 94 w 168"/>
                <a:gd name="T9" fmla="*/ 75 h 169"/>
                <a:gd name="T10" fmla="*/ 94 w 168"/>
                <a:gd name="T11" fmla="*/ 48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8 h 169"/>
                <a:gd name="T24" fmla="*/ 74 w 168"/>
                <a:gd name="T25" fmla="*/ 75 h 169"/>
                <a:gd name="T26" fmla="*/ 48 w 168"/>
                <a:gd name="T27" fmla="*/ 75 h 169"/>
                <a:gd name="T28" fmla="*/ 25 w 168"/>
                <a:gd name="T29" fmla="*/ 59 h 169"/>
                <a:gd name="T30" fmla="*/ 25 w 168"/>
                <a:gd name="T31" fmla="*/ 59 h 169"/>
                <a:gd name="T32" fmla="*/ 0 w 168"/>
                <a:gd name="T33" fmla="*/ 84 h 169"/>
                <a:gd name="T34" fmla="*/ 25 w 168"/>
                <a:gd name="T35" fmla="*/ 110 h 169"/>
                <a:gd name="T36" fmla="*/ 25 w 168"/>
                <a:gd name="T37" fmla="*/ 110 h 169"/>
                <a:gd name="T38" fmla="*/ 48 w 168"/>
                <a:gd name="T39" fmla="*/ 94 h 169"/>
                <a:gd name="T40" fmla="*/ 74 w 168"/>
                <a:gd name="T41" fmla="*/ 94 h 169"/>
                <a:gd name="T42" fmla="*/ 74 w 168"/>
                <a:gd name="T43" fmla="*/ 121 h 169"/>
                <a:gd name="T44" fmla="*/ 59 w 168"/>
                <a:gd name="T45" fmla="*/ 144 h 169"/>
                <a:gd name="T46" fmla="*/ 59 w 168"/>
                <a:gd name="T47" fmla="*/ 144 h 169"/>
                <a:gd name="T48" fmla="*/ 84 w 168"/>
                <a:gd name="T49" fmla="*/ 169 h 169"/>
                <a:gd name="T50" fmla="*/ 109 w 168"/>
                <a:gd name="T51" fmla="*/ 144 h 169"/>
                <a:gd name="T52" fmla="*/ 109 w 168"/>
                <a:gd name="T53" fmla="*/ 144 h 169"/>
                <a:gd name="T54" fmla="*/ 94 w 168"/>
                <a:gd name="T55" fmla="*/ 121 h 169"/>
                <a:gd name="T56" fmla="*/ 94 w 168"/>
                <a:gd name="T57" fmla="*/ 94 h 169"/>
                <a:gd name="T58" fmla="*/ 120 w 168"/>
                <a:gd name="T59" fmla="*/ 94 h 169"/>
                <a:gd name="T60" fmla="*/ 143 w 168"/>
                <a:gd name="T61" fmla="*/ 110 h 169"/>
                <a:gd name="T62" fmla="*/ 143 w 168"/>
                <a:gd name="T63" fmla="*/ 110 h 169"/>
                <a:gd name="T64" fmla="*/ 168 w 168"/>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4"/>
                  </a:moveTo>
                  <a:cubicBezTo>
                    <a:pt x="168" y="71"/>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5"/>
                    <a:pt x="109" y="36"/>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6"/>
                    <a:pt x="65" y="45"/>
                    <a:pt x="74" y="48"/>
                  </a:cubicBezTo>
                  <a:cubicBezTo>
                    <a:pt x="74" y="75"/>
                    <a:pt x="74" y="75"/>
                    <a:pt x="74" y="75"/>
                  </a:cubicBezTo>
                  <a:cubicBezTo>
                    <a:pt x="48" y="75"/>
                    <a:pt x="48" y="75"/>
                    <a:pt x="48" y="75"/>
                  </a:cubicBezTo>
                  <a:cubicBezTo>
                    <a:pt x="44" y="66"/>
                    <a:pt x="35" y="59"/>
                    <a:pt x="25" y="59"/>
                  </a:cubicBezTo>
                  <a:cubicBezTo>
                    <a:pt x="25" y="59"/>
                    <a:pt x="25" y="59"/>
                    <a:pt x="25" y="59"/>
                  </a:cubicBezTo>
                  <a:cubicBezTo>
                    <a:pt x="11" y="59"/>
                    <a:pt x="0" y="71"/>
                    <a:pt x="0" y="84"/>
                  </a:cubicBezTo>
                  <a:cubicBezTo>
                    <a:pt x="0" y="98"/>
                    <a:pt x="11" y="110"/>
                    <a:pt x="25" y="110"/>
                  </a:cubicBezTo>
                  <a:cubicBezTo>
                    <a:pt x="25" y="110"/>
                    <a:pt x="25" y="110"/>
                    <a:pt x="25" y="110"/>
                  </a:cubicBezTo>
                  <a:cubicBezTo>
                    <a:pt x="35" y="110"/>
                    <a:pt x="44" y="103"/>
                    <a:pt x="48" y="94"/>
                  </a:cubicBezTo>
                  <a:cubicBezTo>
                    <a:pt x="74" y="94"/>
                    <a:pt x="74" y="94"/>
                    <a:pt x="74" y="94"/>
                  </a:cubicBezTo>
                  <a:cubicBezTo>
                    <a:pt x="74" y="121"/>
                    <a:pt x="74" y="121"/>
                    <a:pt x="74" y="121"/>
                  </a:cubicBezTo>
                  <a:cubicBezTo>
                    <a:pt x="65" y="124"/>
                    <a:pt x="59" y="133"/>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3"/>
                    <a:pt x="103" y="124"/>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8" y="98"/>
                    <a:pt x="16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4" name="Freeform 109"/>
            <p:cNvSpPr>
              <a:spLocks/>
            </p:cNvSpPr>
            <p:nvPr/>
          </p:nvSpPr>
          <p:spPr bwMode="auto">
            <a:xfrm>
              <a:off x="3711575" y="1844675"/>
              <a:ext cx="136525" cy="136525"/>
            </a:xfrm>
            <a:custGeom>
              <a:avLst/>
              <a:gdLst>
                <a:gd name="T0" fmla="*/ 169 w 169"/>
                <a:gd name="T1" fmla="*/ 84 h 169"/>
                <a:gd name="T2" fmla="*/ 143 w 169"/>
                <a:gd name="T3" fmla="*/ 59 h 169"/>
                <a:gd name="T4" fmla="*/ 143 w 169"/>
                <a:gd name="T5" fmla="*/ 59 h 169"/>
                <a:gd name="T6" fmla="*/ 120 w 169"/>
                <a:gd name="T7" fmla="*/ 75 h 169"/>
                <a:gd name="T8" fmla="*/ 94 w 169"/>
                <a:gd name="T9" fmla="*/ 75 h 169"/>
                <a:gd name="T10" fmla="*/ 94 w 169"/>
                <a:gd name="T11" fmla="*/ 48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8 h 169"/>
                <a:gd name="T24" fmla="*/ 75 w 169"/>
                <a:gd name="T25" fmla="*/ 75 h 169"/>
                <a:gd name="T26" fmla="*/ 48 w 169"/>
                <a:gd name="T27" fmla="*/ 75 h 169"/>
                <a:gd name="T28" fmla="*/ 25 w 169"/>
                <a:gd name="T29" fmla="*/ 59 h 169"/>
                <a:gd name="T30" fmla="*/ 25 w 169"/>
                <a:gd name="T31" fmla="*/ 59 h 169"/>
                <a:gd name="T32" fmla="*/ 0 w 169"/>
                <a:gd name="T33" fmla="*/ 84 h 169"/>
                <a:gd name="T34" fmla="*/ 25 w 169"/>
                <a:gd name="T35" fmla="*/ 110 h 169"/>
                <a:gd name="T36" fmla="*/ 25 w 169"/>
                <a:gd name="T37" fmla="*/ 110 h 169"/>
                <a:gd name="T38" fmla="*/ 48 w 169"/>
                <a:gd name="T39" fmla="*/ 94 h 169"/>
                <a:gd name="T40" fmla="*/ 75 w 169"/>
                <a:gd name="T41" fmla="*/ 94 h 169"/>
                <a:gd name="T42" fmla="*/ 75 w 169"/>
                <a:gd name="T43" fmla="*/ 120 h 169"/>
                <a:gd name="T44" fmla="*/ 59 w 169"/>
                <a:gd name="T45" fmla="*/ 144 h 169"/>
                <a:gd name="T46" fmla="*/ 59 w 169"/>
                <a:gd name="T47" fmla="*/ 144 h 169"/>
                <a:gd name="T48" fmla="*/ 84 w 169"/>
                <a:gd name="T49" fmla="*/ 169 h 169"/>
                <a:gd name="T50" fmla="*/ 109 w 169"/>
                <a:gd name="T51" fmla="*/ 144 h 169"/>
                <a:gd name="T52" fmla="*/ 109 w 169"/>
                <a:gd name="T53" fmla="*/ 144 h 169"/>
                <a:gd name="T54" fmla="*/ 94 w 169"/>
                <a:gd name="T55" fmla="*/ 120 h 169"/>
                <a:gd name="T56" fmla="*/ 94 w 169"/>
                <a:gd name="T57" fmla="*/ 94 h 169"/>
                <a:gd name="T58" fmla="*/ 120 w 169"/>
                <a:gd name="T59" fmla="*/ 94 h 169"/>
                <a:gd name="T60" fmla="*/ 143 w 169"/>
                <a:gd name="T61" fmla="*/ 110 h 169"/>
                <a:gd name="T62" fmla="*/ 143 w 169"/>
                <a:gd name="T63" fmla="*/ 110 h 169"/>
                <a:gd name="T64" fmla="*/ 169 w 169"/>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4"/>
                  </a:moveTo>
                  <a:cubicBezTo>
                    <a:pt x="169" y="71"/>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5"/>
                    <a:pt x="109" y="36"/>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6"/>
                    <a:pt x="66" y="45"/>
                    <a:pt x="75" y="48"/>
                  </a:cubicBezTo>
                  <a:cubicBezTo>
                    <a:pt x="75" y="75"/>
                    <a:pt x="75" y="75"/>
                    <a:pt x="75" y="75"/>
                  </a:cubicBezTo>
                  <a:cubicBezTo>
                    <a:pt x="48" y="75"/>
                    <a:pt x="48" y="75"/>
                    <a:pt x="48" y="75"/>
                  </a:cubicBezTo>
                  <a:cubicBezTo>
                    <a:pt x="44" y="66"/>
                    <a:pt x="35" y="59"/>
                    <a:pt x="25" y="59"/>
                  </a:cubicBezTo>
                  <a:cubicBezTo>
                    <a:pt x="25" y="59"/>
                    <a:pt x="25" y="59"/>
                    <a:pt x="25" y="59"/>
                  </a:cubicBezTo>
                  <a:cubicBezTo>
                    <a:pt x="11" y="59"/>
                    <a:pt x="0" y="71"/>
                    <a:pt x="0" y="84"/>
                  </a:cubicBezTo>
                  <a:cubicBezTo>
                    <a:pt x="0" y="98"/>
                    <a:pt x="11" y="110"/>
                    <a:pt x="25" y="110"/>
                  </a:cubicBezTo>
                  <a:cubicBezTo>
                    <a:pt x="25" y="110"/>
                    <a:pt x="25" y="110"/>
                    <a:pt x="25" y="110"/>
                  </a:cubicBezTo>
                  <a:cubicBezTo>
                    <a:pt x="35" y="110"/>
                    <a:pt x="44" y="103"/>
                    <a:pt x="48" y="94"/>
                  </a:cubicBezTo>
                  <a:cubicBezTo>
                    <a:pt x="75" y="94"/>
                    <a:pt x="75" y="94"/>
                    <a:pt x="75" y="94"/>
                  </a:cubicBezTo>
                  <a:cubicBezTo>
                    <a:pt x="75" y="120"/>
                    <a:pt x="75" y="120"/>
                    <a:pt x="75" y="120"/>
                  </a:cubicBezTo>
                  <a:cubicBezTo>
                    <a:pt x="66" y="124"/>
                    <a:pt x="59" y="133"/>
                    <a:pt x="59" y="144"/>
                  </a:cubicBezTo>
                  <a:cubicBezTo>
                    <a:pt x="59" y="144"/>
                    <a:pt x="59" y="144"/>
                    <a:pt x="59" y="144"/>
                  </a:cubicBezTo>
                  <a:cubicBezTo>
                    <a:pt x="59" y="157"/>
                    <a:pt x="70" y="169"/>
                    <a:pt x="84" y="169"/>
                  </a:cubicBezTo>
                  <a:cubicBezTo>
                    <a:pt x="98" y="169"/>
                    <a:pt x="109" y="157"/>
                    <a:pt x="109" y="144"/>
                  </a:cubicBezTo>
                  <a:cubicBezTo>
                    <a:pt x="109" y="144"/>
                    <a:pt x="109" y="144"/>
                    <a:pt x="109" y="144"/>
                  </a:cubicBezTo>
                  <a:cubicBezTo>
                    <a:pt x="109" y="133"/>
                    <a:pt x="103" y="124"/>
                    <a:pt x="94" y="120"/>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9" y="98"/>
                    <a:pt x="16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5" name="Freeform 110"/>
            <p:cNvSpPr>
              <a:spLocks/>
            </p:cNvSpPr>
            <p:nvPr/>
          </p:nvSpPr>
          <p:spPr bwMode="auto">
            <a:xfrm>
              <a:off x="3978275" y="1844675"/>
              <a:ext cx="136525" cy="136525"/>
            </a:xfrm>
            <a:custGeom>
              <a:avLst/>
              <a:gdLst>
                <a:gd name="T0" fmla="*/ 169 w 169"/>
                <a:gd name="T1" fmla="*/ 84 h 169"/>
                <a:gd name="T2" fmla="*/ 143 w 169"/>
                <a:gd name="T3" fmla="*/ 59 h 169"/>
                <a:gd name="T4" fmla="*/ 143 w 169"/>
                <a:gd name="T5" fmla="*/ 59 h 169"/>
                <a:gd name="T6" fmla="*/ 120 w 169"/>
                <a:gd name="T7" fmla="*/ 75 h 169"/>
                <a:gd name="T8" fmla="*/ 94 w 169"/>
                <a:gd name="T9" fmla="*/ 75 h 169"/>
                <a:gd name="T10" fmla="*/ 94 w 169"/>
                <a:gd name="T11" fmla="*/ 48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8 h 169"/>
                <a:gd name="T24" fmla="*/ 75 w 169"/>
                <a:gd name="T25" fmla="*/ 75 h 169"/>
                <a:gd name="T26" fmla="*/ 48 w 169"/>
                <a:gd name="T27" fmla="*/ 75 h 169"/>
                <a:gd name="T28" fmla="*/ 25 w 169"/>
                <a:gd name="T29" fmla="*/ 59 h 169"/>
                <a:gd name="T30" fmla="*/ 25 w 169"/>
                <a:gd name="T31" fmla="*/ 59 h 169"/>
                <a:gd name="T32" fmla="*/ 0 w 169"/>
                <a:gd name="T33" fmla="*/ 84 h 169"/>
                <a:gd name="T34" fmla="*/ 25 w 169"/>
                <a:gd name="T35" fmla="*/ 110 h 169"/>
                <a:gd name="T36" fmla="*/ 25 w 169"/>
                <a:gd name="T37" fmla="*/ 110 h 169"/>
                <a:gd name="T38" fmla="*/ 48 w 169"/>
                <a:gd name="T39" fmla="*/ 94 h 169"/>
                <a:gd name="T40" fmla="*/ 75 w 169"/>
                <a:gd name="T41" fmla="*/ 94 h 169"/>
                <a:gd name="T42" fmla="*/ 75 w 169"/>
                <a:gd name="T43" fmla="*/ 120 h 169"/>
                <a:gd name="T44" fmla="*/ 59 w 169"/>
                <a:gd name="T45" fmla="*/ 144 h 169"/>
                <a:gd name="T46" fmla="*/ 59 w 169"/>
                <a:gd name="T47" fmla="*/ 144 h 169"/>
                <a:gd name="T48" fmla="*/ 84 w 169"/>
                <a:gd name="T49" fmla="*/ 169 h 169"/>
                <a:gd name="T50" fmla="*/ 109 w 169"/>
                <a:gd name="T51" fmla="*/ 144 h 169"/>
                <a:gd name="T52" fmla="*/ 109 w 169"/>
                <a:gd name="T53" fmla="*/ 144 h 169"/>
                <a:gd name="T54" fmla="*/ 94 w 169"/>
                <a:gd name="T55" fmla="*/ 120 h 169"/>
                <a:gd name="T56" fmla="*/ 94 w 169"/>
                <a:gd name="T57" fmla="*/ 94 h 169"/>
                <a:gd name="T58" fmla="*/ 120 w 169"/>
                <a:gd name="T59" fmla="*/ 94 h 169"/>
                <a:gd name="T60" fmla="*/ 143 w 169"/>
                <a:gd name="T61" fmla="*/ 110 h 169"/>
                <a:gd name="T62" fmla="*/ 143 w 169"/>
                <a:gd name="T63" fmla="*/ 110 h 169"/>
                <a:gd name="T64" fmla="*/ 169 w 169"/>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4"/>
                  </a:moveTo>
                  <a:cubicBezTo>
                    <a:pt x="169" y="71"/>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5"/>
                    <a:pt x="109" y="36"/>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6"/>
                    <a:pt x="65" y="45"/>
                    <a:pt x="75" y="48"/>
                  </a:cubicBezTo>
                  <a:cubicBezTo>
                    <a:pt x="75" y="75"/>
                    <a:pt x="75" y="75"/>
                    <a:pt x="75" y="75"/>
                  </a:cubicBezTo>
                  <a:cubicBezTo>
                    <a:pt x="48" y="75"/>
                    <a:pt x="48" y="75"/>
                    <a:pt x="48" y="75"/>
                  </a:cubicBezTo>
                  <a:cubicBezTo>
                    <a:pt x="44" y="66"/>
                    <a:pt x="35" y="59"/>
                    <a:pt x="25" y="59"/>
                  </a:cubicBezTo>
                  <a:cubicBezTo>
                    <a:pt x="25" y="59"/>
                    <a:pt x="25" y="59"/>
                    <a:pt x="25" y="59"/>
                  </a:cubicBezTo>
                  <a:cubicBezTo>
                    <a:pt x="11" y="59"/>
                    <a:pt x="0" y="71"/>
                    <a:pt x="0" y="84"/>
                  </a:cubicBezTo>
                  <a:cubicBezTo>
                    <a:pt x="0" y="98"/>
                    <a:pt x="11" y="110"/>
                    <a:pt x="25" y="110"/>
                  </a:cubicBezTo>
                  <a:cubicBezTo>
                    <a:pt x="25" y="110"/>
                    <a:pt x="25" y="110"/>
                    <a:pt x="25" y="110"/>
                  </a:cubicBezTo>
                  <a:cubicBezTo>
                    <a:pt x="35" y="110"/>
                    <a:pt x="44" y="103"/>
                    <a:pt x="48" y="94"/>
                  </a:cubicBezTo>
                  <a:cubicBezTo>
                    <a:pt x="75" y="94"/>
                    <a:pt x="75" y="94"/>
                    <a:pt x="75" y="94"/>
                  </a:cubicBezTo>
                  <a:cubicBezTo>
                    <a:pt x="75" y="120"/>
                    <a:pt x="75" y="120"/>
                    <a:pt x="75" y="120"/>
                  </a:cubicBezTo>
                  <a:cubicBezTo>
                    <a:pt x="65" y="124"/>
                    <a:pt x="59" y="133"/>
                    <a:pt x="59" y="144"/>
                  </a:cubicBezTo>
                  <a:cubicBezTo>
                    <a:pt x="59" y="144"/>
                    <a:pt x="59" y="144"/>
                    <a:pt x="59" y="144"/>
                  </a:cubicBezTo>
                  <a:cubicBezTo>
                    <a:pt x="59" y="157"/>
                    <a:pt x="70" y="169"/>
                    <a:pt x="84" y="169"/>
                  </a:cubicBezTo>
                  <a:cubicBezTo>
                    <a:pt x="98" y="169"/>
                    <a:pt x="109" y="157"/>
                    <a:pt x="109" y="144"/>
                  </a:cubicBezTo>
                  <a:cubicBezTo>
                    <a:pt x="109" y="144"/>
                    <a:pt x="109" y="144"/>
                    <a:pt x="109" y="144"/>
                  </a:cubicBezTo>
                  <a:cubicBezTo>
                    <a:pt x="109" y="133"/>
                    <a:pt x="103" y="124"/>
                    <a:pt x="94" y="120"/>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9" y="98"/>
                    <a:pt x="16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6" name="Freeform 111"/>
            <p:cNvSpPr>
              <a:spLocks/>
            </p:cNvSpPr>
            <p:nvPr/>
          </p:nvSpPr>
          <p:spPr bwMode="auto">
            <a:xfrm>
              <a:off x="4244975" y="1844675"/>
              <a:ext cx="136525" cy="136525"/>
            </a:xfrm>
            <a:custGeom>
              <a:avLst/>
              <a:gdLst>
                <a:gd name="T0" fmla="*/ 168 w 168"/>
                <a:gd name="T1" fmla="*/ 84 h 169"/>
                <a:gd name="T2" fmla="*/ 143 w 168"/>
                <a:gd name="T3" fmla="*/ 59 h 169"/>
                <a:gd name="T4" fmla="*/ 143 w 168"/>
                <a:gd name="T5" fmla="*/ 59 h 169"/>
                <a:gd name="T6" fmla="*/ 120 w 168"/>
                <a:gd name="T7" fmla="*/ 75 h 169"/>
                <a:gd name="T8" fmla="*/ 94 w 168"/>
                <a:gd name="T9" fmla="*/ 75 h 169"/>
                <a:gd name="T10" fmla="*/ 94 w 168"/>
                <a:gd name="T11" fmla="*/ 48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8 h 169"/>
                <a:gd name="T24" fmla="*/ 74 w 168"/>
                <a:gd name="T25" fmla="*/ 75 h 169"/>
                <a:gd name="T26" fmla="*/ 48 w 168"/>
                <a:gd name="T27" fmla="*/ 75 h 169"/>
                <a:gd name="T28" fmla="*/ 25 w 168"/>
                <a:gd name="T29" fmla="*/ 59 h 169"/>
                <a:gd name="T30" fmla="*/ 25 w 168"/>
                <a:gd name="T31" fmla="*/ 59 h 169"/>
                <a:gd name="T32" fmla="*/ 0 w 168"/>
                <a:gd name="T33" fmla="*/ 84 h 169"/>
                <a:gd name="T34" fmla="*/ 25 w 168"/>
                <a:gd name="T35" fmla="*/ 110 h 169"/>
                <a:gd name="T36" fmla="*/ 25 w 168"/>
                <a:gd name="T37" fmla="*/ 110 h 169"/>
                <a:gd name="T38" fmla="*/ 48 w 168"/>
                <a:gd name="T39" fmla="*/ 94 h 169"/>
                <a:gd name="T40" fmla="*/ 74 w 168"/>
                <a:gd name="T41" fmla="*/ 94 h 169"/>
                <a:gd name="T42" fmla="*/ 74 w 168"/>
                <a:gd name="T43" fmla="*/ 120 h 169"/>
                <a:gd name="T44" fmla="*/ 59 w 168"/>
                <a:gd name="T45" fmla="*/ 144 h 169"/>
                <a:gd name="T46" fmla="*/ 59 w 168"/>
                <a:gd name="T47" fmla="*/ 144 h 169"/>
                <a:gd name="T48" fmla="*/ 84 w 168"/>
                <a:gd name="T49" fmla="*/ 169 h 169"/>
                <a:gd name="T50" fmla="*/ 109 w 168"/>
                <a:gd name="T51" fmla="*/ 144 h 169"/>
                <a:gd name="T52" fmla="*/ 109 w 168"/>
                <a:gd name="T53" fmla="*/ 144 h 169"/>
                <a:gd name="T54" fmla="*/ 94 w 168"/>
                <a:gd name="T55" fmla="*/ 120 h 169"/>
                <a:gd name="T56" fmla="*/ 94 w 168"/>
                <a:gd name="T57" fmla="*/ 94 h 169"/>
                <a:gd name="T58" fmla="*/ 120 w 168"/>
                <a:gd name="T59" fmla="*/ 94 h 169"/>
                <a:gd name="T60" fmla="*/ 143 w 168"/>
                <a:gd name="T61" fmla="*/ 110 h 169"/>
                <a:gd name="T62" fmla="*/ 143 w 168"/>
                <a:gd name="T63" fmla="*/ 110 h 169"/>
                <a:gd name="T64" fmla="*/ 168 w 168"/>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4"/>
                  </a:moveTo>
                  <a:cubicBezTo>
                    <a:pt x="168" y="71"/>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5"/>
                    <a:pt x="109" y="36"/>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6"/>
                    <a:pt x="65" y="45"/>
                    <a:pt x="74" y="48"/>
                  </a:cubicBezTo>
                  <a:cubicBezTo>
                    <a:pt x="74" y="75"/>
                    <a:pt x="74" y="75"/>
                    <a:pt x="74" y="75"/>
                  </a:cubicBezTo>
                  <a:cubicBezTo>
                    <a:pt x="48" y="75"/>
                    <a:pt x="48" y="75"/>
                    <a:pt x="48" y="75"/>
                  </a:cubicBezTo>
                  <a:cubicBezTo>
                    <a:pt x="44" y="66"/>
                    <a:pt x="35" y="59"/>
                    <a:pt x="25" y="59"/>
                  </a:cubicBezTo>
                  <a:cubicBezTo>
                    <a:pt x="25" y="59"/>
                    <a:pt x="25" y="59"/>
                    <a:pt x="25" y="59"/>
                  </a:cubicBezTo>
                  <a:cubicBezTo>
                    <a:pt x="11" y="59"/>
                    <a:pt x="0" y="71"/>
                    <a:pt x="0" y="84"/>
                  </a:cubicBezTo>
                  <a:cubicBezTo>
                    <a:pt x="0" y="98"/>
                    <a:pt x="11" y="110"/>
                    <a:pt x="25" y="110"/>
                  </a:cubicBezTo>
                  <a:cubicBezTo>
                    <a:pt x="25" y="110"/>
                    <a:pt x="25" y="110"/>
                    <a:pt x="25" y="110"/>
                  </a:cubicBezTo>
                  <a:cubicBezTo>
                    <a:pt x="35" y="110"/>
                    <a:pt x="44" y="103"/>
                    <a:pt x="48" y="94"/>
                  </a:cubicBezTo>
                  <a:cubicBezTo>
                    <a:pt x="74" y="94"/>
                    <a:pt x="74" y="94"/>
                    <a:pt x="74" y="94"/>
                  </a:cubicBezTo>
                  <a:cubicBezTo>
                    <a:pt x="74" y="120"/>
                    <a:pt x="74" y="120"/>
                    <a:pt x="74" y="120"/>
                  </a:cubicBezTo>
                  <a:cubicBezTo>
                    <a:pt x="65" y="124"/>
                    <a:pt x="59" y="133"/>
                    <a:pt x="59" y="144"/>
                  </a:cubicBezTo>
                  <a:cubicBezTo>
                    <a:pt x="59" y="144"/>
                    <a:pt x="59" y="144"/>
                    <a:pt x="59" y="144"/>
                  </a:cubicBezTo>
                  <a:cubicBezTo>
                    <a:pt x="59" y="157"/>
                    <a:pt x="70" y="169"/>
                    <a:pt x="84" y="169"/>
                  </a:cubicBezTo>
                  <a:cubicBezTo>
                    <a:pt x="98" y="169"/>
                    <a:pt x="109" y="157"/>
                    <a:pt x="109" y="144"/>
                  </a:cubicBezTo>
                  <a:cubicBezTo>
                    <a:pt x="109" y="144"/>
                    <a:pt x="109" y="144"/>
                    <a:pt x="109" y="144"/>
                  </a:cubicBezTo>
                  <a:cubicBezTo>
                    <a:pt x="109" y="133"/>
                    <a:pt x="103" y="124"/>
                    <a:pt x="94" y="120"/>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8" y="98"/>
                    <a:pt x="16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7" name="Freeform 112"/>
            <p:cNvSpPr>
              <a:spLocks/>
            </p:cNvSpPr>
            <p:nvPr/>
          </p:nvSpPr>
          <p:spPr bwMode="auto">
            <a:xfrm>
              <a:off x="4513263" y="1844675"/>
              <a:ext cx="134938" cy="136525"/>
            </a:xfrm>
            <a:custGeom>
              <a:avLst/>
              <a:gdLst>
                <a:gd name="T0" fmla="*/ 168 w 168"/>
                <a:gd name="T1" fmla="*/ 84 h 169"/>
                <a:gd name="T2" fmla="*/ 143 w 168"/>
                <a:gd name="T3" fmla="*/ 59 h 169"/>
                <a:gd name="T4" fmla="*/ 143 w 168"/>
                <a:gd name="T5" fmla="*/ 59 h 169"/>
                <a:gd name="T6" fmla="*/ 120 w 168"/>
                <a:gd name="T7" fmla="*/ 75 h 169"/>
                <a:gd name="T8" fmla="*/ 94 w 168"/>
                <a:gd name="T9" fmla="*/ 75 h 169"/>
                <a:gd name="T10" fmla="*/ 94 w 168"/>
                <a:gd name="T11" fmla="*/ 48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8 h 169"/>
                <a:gd name="T24" fmla="*/ 74 w 168"/>
                <a:gd name="T25" fmla="*/ 75 h 169"/>
                <a:gd name="T26" fmla="*/ 48 w 168"/>
                <a:gd name="T27" fmla="*/ 75 h 169"/>
                <a:gd name="T28" fmla="*/ 25 w 168"/>
                <a:gd name="T29" fmla="*/ 59 h 169"/>
                <a:gd name="T30" fmla="*/ 25 w 168"/>
                <a:gd name="T31" fmla="*/ 59 h 169"/>
                <a:gd name="T32" fmla="*/ 0 w 168"/>
                <a:gd name="T33" fmla="*/ 84 h 169"/>
                <a:gd name="T34" fmla="*/ 25 w 168"/>
                <a:gd name="T35" fmla="*/ 110 h 169"/>
                <a:gd name="T36" fmla="*/ 25 w 168"/>
                <a:gd name="T37" fmla="*/ 110 h 169"/>
                <a:gd name="T38" fmla="*/ 48 w 168"/>
                <a:gd name="T39" fmla="*/ 94 h 169"/>
                <a:gd name="T40" fmla="*/ 74 w 168"/>
                <a:gd name="T41" fmla="*/ 94 h 169"/>
                <a:gd name="T42" fmla="*/ 74 w 168"/>
                <a:gd name="T43" fmla="*/ 120 h 169"/>
                <a:gd name="T44" fmla="*/ 59 w 168"/>
                <a:gd name="T45" fmla="*/ 144 h 169"/>
                <a:gd name="T46" fmla="*/ 59 w 168"/>
                <a:gd name="T47" fmla="*/ 144 h 169"/>
                <a:gd name="T48" fmla="*/ 84 w 168"/>
                <a:gd name="T49" fmla="*/ 169 h 169"/>
                <a:gd name="T50" fmla="*/ 109 w 168"/>
                <a:gd name="T51" fmla="*/ 144 h 169"/>
                <a:gd name="T52" fmla="*/ 109 w 168"/>
                <a:gd name="T53" fmla="*/ 144 h 169"/>
                <a:gd name="T54" fmla="*/ 94 w 168"/>
                <a:gd name="T55" fmla="*/ 120 h 169"/>
                <a:gd name="T56" fmla="*/ 94 w 168"/>
                <a:gd name="T57" fmla="*/ 94 h 169"/>
                <a:gd name="T58" fmla="*/ 120 w 168"/>
                <a:gd name="T59" fmla="*/ 94 h 169"/>
                <a:gd name="T60" fmla="*/ 143 w 168"/>
                <a:gd name="T61" fmla="*/ 110 h 169"/>
                <a:gd name="T62" fmla="*/ 143 w 168"/>
                <a:gd name="T63" fmla="*/ 110 h 169"/>
                <a:gd name="T64" fmla="*/ 168 w 168"/>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4"/>
                  </a:moveTo>
                  <a:cubicBezTo>
                    <a:pt x="168" y="71"/>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5"/>
                    <a:pt x="109" y="36"/>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6"/>
                    <a:pt x="65" y="45"/>
                    <a:pt x="74" y="48"/>
                  </a:cubicBezTo>
                  <a:cubicBezTo>
                    <a:pt x="74" y="75"/>
                    <a:pt x="74" y="75"/>
                    <a:pt x="74" y="75"/>
                  </a:cubicBezTo>
                  <a:cubicBezTo>
                    <a:pt x="48" y="75"/>
                    <a:pt x="48" y="75"/>
                    <a:pt x="48" y="75"/>
                  </a:cubicBezTo>
                  <a:cubicBezTo>
                    <a:pt x="44" y="66"/>
                    <a:pt x="35" y="59"/>
                    <a:pt x="25" y="59"/>
                  </a:cubicBezTo>
                  <a:cubicBezTo>
                    <a:pt x="25" y="59"/>
                    <a:pt x="25" y="59"/>
                    <a:pt x="25" y="59"/>
                  </a:cubicBezTo>
                  <a:cubicBezTo>
                    <a:pt x="11" y="59"/>
                    <a:pt x="0" y="71"/>
                    <a:pt x="0" y="84"/>
                  </a:cubicBezTo>
                  <a:cubicBezTo>
                    <a:pt x="0" y="98"/>
                    <a:pt x="11" y="110"/>
                    <a:pt x="25" y="110"/>
                  </a:cubicBezTo>
                  <a:cubicBezTo>
                    <a:pt x="25" y="110"/>
                    <a:pt x="25" y="110"/>
                    <a:pt x="25" y="110"/>
                  </a:cubicBezTo>
                  <a:cubicBezTo>
                    <a:pt x="35" y="110"/>
                    <a:pt x="44" y="103"/>
                    <a:pt x="48" y="94"/>
                  </a:cubicBezTo>
                  <a:cubicBezTo>
                    <a:pt x="74" y="94"/>
                    <a:pt x="74" y="94"/>
                    <a:pt x="74" y="94"/>
                  </a:cubicBezTo>
                  <a:cubicBezTo>
                    <a:pt x="74" y="120"/>
                    <a:pt x="74" y="120"/>
                    <a:pt x="74" y="120"/>
                  </a:cubicBezTo>
                  <a:cubicBezTo>
                    <a:pt x="65" y="124"/>
                    <a:pt x="59" y="133"/>
                    <a:pt x="59" y="144"/>
                  </a:cubicBezTo>
                  <a:cubicBezTo>
                    <a:pt x="59" y="144"/>
                    <a:pt x="59" y="144"/>
                    <a:pt x="59" y="144"/>
                  </a:cubicBezTo>
                  <a:cubicBezTo>
                    <a:pt x="59" y="157"/>
                    <a:pt x="70" y="169"/>
                    <a:pt x="84" y="169"/>
                  </a:cubicBezTo>
                  <a:cubicBezTo>
                    <a:pt x="98" y="169"/>
                    <a:pt x="109" y="157"/>
                    <a:pt x="109" y="144"/>
                  </a:cubicBezTo>
                  <a:cubicBezTo>
                    <a:pt x="109" y="144"/>
                    <a:pt x="109" y="144"/>
                    <a:pt x="109" y="144"/>
                  </a:cubicBezTo>
                  <a:cubicBezTo>
                    <a:pt x="109" y="133"/>
                    <a:pt x="103" y="124"/>
                    <a:pt x="94" y="120"/>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8" y="98"/>
                    <a:pt x="16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8" name="Freeform 113"/>
            <p:cNvSpPr>
              <a:spLocks/>
            </p:cNvSpPr>
            <p:nvPr/>
          </p:nvSpPr>
          <p:spPr bwMode="auto">
            <a:xfrm>
              <a:off x="3711575" y="2111375"/>
              <a:ext cx="136525" cy="136525"/>
            </a:xfrm>
            <a:custGeom>
              <a:avLst/>
              <a:gdLst>
                <a:gd name="T0" fmla="*/ 169 w 169"/>
                <a:gd name="T1" fmla="*/ 84 h 169"/>
                <a:gd name="T2" fmla="*/ 143 w 169"/>
                <a:gd name="T3" fmla="*/ 59 h 169"/>
                <a:gd name="T4" fmla="*/ 143 w 169"/>
                <a:gd name="T5" fmla="*/ 59 h 169"/>
                <a:gd name="T6" fmla="*/ 120 w 169"/>
                <a:gd name="T7" fmla="*/ 75 h 169"/>
                <a:gd name="T8" fmla="*/ 94 w 169"/>
                <a:gd name="T9" fmla="*/ 75 h 169"/>
                <a:gd name="T10" fmla="*/ 94 w 169"/>
                <a:gd name="T11" fmla="*/ 48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8 h 169"/>
                <a:gd name="T24" fmla="*/ 75 w 169"/>
                <a:gd name="T25" fmla="*/ 75 h 169"/>
                <a:gd name="T26" fmla="*/ 48 w 169"/>
                <a:gd name="T27" fmla="*/ 75 h 169"/>
                <a:gd name="T28" fmla="*/ 25 w 169"/>
                <a:gd name="T29" fmla="*/ 59 h 169"/>
                <a:gd name="T30" fmla="*/ 25 w 169"/>
                <a:gd name="T31" fmla="*/ 59 h 169"/>
                <a:gd name="T32" fmla="*/ 0 w 169"/>
                <a:gd name="T33" fmla="*/ 84 h 169"/>
                <a:gd name="T34" fmla="*/ 25 w 169"/>
                <a:gd name="T35" fmla="*/ 109 h 169"/>
                <a:gd name="T36" fmla="*/ 25 w 169"/>
                <a:gd name="T37" fmla="*/ 109 h 169"/>
                <a:gd name="T38" fmla="*/ 48 w 169"/>
                <a:gd name="T39" fmla="*/ 94 h 169"/>
                <a:gd name="T40" fmla="*/ 75 w 169"/>
                <a:gd name="T41" fmla="*/ 94 h 169"/>
                <a:gd name="T42" fmla="*/ 75 w 169"/>
                <a:gd name="T43" fmla="*/ 120 h 169"/>
                <a:gd name="T44" fmla="*/ 59 w 169"/>
                <a:gd name="T45" fmla="*/ 144 h 169"/>
                <a:gd name="T46" fmla="*/ 59 w 169"/>
                <a:gd name="T47" fmla="*/ 144 h 169"/>
                <a:gd name="T48" fmla="*/ 84 w 169"/>
                <a:gd name="T49" fmla="*/ 169 h 169"/>
                <a:gd name="T50" fmla="*/ 109 w 169"/>
                <a:gd name="T51" fmla="*/ 144 h 169"/>
                <a:gd name="T52" fmla="*/ 109 w 169"/>
                <a:gd name="T53" fmla="*/ 144 h 169"/>
                <a:gd name="T54" fmla="*/ 94 w 169"/>
                <a:gd name="T55" fmla="*/ 120 h 169"/>
                <a:gd name="T56" fmla="*/ 94 w 169"/>
                <a:gd name="T57" fmla="*/ 94 h 169"/>
                <a:gd name="T58" fmla="*/ 120 w 169"/>
                <a:gd name="T59" fmla="*/ 94 h 169"/>
                <a:gd name="T60" fmla="*/ 143 w 169"/>
                <a:gd name="T61" fmla="*/ 109 h 169"/>
                <a:gd name="T62" fmla="*/ 143 w 169"/>
                <a:gd name="T63" fmla="*/ 109 h 169"/>
                <a:gd name="T64" fmla="*/ 169 w 169"/>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4"/>
                  </a:moveTo>
                  <a:cubicBezTo>
                    <a:pt x="169" y="70"/>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6" y="44"/>
                    <a:pt x="75" y="48"/>
                  </a:cubicBezTo>
                  <a:cubicBezTo>
                    <a:pt x="75" y="75"/>
                    <a:pt x="75" y="75"/>
                    <a:pt x="75" y="75"/>
                  </a:cubicBezTo>
                  <a:cubicBezTo>
                    <a:pt x="48" y="75"/>
                    <a:pt x="48" y="75"/>
                    <a:pt x="48" y="75"/>
                  </a:cubicBezTo>
                  <a:cubicBezTo>
                    <a:pt x="44" y="66"/>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5" y="94"/>
                    <a:pt x="75" y="94"/>
                    <a:pt x="75" y="94"/>
                  </a:cubicBezTo>
                  <a:cubicBezTo>
                    <a:pt x="75" y="120"/>
                    <a:pt x="75" y="120"/>
                    <a:pt x="75" y="120"/>
                  </a:cubicBezTo>
                  <a:cubicBezTo>
                    <a:pt x="66" y="124"/>
                    <a:pt x="59" y="133"/>
                    <a:pt x="59" y="144"/>
                  </a:cubicBezTo>
                  <a:cubicBezTo>
                    <a:pt x="59" y="144"/>
                    <a:pt x="59" y="144"/>
                    <a:pt x="59" y="144"/>
                  </a:cubicBezTo>
                  <a:cubicBezTo>
                    <a:pt x="59" y="157"/>
                    <a:pt x="70" y="169"/>
                    <a:pt x="84" y="169"/>
                  </a:cubicBezTo>
                  <a:cubicBezTo>
                    <a:pt x="98" y="169"/>
                    <a:pt x="109" y="157"/>
                    <a:pt x="109" y="144"/>
                  </a:cubicBezTo>
                  <a:cubicBezTo>
                    <a:pt x="109" y="144"/>
                    <a:pt x="109" y="144"/>
                    <a:pt x="109" y="144"/>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9" y="98"/>
                    <a:pt x="16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9" name="Freeform 114"/>
            <p:cNvSpPr>
              <a:spLocks/>
            </p:cNvSpPr>
            <p:nvPr/>
          </p:nvSpPr>
          <p:spPr bwMode="auto">
            <a:xfrm>
              <a:off x="3978275" y="2111375"/>
              <a:ext cx="136525" cy="136525"/>
            </a:xfrm>
            <a:custGeom>
              <a:avLst/>
              <a:gdLst>
                <a:gd name="T0" fmla="*/ 169 w 169"/>
                <a:gd name="T1" fmla="*/ 84 h 169"/>
                <a:gd name="T2" fmla="*/ 143 w 169"/>
                <a:gd name="T3" fmla="*/ 59 h 169"/>
                <a:gd name="T4" fmla="*/ 143 w 169"/>
                <a:gd name="T5" fmla="*/ 59 h 169"/>
                <a:gd name="T6" fmla="*/ 120 w 169"/>
                <a:gd name="T7" fmla="*/ 75 h 169"/>
                <a:gd name="T8" fmla="*/ 94 w 169"/>
                <a:gd name="T9" fmla="*/ 75 h 169"/>
                <a:gd name="T10" fmla="*/ 94 w 169"/>
                <a:gd name="T11" fmla="*/ 48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8 h 169"/>
                <a:gd name="T24" fmla="*/ 75 w 169"/>
                <a:gd name="T25" fmla="*/ 75 h 169"/>
                <a:gd name="T26" fmla="*/ 48 w 169"/>
                <a:gd name="T27" fmla="*/ 75 h 169"/>
                <a:gd name="T28" fmla="*/ 25 w 169"/>
                <a:gd name="T29" fmla="*/ 59 h 169"/>
                <a:gd name="T30" fmla="*/ 25 w 169"/>
                <a:gd name="T31" fmla="*/ 59 h 169"/>
                <a:gd name="T32" fmla="*/ 0 w 169"/>
                <a:gd name="T33" fmla="*/ 84 h 169"/>
                <a:gd name="T34" fmla="*/ 25 w 169"/>
                <a:gd name="T35" fmla="*/ 109 h 169"/>
                <a:gd name="T36" fmla="*/ 25 w 169"/>
                <a:gd name="T37" fmla="*/ 109 h 169"/>
                <a:gd name="T38" fmla="*/ 48 w 169"/>
                <a:gd name="T39" fmla="*/ 94 h 169"/>
                <a:gd name="T40" fmla="*/ 75 w 169"/>
                <a:gd name="T41" fmla="*/ 94 h 169"/>
                <a:gd name="T42" fmla="*/ 75 w 169"/>
                <a:gd name="T43" fmla="*/ 120 h 169"/>
                <a:gd name="T44" fmla="*/ 59 w 169"/>
                <a:gd name="T45" fmla="*/ 144 h 169"/>
                <a:gd name="T46" fmla="*/ 59 w 169"/>
                <a:gd name="T47" fmla="*/ 144 h 169"/>
                <a:gd name="T48" fmla="*/ 84 w 169"/>
                <a:gd name="T49" fmla="*/ 169 h 169"/>
                <a:gd name="T50" fmla="*/ 109 w 169"/>
                <a:gd name="T51" fmla="*/ 144 h 169"/>
                <a:gd name="T52" fmla="*/ 109 w 169"/>
                <a:gd name="T53" fmla="*/ 144 h 169"/>
                <a:gd name="T54" fmla="*/ 94 w 169"/>
                <a:gd name="T55" fmla="*/ 120 h 169"/>
                <a:gd name="T56" fmla="*/ 94 w 169"/>
                <a:gd name="T57" fmla="*/ 94 h 169"/>
                <a:gd name="T58" fmla="*/ 120 w 169"/>
                <a:gd name="T59" fmla="*/ 94 h 169"/>
                <a:gd name="T60" fmla="*/ 143 w 169"/>
                <a:gd name="T61" fmla="*/ 109 h 169"/>
                <a:gd name="T62" fmla="*/ 143 w 169"/>
                <a:gd name="T63" fmla="*/ 109 h 169"/>
                <a:gd name="T64" fmla="*/ 169 w 169"/>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4"/>
                  </a:moveTo>
                  <a:cubicBezTo>
                    <a:pt x="169" y="70"/>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5" y="44"/>
                    <a:pt x="75" y="48"/>
                  </a:cubicBezTo>
                  <a:cubicBezTo>
                    <a:pt x="75" y="75"/>
                    <a:pt x="75" y="75"/>
                    <a:pt x="75" y="75"/>
                  </a:cubicBezTo>
                  <a:cubicBezTo>
                    <a:pt x="48" y="75"/>
                    <a:pt x="48" y="75"/>
                    <a:pt x="48" y="75"/>
                  </a:cubicBezTo>
                  <a:cubicBezTo>
                    <a:pt x="44" y="66"/>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5" y="94"/>
                    <a:pt x="75" y="94"/>
                    <a:pt x="75" y="94"/>
                  </a:cubicBezTo>
                  <a:cubicBezTo>
                    <a:pt x="75" y="120"/>
                    <a:pt x="75" y="120"/>
                    <a:pt x="75" y="120"/>
                  </a:cubicBezTo>
                  <a:cubicBezTo>
                    <a:pt x="65" y="124"/>
                    <a:pt x="59" y="133"/>
                    <a:pt x="59" y="144"/>
                  </a:cubicBezTo>
                  <a:cubicBezTo>
                    <a:pt x="59" y="144"/>
                    <a:pt x="59" y="144"/>
                    <a:pt x="59" y="144"/>
                  </a:cubicBezTo>
                  <a:cubicBezTo>
                    <a:pt x="59" y="157"/>
                    <a:pt x="70" y="169"/>
                    <a:pt x="84" y="169"/>
                  </a:cubicBezTo>
                  <a:cubicBezTo>
                    <a:pt x="98" y="169"/>
                    <a:pt x="109" y="157"/>
                    <a:pt x="109" y="144"/>
                  </a:cubicBezTo>
                  <a:cubicBezTo>
                    <a:pt x="109" y="144"/>
                    <a:pt x="109" y="144"/>
                    <a:pt x="109" y="144"/>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9" y="98"/>
                    <a:pt x="16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0" name="Freeform 115"/>
            <p:cNvSpPr>
              <a:spLocks/>
            </p:cNvSpPr>
            <p:nvPr/>
          </p:nvSpPr>
          <p:spPr bwMode="auto">
            <a:xfrm>
              <a:off x="4244975" y="2111375"/>
              <a:ext cx="136525" cy="136525"/>
            </a:xfrm>
            <a:custGeom>
              <a:avLst/>
              <a:gdLst>
                <a:gd name="T0" fmla="*/ 168 w 168"/>
                <a:gd name="T1" fmla="*/ 84 h 169"/>
                <a:gd name="T2" fmla="*/ 143 w 168"/>
                <a:gd name="T3" fmla="*/ 59 h 169"/>
                <a:gd name="T4" fmla="*/ 143 w 168"/>
                <a:gd name="T5" fmla="*/ 59 h 169"/>
                <a:gd name="T6" fmla="*/ 120 w 168"/>
                <a:gd name="T7" fmla="*/ 75 h 169"/>
                <a:gd name="T8" fmla="*/ 94 w 168"/>
                <a:gd name="T9" fmla="*/ 75 h 169"/>
                <a:gd name="T10" fmla="*/ 94 w 168"/>
                <a:gd name="T11" fmla="*/ 48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8 h 169"/>
                <a:gd name="T24" fmla="*/ 74 w 168"/>
                <a:gd name="T25" fmla="*/ 75 h 169"/>
                <a:gd name="T26" fmla="*/ 48 w 168"/>
                <a:gd name="T27" fmla="*/ 75 h 169"/>
                <a:gd name="T28" fmla="*/ 25 w 168"/>
                <a:gd name="T29" fmla="*/ 59 h 169"/>
                <a:gd name="T30" fmla="*/ 25 w 168"/>
                <a:gd name="T31" fmla="*/ 59 h 169"/>
                <a:gd name="T32" fmla="*/ 0 w 168"/>
                <a:gd name="T33" fmla="*/ 84 h 169"/>
                <a:gd name="T34" fmla="*/ 25 w 168"/>
                <a:gd name="T35" fmla="*/ 109 h 169"/>
                <a:gd name="T36" fmla="*/ 25 w 168"/>
                <a:gd name="T37" fmla="*/ 109 h 169"/>
                <a:gd name="T38" fmla="*/ 48 w 168"/>
                <a:gd name="T39" fmla="*/ 94 h 169"/>
                <a:gd name="T40" fmla="*/ 74 w 168"/>
                <a:gd name="T41" fmla="*/ 94 h 169"/>
                <a:gd name="T42" fmla="*/ 74 w 168"/>
                <a:gd name="T43" fmla="*/ 120 h 169"/>
                <a:gd name="T44" fmla="*/ 59 w 168"/>
                <a:gd name="T45" fmla="*/ 144 h 169"/>
                <a:gd name="T46" fmla="*/ 59 w 168"/>
                <a:gd name="T47" fmla="*/ 144 h 169"/>
                <a:gd name="T48" fmla="*/ 84 w 168"/>
                <a:gd name="T49" fmla="*/ 169 h 169"/>
                <a:gd name="T50" fmla="*/ 109 w 168"/>
                <a:gd name="T51" fmla="*/ 144 h 169"/>
                <a:gd name="T52" fmla="*/ 109 w 168"/>
                <a:gd name="T53" fmla="*/ 144 h 169"/>
                <a:gd name="T54" fmla="*/ 94 w 168"/>
                <a:gd name="T55" fmla="*/ 120 h 169"/>
                <a:gd name="T56" fmla="*/ 94 w 168"/>
                <a:gd name="T57" fmla="*/ 94 h 169"/>
                <a:gd name="T58" fmla="*/ 120 w 168"/>
                <a:gd name="T59" fmla="*/ 94 h 169"/>
                <a:gd name="T60" fmla="*/ 143 w 168"/>
                <a:gd name="T61" fmla="*/ 109 h 169"/>
                <a:gd name="T62" fmla="*/ 143 w 168"/>
                <a:gd name="T63" fmla="*/ 109 h 169"/>
                <a:gd name="T64" fmla="*/ 168 w 168"/>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4"/>
                  </a:moveTo>
                  <a:cubicBezTo>
                    <a:pt x="168" y="70"/>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5" y="44"/>
                    <a:pt x="74" y="48"/>
                  </a:cubicBezTo>
                  <a:cubicBezTo>
                    <a:pt x="74" y="75"/>
                    <a:pt x="74" y="75"/>
                    <a:pt x="74" y="75"/>
                  </a:cubicBezTo>
                  <a:cubicBezTo>
                    <a:pt x="48" y="75"/>
                    <a:pt x="48" y="75"/>
                    <a:pt x="48" y="75"/>
                  </a:cubicBezTo>
                  <a:cubicBezTo>
                    <a:pt x="44" y="66"/>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4" y="94"/>
                    <a:pt x="74" y="94"/>
                    <a:pt x="74" y="94"/>
                  </a:cubicBezTo>
                  <a:cubicBezTo>
                    <a:pt x="74" y="120"/>
                    <a:pt x="74" y="120"/>
                    <a:pt x="74" y="120"/>
                  </a:cubicBezTo>
                  <a:cubicBezTo>
                    <a:pt x="65" y="124"/>
                    <a:pt x="59" y="133"/>
                    <a:pt x="59" y="144"/>
                  </a:cubicBezTo>
                  <a:cubicBezTo>
                    <a:pt x="59" y="144"/>
                    <a:pt x="59" y="144"/>
                    <a:pt x="59" y="144"/>
                  </a:cubicBezTo>
                  <a:cubicBezTo>
                    <a:pt x="59" y="157"/>
                    <a:pt x="70" y="169"/>
                    <a:pt x="84" y="169"/>
                  </a:cubicBezTo>
                  <a:cubicBezTo>
                    <a:pt x="98" y="169"/>
                    <a:pt x="109" y="157"/>
                    <a:pt x="109" y="144"/>
                  </a:cubicBezTo>
                  <a:cubicBezTo>
                    <a:pt x="109" y="144"/>
                    <a:pt x="109" y="144"/>
                    <a:pt x="109" y="144"/>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8" y="98"/>
                    <a:pt x="16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1" name="Freeform 116"/>
            <p:cNvSpPr>
              <a:spLocks/>
            </p:cNvSpPr>
            <p:nvPr/>
          </p:nvSpPr>
          <p:spPr bwMode="auto">
            <a:xfrm>
              <a:off x="4513263" y="2111375"/>
              <a:ext cx="134938" cy="136525"/>
            </a:xfrm>
            <a:custGeom>
              <a:avLst/>
              <a:gdLst>
                <a:gd name="T0" fmla="*/ 168 w 168"/>
                <a:gd name="T1" fmla="*/ 84 h 169"/>
                <a:gd name="T2" fmla="*/ 143 w 168"/>
                <a:gd name="T3" fmla="*/ 59 h 169"/>
                <a:gd name="T4" fmla="*/ 143 w 168"/>
                <a:gd name="T5" fmla="*/ 59 h 169"/>
                <a:gd name="T6" fmla="*/ 120 w 168"/>
                <a:gd name="T7" fmla="*/ 75 h 169"/>
                <a:gd name="T8" fmla="*/ 94 w 168"/>
                <a:gd name="T9" fmla="*/ 75 h 169"/>
                <a:gd name="T10" fmla="*/ 94 w 168"/>
                <a:gd name="T11" fmla="*/ 48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8 h 169"/>
                <a:gd name="T24" fmla="*/ 74 w 168"/>
                <a:gd name="T25" fmla="*/ 75 h 169"/>
                <a:gd name="T26" fmla="*/ 48 w 168"/>
                <a:gd name="T27" fmla="*/ 75 h 169"/>
                <a:gd name="T28" fmla="*/ 25 w 168"/>
                <a:gd name="T29" fmla="*/ 59 h 169"/>
                <a:gd name="T30" fmla="*/ 25 w 168"/>
                <a:gd name="T31" fmla="*/ 59 h 169"/>
                <a:gd name="T32" fmla="*/ 0 w 168"/>
                <a:gd name="T33" fmla="*/ 84 h 169"/>
                <a:gd name="T34" fmla="*/ 25 w 168"/>
                <a:gd name="T35" fmla="*/ 109 h 169"/>
                <a:gd name="T36" fmla="*/ 25 w 168"/>
                <a:gd name="T37" fmla="*/ 109 h 169"/>
                <a:gd name="T38" fmla="*/ 48 w 168"/>
                <a:gd name="T39" fmla="*/ 94 h 169"/>
                <a:gd name="T40" fmla="*/ 74 w 168"/>
                <a:gd name="T41" fmla="*/ 94 h 169"/>
                <a:gd name="T42" fmla="*/ 74 w 168"/>
                <a:gd name="T43" fmla="*/ 120 h 169"/>
                <a:gd name="T44" fmla="*/ 59 w 168"/>
                <a:gd name="T45" fmla="*/ 144 h 169"/>
                <a:gd name="T46" fmla="*/ 59 w 168"/>
                <a:gd name="T47" fmla="*/ 144 h 169"/>
                <a:gd name="T48" fmla="*/ 84 w 168"/>
                <a:gd name="T49" fmla="*/ 169 h 169"/>
                <a:gd name="T50" fmla="*/ 109 w 168"/>
                <a:gd name="T51" fmla="*/ 144 h 169"/>
                <a:gd name="T52" fmla="*/ 109 w 168"/>
                <a:gd name="T53" fmla="*/ 144 h 169"/>
                <a:gd name="T54" fmla="*/ 94 w 168"/>
                <a:gd name="T55" fmla="*/ 120 h 169"/>
                <a:gd name="T56" fmla="*/ 94 w 168"/>
                <a:gd name="T57" fmla="*/ 94 h 169"/>
                <a:gd name="T58" fmla="*/ 120 w 168"/>
                <a:gd name="T59" fmla="*/ 94 h 169"/>
                <a:gd name="T60" fmla="*/ 143 w 168"/>
                <a:gd name="T61" fmla="*/ 109 h 169"/>
                <a:gd name="T62" fmla="*/ 143 w 168"/>
                <a:gd name="T63" fmla="*/ 109 h 169"/>
                <a:gd name="T64" fmla="*/ 168 w 168"/>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4"/>
                  </a:moveTo>
                  <a:cubicBezTo>
                    <a:pt x="168" y="70"/>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5" y="44"/>
                    <a:pt x="74" y="48"/>
                  </a:cubicBezTo>
                  <a:cubicBezTo>
                    <a:pt x="74" y="75"/>
                    <a:pt x="74" y="75"/>
                    <a:pt x="74" y="75"/>
                  </a:cubicBezTo>
                  <a:cubicBezTo>
                    <a:pt x="48" y="75"/>
                    <a:pt x="48" y="75"/>
                    <a:pt x="48" y="75"/>
                  </a:cubicBezTo>
                  <a:cubicBezTo>
                    <a:pt x="44" y="66"/>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4" y="94"/>
                    <a:pt x="74" y="94"/>
                    <a:pt x="74" y="94"/>
                  </a:cubicBezTo>
                  <a:cubicBezTo>
                    <a:pt x="74" y="120"/>
                    <a:pt x="74" y="120"/>
                    <a:pt x="74" y="120"/>
                  </a:cubicBezTo>
                  <a:cubicBezTo>
                    <a:pt x="65" y="124"/>
                    <a:pt x="59" y="133"/>
                    <a:pt x="59" y="144"/>
                  </a:cubicBezTo>
                  <a:cubicBezTo>
                    <a:pt x="59" y="144"/>
                    <a:pt x="59" y="144"/>
                    <a:pt x="59" y="144"/>
                  </a:cubicBezTo>
                  <a:cubicBezTo>
                    <a:pt x="59" y="157"/>
                    <a:pt x="70" y="169"/>
                    <a:pt x="84" y="169"/>
                  </a:cubicBezTo>
                  <a:cubicBezTo>
                    <a:pt x="98" y="169"/>
                    <a:pt x="109" y="157"/>
                    <a:pt x="109" y="144"/>
                  </a:cubicBezTo>
                  <a:cubicBezTo>
                    <a:pt x="109" y="144"/>
                    <a:pt x="109" y="144"/>
                    <a:pt x="109" y="144"/>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8" y="98"/>
                    <a:pt x="16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2" name="Freeform 117"/>
            <p:cNvSpPr>
              <a:spLocks/>
            </p:cNvSpPr>
            <p:nvPr/>
          </p:nvSpPr>
          <p:spPr bwMode="auto">
            <a:xfrm>
              <a:off x="3711575" y="2379663"/>
              <a:ext cx="136525" cy="134938"/>
            </a:xfrm>
            <a:custGeom>
              <a:avLst/>
              <a:gdLst>
                <a:gd name="T0" fmla="*/ 169 w 169"/>
                <a:gd name="T1" fmla="*/ 84 h 169"/>
                <a:gd name="T2" fmla="*/ 143 w 169"/>
                <a:gd name="T3" fmla="*/ 59 h 169"/>
                <a:gd name="T4" fmla="*/ 143 w 169"/>
                <a:gd name="T5" fmla="*/ 59 h 169"/>
                <a:gd name="T6" fmla="*/ 120 w 169"/>
                <a:gd name="T7" fmla="*/ 75 h 169"/>
                <a:gd name="T8" fmla="*/ 94 w 169"/>
                <a:gd name="T9" fmla="*/ 75 h 169"/>
                <a:gd name="T10" fmla="*/ 94 w 169"/>
                <a:gd name="T11" fmla="*/ 48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8 h 169"/>
                <a:gd name="T24" fmla="*/ 75 w 169"/>
                <a:gd name="T25" fmla="*/ 75 h 169"/>
                <a:gd name="T26" fmla="*/ 48 w 169"/>
                <a:gd name="T27" fmla="*/ 75 h 169"/>
                <a:gd name="T28" fmla="*/ 25 w 169"/>
                <a:gd name="T29" fmla="*/ 59 h 169"/>
                <a:gd name="T30" fmla="*/ 25 w 169"/>
                <a:gd name="T31" fmla="*/ 59 h 169"/>
                <a:gd name="T32" fmla="*/ 0 w 169"/>
                <a:gd name="T33" fmla="*/ 84 h 169"/>
                <a:gd name="T34" fmla="*/ 25 w 169"/>
                <a:gd name="T35" fmla="*/ 109 h 169"/>
                <a:gd name="T36" fmla="*/ 25 w 169"/>
                <a:gd name="T37" fmla="*/ 109 h 169"/>
                <a:gd name="T38" fmla="*/ 48 w 169"/>
                <a:gd name="T39" fmla="*/ 94 h 169"/>
                <a:gd name="T40" fmla="*/ 75 w 169"/>
                <a:gd name="T41" fmla="*/ 94 h 169"/>
                <a:gd name="T42" fmla="*/ 75 w 169"/>
                <a:gd name="T43" fmla="*/ 120 h 169"/>
                <a:gd name="T44" fmla="*/ 59 w 169"/>
                <a:gd name="T45" fmla="*/ 143 h 169"/>
                <a:gd name="T46" fmla="*/ 59 w 169"/>
                <a:gd name="T47" fmla="*/ 143 h 169"/>
                <a:gd name="T48" fmla="*/ 84 w 169"/>
                <a:gd name="T49" fmla="*/ 169 h 169"/>
                <a:gd name="T50" fmla="*/ 109 w 169"/>
                <a:gd name="T51" fmla="*/ 143 h 169"/>
                <a:gd name="T52" fmla="*/ 109 w 169"/>
                <a:gd name="T53" fmla="*/ 143 h 169"/>
                <a:gd name="T54" fmla="*/ 94 w 169"/>
                <a:gd name="T55" fmla="*/ 120 h 169"/>
                <a:gd name="T56" fmla="*/ 94 w 169"/>
                <a:gd name="T57" fmla="*/ 94 h 169"/>
                <a:gd name="T58" fmla="*/ 120 w 169"/>
                <a:gd name="T59" fmla="*/ 94 h 169"/>
                <a:gd name="T60" fmla="*/ 143 w 169"/>
                <a:gd name="T61" fmla="*/ 109 h 169"/>
                <a:gd name="T62" fmla="*/ 143 w 169"/>
                <a:gd name="T63" fmla="*/ 109 h 169"/>
                <a:gd name="T64" fmla="*/ 169 w 169"/>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4"/>
                  </a:moveTo>
                  <a:cubicBezTo>
                    <a:pt x="169" y="70"/>
                    <a:pt x="157" y="59"/>
                    <a:pt x="143" y="59"/>
                  </a:cubicBezTo>
                  <a:cubicBezTo>
                    <a:pt x="143" y="59"/>
                    <a:pt x="143" y="59"/>
                    <a:pt x="143" y="59"/>
                  </a:cubicBezTo>
                  <a:cubicBezTo>
                    <a:pt x="133" y="59"/>
                    <a:pt x="124" y="65"/>
                    <a:pt x="120" y="75"/>
                  </a:cubicBezTo>
                  <a:cubicBezTo>
                    <a:pt x="94" y="75"/>
                    <a:pt x="94" y="75"/>
                    <a:pt x="94" y="75"/>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6" y="44"/>
                    <a:pt x="75" y="48"/>
                  </a:cubicBezTo>
                  <a:cubicBezTo>
                    <a:pt x="75" y="75"/>
                    <a:pt x="75" y="75"/>
                    <a:pt x="75" y="75"/>
                  </a:cubicBezTo>
                  <a:cubicBezTo>
                    <a:pt x="48" y="75"/>
                    <a:pt x="48" y="75"/>
                    <a:pt x="48" y="75"/>
                  </a:cubicBezTo>
                  <a:cubicBezTo>
                    <a:pt x="44" y="65"/>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5" y="94"/>
                    <a:pt x="75" y="94"/>
                    <a:pt x="75" y="94"/>
                  </a:cubicBezTo>
                  <a:cubicBezTo>
                    <a:pt x="75" y="120"/>
                    <a:pt x="75" y="120"/>
                    <a:pt x="75" y="120"/>
                  </a:cubicBezTo>
                  <a:cubicBezTo>
                    <a:pt x="66" y="124"/>
                    <a:pt x="59" y="133"/>
                    <a:pt x="59" y="143"/>
                  </a:cubicBezTo>
                  <a:cubicBezTo>
                    <a:pt x="59" y="143"/>
                    <a:pt x="59" y="143"/>
                    <a:pt x="59" y="143"/>
                  </a:cubicBezTo>
                  <a:cubicBezTo>
                    <a:pt x="59" y="157"/>
                    <a:pt x="70" y="169"/>
                    <a:pt x="84" y="169"/>
                  </a:cubicBezTo>
                  <a:cubicBezTo>
                    <a:pt x="98" y="169"/>
                    <a:pt x="109" y="157"/>
                    <a:pt x="109" y="143"/>
                  </a:cubicBezTo>
                  <a:cubicBezTo>
                    <a:pt x="109" y="143"/>
                    <a:pt x="109" y="143"/>
                    <a:pt x="109" y="143"/>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9" y="98"/>
                    <a:pt x="16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3" name="Freeform 118"/>
            <p:cNvSpPr>
              <a:spLocks/>
            </p:cNvSpPr>
            <p:nvPr/>
          </p:nvSpPr>
          <p:spPr bwMode="auto">
            <a:xfrm>
              <a:off x="3978275" y="2379663"/>
              <a:ext cx="136525" cy="134938"/>
            </a:xfrm>
            <a:custGeom>
              <a:avLst/>
              <a:gdLst>
                <a:gd name="T0" fmla="*/ 169 w 169"/>
                <a:gd name="T1" fmla="*/ 84 h 169"/>
                <a:gd name="T2" fmla="*/ 143 w 169"/>
                <a:gd name="T3" fmla="*/ 59 h 169"/>
                <a:gd name="T4" fmla="*/ 143 w 169"/>
                <a:gd name="T5" fmla="*/ 59 h 169"/>
                <a:gd name="T6" fmla="*/ 120 w 169"/>
                <a:gd name="T7" fmla="*/ 75 h 169"/>
                <a:gd name="T8" fmla="*/ 94 w 169"/>
                <a:gd name="T9" fmla="*/ 75 h 169"/>
                <a:gd name="T10" fmla="*/ 94 w 169"/>
                <a:gd name="T11" fmla="*/ 48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8 h 169"/>
                <a:gd name="T24" fmla="*/ 75 w 169"/>
                <a:gd name="T25" fmla="*/ 75 h 169"/>
                <a:gd name="T26" fmla="*/ 48 w 169"/>
                <a:gd name="T27" fmla="*/ 75 h 169"/>
                <a:gd name="T28" fmla="*/ 25 w 169"/>
                <a:gd name="T29" fmla="*/ 59 h 169"/>
                <a:gd name="T30" fmla="*/ 25 w 169"/>
                <a:gd name="T31" fmla="*/ 59 h 169"/>
                <a:gd name="T32" fmla="*/ 0 w 169"/>
                <a:gd name="T33" fmla="*/ 84 h 169"/>
                <a:gd name="T34" fmla="*/ 25 w 169"/>
                <a:gd name="T35" fmla="*/ 109 h 169"/>
                <a:gd name="T36" fmla="*/ 25 w 169"/>
                <a:gd name="T37" fmla="*/ 109 h 169"/>
                <a:gd name="T38" fmla="*/ 48 w 169"/>
                <a:gd name="T39" fmla="*/ 94 h 169"/>
                <a:gd name="T40" fmla="*/ 75 w 169"/>
                <a:gd name="T41" fmla="*/ 94 h 169"/>
                <a:gd name="T42" fmla="*/ 75 w 169"/>
                <a:gd name="T43" fmla="*/ 120 h 169"/>
                <a:gd name="T44" fmla="*/ 59 w 169"/>
                <a:gd name="T45" fmla="*/ 143 h 169"/>
                <a:gd name="T46" fmla="*/ 59 w 169"/>
                <a:gd name="T47" fmla="*/ 143 h 169"/>
                <a:gd name="T48" fmla="*/ 84 w 169"/>
                <a:gd name="T49" fmla="*/ 169 h 169"/>
                <a:gd name="T50" fmla="*/ 109 w 169"/>
                <a:gd name="T51" fmla="*/ 143 h 169"/>
                <a:gd name="T52" fmla="*/ 109 w 169"/>
                <a:gd name="T53" fmla="*/ 143 h 169"/>
                <a:gd name="T54" fmla="*/ 94 w 169"/>
                <a:gd name="T55" fmla="*/ 120 h 169"/>
                <a:gd name="T56" fmla="*/ 94 w 169"/>
                <a:gd name="T57" fmla="*/ 94 h 169"/>
                <a:gd name="T58" fmla="*/ 120 w 169"/>
                <a:gd name="T59" fmla="*/ 94 h 169"/>
                <a:gd name="T60" fmla="*/ 143 w 169"/>
                <a:gd name="T61" fmla="*/ 109 h 169"/>
                <a:gd name="T62" fmla="*/ 143 w 169"/>
                <a:gd name="T63" fmla="*/ 109 h 169"/>
                <a:gd name="T64" fmla="*/ 169 w 169"/>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4"/>
                  </a:moveTo>
                  <a:cubicBezTo>
                    <a:pt x="169" y="70"/>
                    <a:pt x="157" y="59"/>
                    <a:pt x="143" y="59"/>
                  </a:cubicBezTo>
                  <a:cubicBezTo>
                    <a:pt x="143" y="59"/>
                    <a:pt x="143" y="59"/>
                    <a:pt x="143" y="59"/>
                  </a:cubicBezTo>
                  <a:cubicBezTo>
                    <a:pt x="133" y="59"/>
                    <a:pt x="124" y="65"/>
                    <a:pt x="120" y="75"/>
                  </a:cubicBezTo>
                  <a:cubicBezTo>
                    <a:pt x="94" y="75"/>
                    <a:pt x="94" y="75"/>
                    <a:pt x="94" y="75"/>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5" y="44"/>
                    <a:pt x="75" y="48"/>
                  </a:cubicBezTo>
                  <a:cubicBezTo>
                    <a:pt x="75" y="75"/>
                    <a:pt x="75" y="75"/>
                    <a:pt x="75" y="75"/>
                  </a:cubicBezTo>
                  <a:cubicBezTo>
                    <a:pt x="48" y="75"/>
                    <a:pt x="48" y="75"/>
                    <a:pt x="48" y="75"/>
                  </a:cubicBezTo>
                  <a:cubicBezTo>
                    <a:pt x="44" y="65"/>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5" y="94"/>
                    <a:pt x="75" y="94"/>
                    <a:pt x="75" y="94"/>
                  </a:cubicBezTo>
                  <a:cubicBezTo>
                    <a:pt x="75" y="120"/>
                    <a:pt x="75" y="120"/>
                    <a:pt x="75" y="120"/>
                  </a:cubicBezTo>
                  <a:cubicBezTo>
                    <a:pt x="65" y="124"/>
                    <a:pt x="59" y="133"/>
                    <a:pt x="59" y="143"/>
                  </a:cubicBezTo>
                  <a:cubicBezTo>
                    <a:pt x="59" y="143"/>
                    <a:pt x="59" y="143"/>
                    <a:pt x="59" y="143"/>
                  </a:cubicBezTo>
                  <a:cubicBezTo>
                    <a:pt x="59" y="157"/>
                    <a:pt x="70" y="169"/>
                    <a:pt x="84" y="169"/>
                  </a:cubicBezTo>
                  <a:cubicBezTo>
                    <a:pt x="98" y="169"/>
                    <a:pt x="109" y="157"/>
                    <a:pt x="109" y="143"/>
                  </a:cubicBezTo>
                  <a:cubicBezTo>
                    <a:pt x="109" y="143"/>
                    <a:pt x="109" y="143"/>
                    <a:pt x="109" y="143"/>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9" y="98"/>
                    <a:pt x="16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4" name="Freeform 119"/>
            <p:cNvSpPr>
              <a:spLocks/>
            </p:cNvSpPr>
            <p:nvPr/>
          </p:nvSpPr>
          <p:spPr bwMode="auto">
            <a:xfrm>
              <a:off x="4244975" y="2379663"/>
              <a:ext cx="136525" cy="134938"/>
            </a:xfrm>
            <a:custGeom>
              <a:avLst/>
              <a:gdLst>
                <a:gd name="T0" fmla="*/ 168 w 168"/>
                <a:gd name="T1" fmla="*/ 84 h 169"/>
                <a:gd name="T2" fmla="*/ 143 w 168"/>
                <a:gd name="T3" fmla="*/ 59 h 169"/>
                <a:gd name="T4" fmla="*/ 143 w 168"/>
                <a:gd name="T5" fmla="*/ 59 h 169"/>
                <a:gd name="T6" fmla="*/ 120 w 168"/>
                <a:gd name="T7" fmla="*/ 75 h 169"/>
                <a:gd name="T8" fmla="*/ 94 w 168"/>
                <a:gd name="T9" fmla="*/ 75 h 169"/>
                <a:gd name="T10" fmla="*/ 94 w 168"/>
                <a:gd name="T11" fmla="*/ 48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8 h 169"/>
                <a:gd name="T24" fmla="*/ 74 w 168"/>
                <a:gd name="T25" fmla="*/ 75 h 169"/>
                <a:gd name="T26" fmla="*/ 48 w 168"/>
                <a:gd name="T27" fmla="*/ 75 h 169"/>
                <a:gd name="T28" fmla="*/ 25 w 168"/>
                <a:gd name="T29" fmla="*/ 59 h 169"/>
                <a:gd name="T30" fmla="*/ 25 w 168"/>
                <a:gd name="T31" fmla="*/ 59 h 169"/>
                <a:gd name="T32" fmla="*/ 0 w 168"/>
                <a:gd name="T33" fmla="*/ 84 h 169"/>
                <a:gd name="T34" fmla="*/ 25 w 168"/>
                <a:gd name="T35" fmla="*/ 109 h 169"/>
                <a:gd name="T36" fmla="*/ 25 w 168"/>
                <a:gd name="T37" fmla="*/ 109 h 169"/>
                <a:gd name="T38" fmla="*/ 48 w 168"/>
                <a:gd name="T39" fmla="*/ 94 h 169"/>
                <a:gd name="T40" fmla="*/ 74 w 168"/>
                <a:gd name="T41" fmla="*/ 94 h 169"/>
                <a:gd name="T42" fmla="*/ 74 w 168"/>
                <a:gd name="T43" fmla="*/ 120 h 169"/>
                <a:gd name="T44" fmla="*/ 59 w 168"/>
                <a:gd name="T45" fmla="*/ 143 h 169"/>
                <a:gd name="T46" fmla="*/ 59 w 168"/>
                <a:gd name="T47" fmla="*/ 143 h 169"/>
                <a:gd name="T48" fmla="*/ 84 w 168"/>
                <a:gd name="T49" fmla="*/ 169 h 169"/>
                <a:gd name="T50" fmla="*/ 109 w 168"/>
                <a:gd name="T51" fmla="*/ 143 h 169"/>
                <a:gd name="T52" fmla="*/ 109 w 168"/>
                <a:gd name="T53" fmla="*/ 143 h 169"/>
                <a:gd name="T54" fmla="*/ 94 w 168"/>
                <a:gd name="T55" fmla="*/ 120 h 169"/>
                <a:gd name="T56" fmla="*/ 94 w 168"/>
                <a:gd name="T57" fmla="*/ 94 h 169"/>
                <a:gd name="T58" fmla="*/ 120 w 168"/>
                <a:gd name="T59" fmla="*/ 94 h 169"/>
                <a:gd name="T60" fmla="*/ 143 w 168"/>
                <a:gd name="T61" fmla="*/ 109 h 169"/>
                <a:gd name="T62" fmla="*/ 143 w 168"/>
                <a:gd name="T63" fmla="*/ 109 h 169"/>
                <a:gd name="T64" fmla="*/ 168 w 168"/>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4"/>
                  </a:moveTo>
                  <a:cubicBezTo>
                    <a:pt x="168" y="70"/>
                    <a:pt x="157" y="59"/>
                    <a:pt x="143" y="59"/>
                  </a:cubicBezTo>
                  <a:cubicBezTo>
                    <a:pt x="143" y="59"/>
                    <a:pt x="143" y="59"/>
                    <a:pt x="143" y="59"/>
                  </a:cubicBezTo>
                  <a:cubicBezTo>
                    <a:pt x="133" y="59"/>
                    <a:pt x="124" y="65"/>
                    <a:pt x="120" y="75"/>
                  </a:cubicBezTo>
                  <a:cubicBezTo>
                    <a:pt x="94" y="75"/>
                    <a:pt x="94" y="75"/>
                    <a:pt x="94" y="75"/>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5" y="44"/>
                    <a:pt x="74" y="48"/>
                  </a:cubicBezTo>
                  <a:cubicBezTo>
                    <a:pt x="74" y="75"/>
                    <a:pt x="74" y="75"/>
                    <a:pt x="74" y="75"/>
                  </a:cubicBezTo>
                  <a:cubicBezTo>
                    <a:pt x="48" y="75"/>
                    <a:pt x="48" y="75"/>
                    <a:pt x="48" y="75"/>
                  </a:cubicBezTo>
                  <a:cubicBezTo>
                    <a:pt x="44" y="65"/>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4" y="94"/>
                    <a:pt x="74" y="94"/>
                    <a:pt x="74" y="94"/>
                  </a:cubicBezTo>
                  <a:cubicBezTo>
                    <a:pt x="74" y="120"/>
                    <a:pt x="74" y="120"/>
                    <a:pt x="74" y="120"/>
                  </a:cubicBezTo>
                  <a:cubicBezTo>
                    <a:pt x="65" y="124"/>
                    <a:pt x="59" y="133"/>
                    <a:pt x="59" y="143"/>
                  </a:cubicBezTo>
                  <a:cubicBezTo>
                    <a:pt x="59" y="143"/>
                    <a:pt x="59" y="143"/>
                    <a:pt x="59" y="143"/>
                  </a:cubicBezTo>
                  <a:cubicBezTo>
                    <a:pt x="59" y="157"/>
                    <a:pt x="70" y="169"/>
                    <a:pt x="84" y="169"/>
                  </a:cubicBezTo>
                  <a:cubicBezTo>
                    <a:pt x="98" y="169"/>
                    <a:pt x="109" y="157"/>
                    <a:pt x="109" y="143"/>
                  </a:cubicBezTo>
                  <a:cubicBezTo>
                    <a:pt x="109" y="143"/>
                    <a:pt x="109" y="143"/>
                    <a:pt x="109" y="143"/>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8" y="98"/>
                    <a:pt x="16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5" name="Freeform 120"/>
            <p:cNvSpPr>
              <a:spLocks/>
            </p:cNvSpPr>
            <p:nvPr/>
          </p:nvSpPr>
          <p:spPr bwMode="auto">
            <a:xfrm>
              <a:off x="4513263" y="2379663"/>
              <a:ext cx="134938" cy="134938"/>
            </a:xfrm>
            <a:custGeom>
              <a:avLst/>
              <a:gdLst>
                <a:gd name="T0" fmla="*/ 168 w 168"/>
                <a:gd name="T1" fmla="*/ 84 h 169"/>
                <a:gd name="T2" fmla="*/ 143 w 168"/>
                <a:gd name="T3" fmla="*/ 59 h 169"/>
                <a:gd name="T4" fmla="*/ 143 w 168"/>
                <a:gd name="T5" fmla="*/ 59 h 169"/>
                <a:gd name="T6" fmla="*/ 120 w 168"/>
                <a:gd name="T7" fmla="*/ 75 h 169"/>
                <a:gd name="T8" fmla="*/ 94 w 168"/>
                <a:gd name="T9" fmla="*/ 75 h 169"/>
                <a:gd name="T10" fmla="*/ 94 w 168"/>
                <a:gd name="T11" fmla="*/ 48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8 h 169"/>
                <a:gd name="T24" fmla="*/ 74 w 168"/>
                <a:gd name="T25" fmla="*/ 75 h 169"/>
                <a:gd name="T26" fmla="*/ 48 w 168"/>
                <a:gd name="T27" fmla="*/ 75 h 169"/>
                <a:gd name="T28" fmla="*/ 25 w 168"/>
                <a:gd name="T29" fmla="*/ 59 h 169"/>
                <a:gd name="T30" fmla="*/ 25 w 168"/>
                <a:gd name="T31" fmla="*/ 59 h 169"/>
                <a:gd name="T32" fmla="*/ 0 w 168"/>
                <a:gd name="T33" fmla="*/ 84 h 169"/>
                <a:gd name="T34" fmla="*/ 25 w 168"/>
                <a:gd name="T35" fmla="*/ 109 h 169"/>
                <a:gd name="T36" fmla="*/ 25 w 168"/>
                <a:gd name="T37" fmla="*/ 109 h 169"/>
                <a:gd name="T38" fmla="*/ 48 w 168"/>
                <a:gd name="T39" fmla="*/ 94 h 169"/>
                <a:gd name="T40" fmla="*/ 74 w 168"/>
                <a:gd name="T41" fmla="*/ 94 h 169"/>
                <a:gd name="T42" fmla="*/ 74 w 168"/>
                <a:gd name="T43" fmla="*/ 120 h 169"/>
                <a:gd name="T44" fmla="*/ 59 w 168"/>
                <a:gd name="T45" fmla="*/ 143 h 169"/>
                <a:gd name="T46" fmla="*/ 59 w 168"/>
                <a:gd name="T47" fmla="*/ 143 h 169"/>
                <a:gd name="T48" fmla="*/ 84 w 168"/>
                <a:gd name="T49" fmla="*/ 169 h 169"/>
                <a:gd name="T50" fmla="*/ 109 w 168"/>
                <a:gd name="T51" fmla="*/ 143 h 169"/>
                <a:gd name="T52" fmla="*/ 109 w 168"/>
                <a:gd name="T53" fmla="*/ 143 h 169"/>
                <a:gd name="T54" fmla="*/ 94 w 168"/>
                <a:gd name="T55" fmla="*/ 120 h 169"/>
                <a:gd name="T56" fmla="*/ 94 w 168"/>
                <a:gd name="T57" fmla="*/ 94 h 169"/>
                <a:gd name="T58" fmla="*/ 120 w 168"/>
                <a:gd name="T59" fmla="*/ 94 h 169"/>
                <a:gd name="T60" fmla="*/ 143 w 168"/>
                <a:gd name="T61" fmla="*/ 109 h 169"/>
                <a:gd name="T62" fmla="*/ 143 w 168"/>
                <a:gd name="T63" fmla="*/ 109 h 169"/>
                <a:gd name="T64" fmla="*/ 168 w 168"/>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4"/>
                  </a:moveTo>
                  <a:cubicBezTo>
                    <a:pt x="168" y="70"/>
                    <a:pt x="157" y="59"/>
                    <a:pt x="143" y="59"/>
                  </a:cubicBezTo>
                  <a:cubicBezTo>
                    <a:pt x="143" y="59"/>
                    <a:pt x="143" y="59"/>
                    <a:pt x="143" y="59"/>
                  </a:cubicBezTo>
                  <a:cubicBezTo>
                    <a:pt x="133" y="59"/>
                    <a:pt x="124" y="65"/>
                    <a:pt x="120" y="75"/>
                  </a:cubicBezTo>
                  <a:cubicBezTo>
                    <a:pt x="94" y="75"/>
                    <a:pt x="94" y="75"/>
                    <a:pt x="94" y="75"/>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5" y="44"/>
                    <a:pt x="74" y="48"/>
                  </a:cubicBezTo>
                  <a:cubicBezTo>
                    <a:pt x="74" y="75"/>
                    <a:pt x="74" y="75"/>
                    <a:pt x="74" y="75"/>
                  </a:cubicBezTo>
                  <a:cubicBezTo>
                    <a:pt x="48" y="75"/>
                    <a:pt x="48" y="75"/>
                    <a:pt x="48" y="75"/>
                  </a:cubicBezTo>
                  <a:cubicBezTo>
                    <a:pt x="44" y="65"/>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4" y="94"/>
                    <a:pt x="74" y="94"/>
                    <a:pt x="74" y="94"/>
                  </a:cubicBezTo>
                  <a:cubicBezTo>
                    <a:pt x="74" y="120"/>
                    <a:pt x="74" y="120"/>
                    <a:pt x="74" y="120"/>
                  </a:cubicBezTo>
                  <a:cubicBezTo>
                    <a:pt x="65" y="124"/>
                    <a:pt x="59" y="133"/>
                    <a:pt x="59" y="143"/>
                  </a:cubicBezTo>
                  <a:cubicBezTo>
                    <a:pt x="59" y="143"/>
                    <a:pt x="59" y="143"/>
                    <a:pt x="59" y="143"/>
                  </a:cubicBezTo>
                  <a:cubicBezTo>
                    <a:pt x="59" y="157"/>
                    <a:pt x="70" y="169"/>
                    <a:pt x="84" y="169"/>
                  </a:cubicBezTo>
                  <a:cubicBezTo>
                    <a:pt x="98" y="169"/>
                    <a:pt x="109" y="157"/>
                    <a:pt x="109" y="143"/>
                  </a:cubicBezTo>
                  <a:cubicBezTo>
                    <a:pt x="109" y="143"/>
                    <a:pt x="109" y="143"/>
                    <a:pt x="109" y="143"/>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8" y="98"/>
                    <a:pt x="16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6" name="Freeform 121"/>
            <p:cNvSpPr>
              <a:spLocks/>
            </p:cNvSpPr>
            <p:nvPr/>
          </p:nvSpPr>
          <p:spPr bwMode="auto">
            <a:xfrm>
              <a:off x="3711575" y="2646363"/>
              <a:ext cx="136525" cy="134938"/>
            </a:xfrm>
            <a:custGeom>
              <a:avLst/>
              <a:gdLst>
                <a:gd name="T0" fmla="*/ 169 w 169"/>
                <a:gd name="T1" fmla="*/ 84 h 168"/>
                <a:gd name="T2" fmla="*/ 143 w 169"/>
                <a:gd name="T3" fmla="*/ 59 h 168"/>
                <a:gd name="T4" fmla="*/ 143 w 169"/>
                <a:gd name="T5" fmla="*/ 59 h 168"/>
                <a:gd name="T6" fmla="*/ 120 w 169"/>
                <a:gd name="T7" fmla="*/ 74 h 168"/>
                <a:gd name="T8" fmla="*/ 94 w 169"/>
                <a:gd name="T9" fmla="*/ 74 h 168"/>
                <a:gd name="T10" fmla="*/ 94 w 169"/>
                <a:gd name="T11" fmla="*/ 48 h 168"/>
                <a:gd name="T12" fmla="*/ 109 w 169"/>
                <a:gd name="T13" fmla="*/ 25 h 168"/>
                <a:gd name="T14" fmla="*/ 109 w 169"/>
                <a:gd name="T15" fmla="*/ 25 h 168"/>
                <a:gd name="T16" fmla="*/ 84 w 169"/>
                <a:gd name="T17" fmla="*/ 0 h 168"/>
                <a:gd name="T18" fmla="*/ 59 w 169"/>
                <a:gd name="T19" fmla="*/ 25 h 168"/>
                <a:gd name="T20" fmla="*/ 59 w 169"/>
                <a:gd name="T21" fmla="*/ 25 h 168"/>
                <a:gd name="T22" fmla="*/ 75 w 169"/>
                <a:gd name="T23" fmla="*/ 48 h 168"/>
                <a:gd name="T24" fmla="*/ 75 w 169"/>
                <a:gd name="T25" fmla="*/ 74 h 168"/>
                <a:gd name="T26" fmla="*/ 48 w 169"/>
                <a:gd name="T27" fmla="*/ 74 h 168"/>
                <a:gd name="T28" fmla="*/ 25 w 169"/>
                <a:gd name="T29" fmla="*/ 59 h 168"/>
                <a:gd name="T30" fmla="*/ 25 w 169"/>
                <a:gd name="T31" fmla="*/ 59 h 168"/>
                <a:gd name="T32" fmla="*/ 0 w 169"/>
                <a:gd name="T33" fmla="*/ 84 h 168"/>
                <a:gd name="T34" fmla="*/ 25 w 169"/>
                <a:gd name="T35" fmla="*/ 109 h 168"/>
                <a:gd name="T36" fmla="*/ 25 w 169"/>
                <a:gd name="T37" fmla="*/ 109 h 168"/>
                <a:gd name="T38" fmla="*/ 48 w 169"/>
                <a:gd name="T39" fmla="*/ 94 h 168"/>
                <a:gd name="T40" fmla="*/ 75 w 169"/>
                <a:gd name="T41" fmla="*/ 94 h 168"/>
                <a:gd name="T42" fmla="*/ 75 w 169"/>
                <a:gd name="T43" fmla="*/ 120 h 168"/>
                <a:gd name="T44" fmla="*/ 59 w 169"/>
                <a:gd name="T45" fmla="*/ 143 h 168"/>
                <a:gd name="T46" fmla="*/ 59 w 169"/>
                <a:gd name="T47" fmla="*/ 143 h 168"/>
                <a:gd name="T48" fmla="*/ 84 w 169"/>
                <a:gd name="T49" fmla="*/ 168 h 168"/>
                <a:gd name="T50" fmla="*/ 109 w 169"/>
                <a:gd name="T51" fmla="*/ 143 h 168"/>
                <a:gd name="T52" fmla="*/ 109 w 169"/>
                <a:gd name="T53" fmla="*/ 143 h 168"/>
                <a:gd name="T54" fmla="*/ 94 w 169"/>
                <a:gd name="T55" fmla="*/ 120 h 168"/>
                <a:gd name="T56" fmla="*/ 94 w 169"/>
                <a:gd name="T57" fmla="*/ 94 h 168"/>
                <a:gd name="T58" fmla="*/ 120 w 169"/>
                <a:gd name="T59" fmla="*/ 94 h 168"/>
                <a:gd name="T60" fmla="*/ 143 w 169"/>
                <a:gd name="T61" fmla="*/ 109 h 168"/>
                <a:gd name="T62" fmla="*/ 143 w 169"/>
                <a:gd name="T63" fmla="*/ 109 h 168"/>
                <a:gd name="T64" fmla="*/ 169 w 169"/>
                <a:gd name="T65" fmla="*/ 84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8">
                  <a:moveTo>
                    <a:pt x="169" y="84"/>
                  </a:moveTo>
                  <a:cubicBezTo>
                    <a:pt x="169" y="70"/>
                    <a:pt x="157" y="59"/>
                    <a:pt x="143" y="59"/>
                  </a:cubicBezTo>
                  <a:cubicBezTo>
                    <a:pt x="143" y="59"/>
                    <a:pt x="143" y="59"/>
                    <a:pt x="143" y="59"/>
                  </a:cubicBezTo>
                  <a:cubicBezTo>
                    <a:pt x="133" y="59"/>
                    <a:pt x="124" y="65"/>
                    <a:pt x="120" y="74"/>
                  </a:cubicBezTo>
                  <a:cubicBezTo>
                    <a:pt x="94" y="74"/>
                    <a:pt x="94" y="74"/>
                    <a:pt x="94" y="74"/>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6" y="44"/>
                    <a:pt x="75" y="48"/>
                  </a:cubicBezTo>
                  <a:cubicBezTo>
                    <a:pt x="75" y="74"/>
                    <a:pt x="75" y="74"/>
                    <a:pt x="75" y="74"/>
                  </a:cubicBezTo>
                  <a:cubicBezTo>
                    <a:pt x="48" y="74"/>
                    <a:pt x="48" y="74"/>
                    <a:pt x="48" y="74"/>
                  </a:cubicBezTo>
                  <a:cubicBezTo>
                    <a:pt x="44" y="65"/>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5" y="94"/>
                    <a:pt x="75" y="94"/>
                    <a:pt x="75" y="94"/>
                  </a:cubicBezTo>
                  <a:cubicBezTo>
                    <a:pt x="75" y="120"/>
                    <a:pt x="75" y="120"/>
                    <a:pt x="75" y="120"/>
                  </a:cubicBezTo>
                  <a:cubicBezTo>
                    <a:pt x="66" y="124"/>
                    <a:pt x="59" y="133"/>
                    <a:pt x="59" y="143"/>
                  </a:cubicBezTo>
                  <a:cubicBezTo>
                    <a:pt x="59" y="143"/>
                    <a:pt x="59" y="143"/>
                    <a:pt x="59" y="143"/>
                  </a:cubicBezTo>
                  <a:cubicBezTo>
                    <a:pt x="59" y="157"/>
                    <a:pt x="70" y="168"/>
                    <a:pt x="84" y="168"/>
                  </a:cubicBezTo>
                  <a:cubicBezTo>
                    <a:pt x="98" y="168"/>
                    <a:pt x="109" y="157"/>
                    <a:pt x="109" y="143"/>
                  </a:cubicBezTo>
                  <a:cubicBezTo>
                    <a:pt x="109" y="143"/>
                    <a:pt x="109" y="143"/>
                    <a:pt x="109" y="143"/>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9" y="98"/>
                    <a:pt x="16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7" name="Freeform 122"/>
            <p:cNvSpPr>
              <a:spLocks/>
            </p:cNvSpPr>
            <p:nvPr/>
          </p:nvSpPr>
          <p:spPr bwMode="auto">
            <a:xfrm>
              <a:off x="3978275" y="2646363"/>
              <a:ext cx="136525" cy="134938"/>
            </a:xfrm>
            <a:custGeom>
              <a:avLst/>
              <a:gdLst>
                <a:gd name="T0" fmla="*/ 169 w 169"/>
                <a:gd name="T1" fmla="*/ 84 h 168"/>
                <a:gd name="T2" fmla="*/ 143 w 169"/>
                <a:gd name="T3" fmla="*/ 59 h 168"/>
                <a:gd name="T4" fmla="*/ 143 w 169"/>
                <a:gd name="T5" fmla="*/ 59 h 168"/>
                <a:gd name="T6" fmla="*/ 120 w 169"/>
                <a:gd name="T7" fmla="*/ 74 h 168"/>
                <a:gd name="T8" fmla="*/ 94 w 169"/>
                <a:gd name="T9" fmla="*/ 74 h 168"/>
                <a:gd name="T10" fmla="*/ 94 w 169"/>
                <a:gd name="T11" fmla="*/ 48 h 168"/>
                <a:gd name="T12" fmla="*/ 109 w 169"/>
                <a:gd name="T13" fmla="*/ 25 h 168"/>
                <a:gd name="T14" fmla="*/ 109 w 169"/>
                <a:gd name="T15" fmla="*/ 25 h 168"/>
                <a:gd name="T16" fmla="*/ 84 w 169"/>
                <a:gd name="T17" fmla="*/ 0 h 168"/>
                <a:gd name="T18" fmla="*/ 59 w 169"/>
                <a:gd name="T19" fmla="*/ 25 h 168"/>
                <a:gd name="T20" fmla="*/ 59 w 169"/>
                <a:gd name="T21" fmla="*/ 25 h 168"/>
                <a:gd name="T22" fmla="*/ 75 w 169"/>
                <a:gd name="T23" fmla="*/ 48 h 168"/>
                <a:gd name="T24" fmla="*/ 75 w 169"/>
                <a:gd name="T25" fmla="*/ 74 h 168"/>
                <a:gd name="T26" fmla="*/ 48 w 169"/>
                <a:gd name="T27" fmla="*/ 74 h 168"/>
                <a:gd name="T28" fmla="*/ 25 w 169"/>
                <a:gd name="T29" fmla="*/ 59 h 168"/>
                <a:gd name="T30" fmla="*/ 25 w 169"/>
                <a:gd name="T31" fmla="*/ 59 h 168"/>
                <a:gd name="T32" fmla="*/ 0 w 169"/>
                <a:gd name="T33" fmla="*/ 84 h 168"/>
                <a:gd name="T34" fmla="*/ 25 w 169"/>
                <a:gd name="T35" fmla="*/ 109 h 168"/>
                <a:gd name="T36" fmla="*/ 25 w 169"/>
                <a:gd name="T37" fmla="*/ 109 h 168"/>
                <a:gd name="T38" fmla="*/ 48 w 169"/>
                <a:gd name="T39" fmla="*/ 94 h 168"/>
                <a:gd name="T40" fmla="*/ 75 w 169"/>
                <a:gd name="T41" fmla="*/ 94 h 168"/>
                <a:gd name="T42" fmla="*/ 75 w 169"/>
                <a:gd name="T43" fmla="*/ 120 h 168"/>
                <a:gd name="T44" fmla="*/ 59 w 169"/>
                <a:gd name="T45" fmla="*/ 143 h 168"/>
                <a:gd name="T46" fmla="*/ 59 w 169"/>
                <a:gd name="T47" fmla="*/ 143 h 168"/>
                <a:gd name="T48" fmla="*/ 84 w 169"/>
                <a:gd name="T49" fmla="*/ 168 h 168"/>
                <a:gd name="T50" fmla="*/ 109 w 169"/>
                <a:gd name="T51" fmla="*/ 143 h 168"/>
                <a:gd name="T52" fmla="*/ 109 w 169"/>
                <a:gd name="T53" fmla="*/ 143 h 168"/>
                <a:gd name="T54" fmla="*/ 94 w 169"/>
                <a:gd name="T55" fmla="*/ 120 h 168"/>
                <a:gd name="T56" fmla="*/ 94 w 169"/>
                <a:gd name="T57" fmla="*/ 94 h 168"/>
                <a:gd name="T58" fmla="*/ 120 w 169"/>
                <a:gd name="T59" fmla="*/ 94 h 168"/>
                <a:gd name="T60" fmla="*/ 143 w 169"/>
                <a:gd name="T61" fmla="*/ 109 h 168"/>
                <a:gd name="T62" fmla="*/ 143 w 169"/>
                <a:gd name="T63" fmla="*/ 109 h 168"/>
                <a:gd name="T64" fmla="*/ 169 w 169"/>
                <a:gd name="T65" fmla="*/ 84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8">
                  <a:moveTo>
                    <a:pt x="169" y="84"/>
                  </a:moveTo>
                  <a:cubicBezTo>
                    <a:pt x="169" y="70"/>
                    <a:pt x="157" y="59"/>
                    <a:pt x="143" y="59"/>
                  </a:cubicBezTo>
                  <a:cubicBezTo>
                    <a:pt x="143" y="59"/>
                    <a:pt x="143" y="59"/>
                    <a:pt x="143" y="59"/>
                  </a:cubicBezTo>
                  <a:cubicBezTo>
                    <a:pt x="133" y="59"/>
                    <a:pt x="124" y="65"/>
                    <a:pt x="120" y="74"/>
                  </a:cubicBezTo>
                  <a:cubicBezTo>
                    <a:pt x="94" y="74"/>
                    <a:pt x="94" y="74"/>
                    <a:pt x="94" y="74"/>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5" y="44"/>
                    <a:pt x="75" y="48"/>
                  </a:cubicBezTo>
                  <a:cubicBezTo>
                    <a:pt x="75" y="74"/>
                    <a:pt x="75" y="74"/>
                    <a:pt x="75" y="74"/>
                  </a:cubicBezTo>
                  <a:cubicBezTo>
                    <a:pt x="48" y="74"/>
                    <a:pt x="48" y="74"/>
                    <a:pt x="48" y="74"/>
                  </a:cubicBezTo>
                  <a:cubicBezTo>
                    <a:pt x="44" y="65"/>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5" y="94"/>
                    <a:pt x="75" y="94"/>
                    <a:pt x="75" y="94"/>
                  </a:cubicBezTo>
                  <a:cubicBezTo>
                    <a:pt x="75" y="120"/>
                    <a:pt x="75" y="120"/>
                    <a:pt x="75" y="120"/>
                  </a:cubicBezTo>
                  <a:cubicBezTo>
                    <a:pt x="65" y="124"/>
                    <a:pt x="59" y="133"/>
                    <a:pt x="59" y="143"/>
                  </a:cubicBezTo>
                  <a:cubicBezTo>
                    <a:pt x="59" y="143"/>
                    <a:pt x="59" y="143"/>
                    <a:pt x="59" y="143"/>
                  </a:cubicBezTo>
                  <a:cubicBezTo>
                    <a:pt x="59" y="157"/>
                    <a:pt x="70" y="168"/>
                    <a:pt x="84" y="168"/>
                  </a:cubicBezTo>
                  <a:cubicBezTo>
                    <a:pt x="98" y="168"/>
                    <a:pt x="109" y="157"/>
                    <a:pt x="109" y="143"/>
                  </a:cubicBezTo>
                  <a:cubicBezTo>
                    <a:pt x="109" y="143"/>
                    <a:pt x="109" y="143"/>
                    <a:pt x="109" y="143"/>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9" y="98"/>
                    <a:pt x="16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8" name="Freeform 123"/>
            <p:cNvSpPr>
              <a:spLocks/>
            </p:cNvSpPr>
            <p:nvPr/>
          </p:nvSpPr>
          <p:spPr bwMode="auto">
            <a:xfrm>
              <a:off x="4244975" y="2646363"/>
              <a:ext cx="136525" cy="134938"/>
            </a:xfrm>
            <a:custGeom>
              <a:avLst/>
              <a:gdLst>
                <a:gd name="T0" fmla="*/ 168 w 168"/>
                <a:gd name="T1" fmla="*/ 84 h 168"/>
                <a:gd name="T2" fmla="*/ 143 w 168"/>
                <a:gd name="T3" fmla="*/ 59 h 168"/>
                <a:gd name="T4" fmla="*/ 143 w 168"/>
                <a:gd name="T5" fmla="*/ 59 h 168"/>
                <a:gd name="T6" fmla="*/ 120 w 168"/>
                <a:gd name="T7" fmla="*/ 74 h 168"/>
                <a:gd name="T8" fmla="*/ 94 w 168"/>
                <a:gd name="T9" fmla="*/ 74 h 168"/>
                <a:gd name="T10" fmla="*/ 94 w 168"/>
                <a:gd name="T11" fmla="*/ 48 h 168"/>
                <a:gd name="T12" fmla="*/ 109 w 168"/>
                <a:gd name="T13" fmla="*/ 25 h 168"/>
                <a:gd name="T14" fmla="*/ 109 w 168"/>
                <a:gd name="T15" fmla="*/ 25 h 168"/>
                <a:gd name="T16" fmla="*/ 84 w 168"/>
                <a:gd name="T17" fmla="*/ 0 h 168"/>
                <a:gd name="T18" fmla="*/ 59 w 168"/>
                <a:gd name="T19" fmla="*/ 25 h 168"/>
                <a:gd name="T20" fmla="*/ 59 w 168"/>
                <a:gd name="T21" fmla="*/ 25 h 168"/>
                <a:gd name="T22" fmla="*/ 74 w 168"/>
                <a:gd name="T23" fmla="*/ 48 h 168"/>
                <a:gd name="T24" fmla="*/ 74 w 168"/>
                <a:gd name="T25" fmla="*/ 74 h 168"/>
                <a:gd name="T26" fmla="*/ 48 w 168"/>
                <a:gd name="T27" fmla="*/ 74 h 168"/>
                <a:gd name="T28" fmla="*/ 25 w 168"/>
                <a:gd name="T29" fmla="*/ 59 h 168"/>
                <a:gd name="T30" fmla="*/ 25 w 168"/>
                <a:gd name="T31" fmla="*/ 59 h 168"/>
                <a:gd name="T32" fmla="*/ 0 w 168"/>
                <a:gd name="T33" fmla="*/ 84 h 168"/>
                <a:gd name="T34" fmla="*/ 25 w 168"/>
                <a:gd name="T35" fmla="*/ 109 h 168"/>
                <a:gd name="T36" fmla="*/ 25 w 168"/>
                <a:gd name="T37" fmla="*/ 109 h 168"/>
                <a:gd name="T38" fmla="*/ 48 w 168"/>
                <a:gd name="T39" fmla="*/ 94 h 168"/>
                <a:gd name="T40" fmla="*/ 74 w 168"/>
                <a:gd name="T41" fmla="*/ 94 h 168"/>
                <a:gd name="T42" fmla="*/ 74 w 168"/>
                <a:gd name="T43" fmla="*/ 120 h 168"/>
                <a:gd name="T44" fmla="*/ 59 w 168"/>
                <a:gd name="T45" fmla="*/ 143 h 168"/>
                <a:gd name="T46" fmla="*/ 59 w 168"/>
                <a:gd name="T47" fmla="*/ 143 h 168"/>
                <a:gd name="T48" fmla="*/ 84 w 168"/>
                <a:gd name="T49" fmla="*/ 168 h 168"/>
                <a:gd name="T50" fmla="*/ 109 w 168"/>
                <a:gd name="T51" fmla="*/ 143 h 168"/>
                <a:gd name="T52" fmla="*/ 109 w 168"/>
                <a:gd name="T53" fmla="*/ 143 h 168"/>
                <a:gd name="T54" fmla="*/ 94 w 168"/>
                <a:gd name="T55" fmla="*/ 120 h 168"/>
                <a:gd name="T56" fmla="*/ 94 w 168"/>
                <a:gd name="T57" fmla="*/ 94 h 168"/>
                <a:gd name="T58" fmla="*/ 120 w 168"/>
                <a:gd name="T59" fmla="*/ 94 h 168"/>
                <a:gd name="T60" fmla="*/ 143 w 168"/>
                <a:gd name="T61" fmla="*/ 109 h 168"/>
                <a:gd name="T62" fmla="*/ 143 w 168"/>
                <a:gd name="T63" fmla="*/ 109 h 168"/>
                <a:gd name="T64" fmla="*/ 168 w 168"/>
                <a:gd name="T65" fmla="*/ 84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8">
                  <a:moveTo>
                    <a:pt x="168" y="84"/>
                  </a:moveTo>
                  <a:cubicBezTo>
                    <a:pt x="168" y="70"/>
                    <a:pt x="157" y="59"/>
                    <a:pt x="143" y="59"/>
                  </a:cubicBezTo>
                  <a:cubicBezTo>
                    <a:pt x="143" y="59"/>
                    <a:pt x="143" y="59"/>
                    <a:pt x="143" y="59"/>
                  </a:cubicBezTo>
                  <a:cubicBezTo>
                    <a:pt x="133" y="59"/>
                    <a:pt x="124" y="65"/>
                    <a:pt x="120" y="74"/>
                  </a:cubicBezTo>
                  <a:cubicBezTo>
                    <a:pt x="94" y="74"/>
                    <a:pt x="94" y="74"/>
                    <a:pt x="94" y="74"/>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5" y="44"/>
                    <a:pt x="74" y="48"/>
                  </a:cubicBezTo>
                  <a:cubicBezTo>
                    <a:pt x="74" y="74"/>
                    <a:pt x="74" y="74"/>
                    <a:pt x="74" y="74"/>
                  </a:cubicBezTo>
                  <a:cubicBezTo>
                    <a:pt x="48" y="74"/>
                    <a:pt x="48" y="74"/>
                    <a:pt x="48" y="74"/>
                  </a:cubicBezTo>
                  <a:cubicBezTo>
                    <a:pt x="44" y="65"/>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4" y="94"/>
                    <a:pt x="74" y="94"/>
                    <a:pt x="74" y="94"/>
                  </a:cubicBezTo>
                  <a:cubicBezTo>
                    <a:pt x="74" y="120"/>
                    <a:pt x="74" y="120"/>
                    <a:pt x="74" y="120"/>
                  </a:cubicBezTo>
                  <a:cubicBezTo>
                    <a:pt x="65" y="124"/>
                    <a:pt x="59" y="133"/>
                    <a:pt x="59" y="143"/>
                  </a:cubicBezTo>
                  <a:cubicBezTo>
                    <a:pt x="59" y="143"/>
                    <a:pt x="59" y="143"/>
                    <a:pt x="59" y="143"/>
                  </a:cubicBezTo>
                  <a:cubicBezTo>
                    <a:pt x="59" y="157"/>
                    <a:pt x="70" y="168"/>
                    <a:pt x="84" y="168"/>
                  </a:cubicBezTo>
                  <a:cubicBezTo>
                    <a:pt x="98" y="168"/>
                    <a:pt x="109" y="157"/>
                    <a:pt x="109" y="143"/>
                  </a:cubicBezTo>
                  <a:cubicBezTo>
                    <a:pt x="109" y="143"/>
                    <a:pt x="109" y="143"/>
                    <a:pt x="109" y="143"/>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8" y="98"/>
                    <a:pt x="16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9" name="Freeform 124"/>
            <p:cNvSpPr>
              <a:spLocks/>
            </p:cNvSpPr>
            <p:nvPr/>
          </p:nvSpPr>
          <p:spPr bwMode="auto">
            <a:xfrm>
              <a:off x="4513263" y="2646363"/>
              <a:ext cx="134938" cy="134938"/>
            </a:xfrm>
            <a:custGeom>
              <a:avLst/>
              <a:gdLst>
                <a:gd name="T0" fmla="*/ 168 w 168"/>
                <a:gd name="T1" fmla="*/ 84 h 168"/>
                <a:gd name="T2" fmla="*/ 143 w 168"/>
                <a:gd name="T3" fmla="*/ 59 h 168"/>
                <a:gd name="T4" fmla="*/ 143 w 168"/>
                <a:gd name="T5" fmla="*/ 59 h 168"/>
                <a:gd name="T6" fmla="*/ 120 w 168"/>
                <a:gd name="T7" fmla="*/ 74 h 168"/>
                <a:gd name="T8" fmla="*/ 94 w 168"/>
                <a:gd name="T9" fmla="*/ 74 h 168"/>
                <a:gd name="T10" fmla="*/ 94 w 168"/>
                <a:gd name="T11" fmla="*/ 48 h 168"/>
                <a:gd name="T12" fmla="*/ 109 w 168"/>
                <a:gd name="T13" fmla="*/ 25 h 168"/>
                <a:gd name="T14" fmla="*/ 109 w 168"/>
                <a:gd name="T15" fmla="*/ 25 h 168"/>
                <a:gd name="T16" fmla="*/ 84 w 168"/>
                <a:gd name="T17" fmla="*/ 0 h 168"/>
                <a:gd name="T18" fmla="*/ 59 w 168"/>
                <a:gd name="T19" fmla="*/ 25 h 168"/>
                <a:gd name="T20" fmla="*/ 59 w 168"/>
                <a:gd name="T21" fmla="*/ 25 h 168"/>
                <a:gd name="T22" fmla="*/ 74 w 168"/>
                <a:gd name="T23" fmla="*/ 48 h 168"/>
                <a:gd name="T24" fmla="*/ 74 w 168"/>
                <a:gd name="T25" fmla="*/ 74 h 168"/>
                <a:gd name="T26" fmla="*/ 48 w 168"/>
                <a:gd name="T27" fmla="*/ 74 h 168"/>
                <a:gd name="T28" fmla="*/ 25 w 168"/>
                <a:gd name="T29" fmla="*/ 59 h 168"/>
                <a:gd name="T30" fmla="*/ 25 w 168"/>
                <a:gd name="T31" fmla="*/ 59 h 168"/>
                <a:gd name="T32" fmla="*/ 0 w 168"/>
                <a:gd name="T33" fmla="*/ 84 h 168"/>
                <a:gd name="T34" fmla="*/ 25 w 168"/>
                <a:gd name="T35" fmla="*/ 109 h 168"/>
                <a:gd name="T36" fmla="*/ 25 w 168"/>
                <a:gd name="T37" fmla="*/ 109 h 168"/>
                <a:gd name="T38" fmla="*/ 48 w 168"/>
                <a:gd name="T39" fmla="*/ 94 h 168"/>
                <a:gd name="T40" fmla="*/ 74 w 168"/>
                <a:gd name="T41" fmla="*/ 94 h 168"/>
                <a:gd name="T42" fmla="*/ 74 w 168"/>
                <a:gd name="T43" fmla="*/ 120 h 168"/>
                <a:gd name="T44" fmla="*/ 59 w 168"/>
                <a:gd name="T45" fmla="*/ 143 h 168"/>
                <a:gd name="T46" fmla="*/ 59 w 168"/>
                <a:gd name="T47" fmla="*/ 143 h 168"/>
                <a:gd name="T48" fmla="*/ 84 w 168"/>
                <a:gd name="T49" fmla="*/ 168 h 168"/>
                <a:gd name="T50" fmla="*/ 109 w 168"/>
                <a:gd name="T51" fmla="*/ 143 h 168"/>
                <a:gd name="T52" fmla="*/ 109 w 168"/>
                <a:gd name="T53" fmla="*/ 143 h 168"/>
                <a:gd name="T54" fmla="*/ 94 w 168"/>
                <a:gd name="T55" fmla="*/ 120 h 168"/>
                <a:gd name="T56" fmla="*/ 94 w 168"/>
                <a:gd name="T57" fmla="*/ 94 h 168"/>
                <a:gd name="T58" fmla="*/ 120 w 168"/>
                <a:gd name="T59" fmla="*/ 94 h 168"/>
                <a:gd name="T60" fmla="*/ 143 w 168"/>
                <a:gd name="T61" fmla="*/ 109 h 168"/>
                <a:gd name="T62" fmla="*/ 143 w 168"/>
                <a:gd name="T63" fmla="*/ 109 h 168"/>
                <a:gd name="T64" fmla="*/ 168 w 168"/>
                <a:gd name="T65" fmla="*/ 84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8">
                  <a:moveTo>
                    <a:pt x="168" y="84"/>
                  </a:moveTo>
                  <a:cubicBezTo>
                    <a:pt x="168" y="70"/>
                    <a:pt x="157" y="59"/>
                    <a:pt x="143" y="59"/>
                  </a:cubicBezTo>
                  <a:cubicBezTo>
                    <a:pt x="143" y="59"/>
                    <a:pt x="143" y="59"/>
                    <a:pt x="143" y="59"/>
                  </a:cubicBezTo>
                  <a:cubicBezTo>
                    <a:pt x="133" y="59"/>
                    <a:pt x="124" y="65"/>
                    <a:pt x="120" y="74"/>
                  </a:cubicBezTo>
                  <a:cubicBezTo>
                    <a:pt x="94" y="74"/>
                    <a:pt x="94" y="74"/>
                    <a:pt x="94" y="74"/>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5" y="44"/>
                    <a:pt x="74" y="48"/>
                  </a:cubicBezTo>
                  <a:cubicBezTo>
                    <a:pt x="74" y="74"/>
                    <a:pt x="74" y="74"/>
                    <a:pt x="74" y="74"/>
                  </a:cubicBezTo>
                  <a:cubicBezTo>
                    <a:pt x="48" y="74"/>
                    <a:pt x="48" y="74"/>
                    <a:pt x="48" y="74"/>
                  </a:cubicBezTo>
                  <a:cubicBezTo>
                    <a:pt x="44" y="65"/>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4" y="94"/>
                    <a:pt x="74" y="94"/>
                    <a:pt x="74" y="94"/>
                  </a:cubicBezTo>
                  <a:cubicBezTo>
                    <a:pt x="74" y="120"/>
                    <a:pt x="74" y="120"/>
                    <a:pt x="74" y="120"/>
                  </a:cubicBezTo>
                  <a:cubicBezTo>
                    <a:pt x="65" y="124"/>
                    <a:pt x="59" y="133"/>
                    <a:pt x="59" y="143"/>
                  </a:cubicBezTo>
                  <a:cubicBezTo>
                    <a:pt x="59" y="143"/>
                    <a:pt x="59" y="143"/>
                    <a:pt x="59" y="143"/>
                  </a:cubicBezTo>
                  <a:cubicBezTo>
                    <a:pt x="59" y="157"/>
                    <a:pt x="70" y="168"/>
                    <a:pt x="84" y="168"/>
                  </a:cubicBezTo>
                  <a:cubicBezTo>
                    <a:pt x="98" y="168"/>
                    <a:pt x="109" y="157"/>
                    <a:pt x="109" y="143"/>
                  </a:cubicBezTo>
                  <a:cubicBezTo>
                    <a:pt x="109" y="143"/>
                    <a:pt x="109" y="143"/>
                    <a:pt x="109" y="143"/>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8" y="98"/>
                    <a:pt x="16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spTree>
    <p:extLst>
      <p:ext uri="{BB962C8B-B14F-4D97-AF65-F5344CB8AC3E}">
        <p14:creationId xmlns:p14="http://schemas.microsoft.com/office/powerpoint/2010/main" val="283158519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Large image and tex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a:t>Click to edit </a:t>
            </a:r>
            <a:r>
              <a:rPr lang="en-GB" dirty="0"/>
              <a:t>Large image and text </a:t>
            </a:r>
            <a:r>
              <a:rPr lang="en-GB" sz="3200" b="1" dirty="0">
                <a:solidFill>
                  <a:schemeClr val="accent2"/>
                </a:solidFill>
              </a:rPr>
              <a:t>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26/06/2024</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9154103" y="1752600"/>
            <a:ext cx="2579993"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a:t>
            </a:r>
            <a:br>
              <a:rPr lang="en-US" dirty="0"/>
            </a:br>
            <a:r>
              <a:rPr lang="en-US" dirty="0"/>
              <a:t>(Calibri 28pt): click to add text</a:t>
            </a:r>
          </a:p>
          <a:p>
            <a:pPr lvl="1"/>
            <a:r>
              <a:rPr lang="en-US" dirty="0"/>
              <a:t>Subtitle </a:t>
            </a:r>
            <a:br>
              <a:rPr lang="en-US" dirty="0"/>
            </a:br>
            <a:r>
              <a:rPr lang="en-US" dirty="0"/>
              <a:t>(Calibri 28pt)</a:t>
            </a:r>
          </a:p>
          <a:p>
            <a:pPr lvl="2"/>
            <a:r>
              <a:rPr lang="en-US" dirty="0"/>
              <a:t>Bulleted body text (Calibri 20pt)</a:t>
            </a:r>
          </a:p>
          <a:p>
            <a:pPr lvl="3"/>
            <a:r>
              <a:rPr lang="en-US" dirty="0"/>
              <a:t>Body text (Calibri 20pt)</a:t>
            </a:r>
          </a:p>
          <a:p>
            <a:pPr lvl="4"/>
            <a:r>
              <a:rPr lang="en-US" dirty="0"/>
              <a:t>Bulleted source (Calibri 16pt)</a:t>
            </a:r>
          </a:p>
          <a:p>
            <a:pPr lvl="5"/>
            <a:r>
              <a:rPr lang="en-US" dirty="0"/>
              <a:t>Source (Calibri 16pt)</a:t>
            </a:r>
            <a:endParaRPr lang="en-GB" dirty="0"/>
          </a:p>
        </p:txBody>
      </p:sp>
      <p:sp>
        <p:nvSpPr>
          <p:cNvPr id="12" name="Picture Placeholder 11"/>
          <p:cNvSpPr>
            <a:spLocks noGrp="1" noChangeAspect="1"/>
          </p:cNvSpPr>
          <p:nvPr>
            <p:ph type="pic" sz="quarter" idx="14"/>
          </p:nvPr>
        </p:nvSpPr>
        <p:spPr>
          <a:xfrm>
            <a:off x="455296" y="1752600"/>
            <a:ext cx="8236031" cy="4629150"/>
          </a:xfrm>
        </p:spPr>
        <p:txBody>
          <a:bodyPr/>
          <a:lstStyle/>
          <a:p>
            <a:r>
              <a:rPr lang="en-US"/>
              <a:t>Click icon to add picture</a:t>
            </a:r>
            <a:endParaRPr lang="en-GB" dirty="0"/>
          </a:p>
        </p:txBody>
      </p:sp>
    </p:spTree>
    <p:extLst>
      <p:ext uri="{BB962C8B-B14F-4D97-AF65-F5344CB8AC3E}">
        <p14:creationId xmlns:p14="http://schemas.microsoft.com/office/powerpoint/2010/main" val="329576756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hart and title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wrap="square"/>
          <a:lstStyle>
            <a:lvl1pPr>
              <a:defRPr/>
            </a:lvl1pPr>
          </a:lstStyle>
          <a:p>
            <a:r>
              <a:rPr lang="en-US" dirty="0"/>
              <a:t>Click to edit </a:t>
            </a:r>
            <a:r>
              <a:rPr lang="en-GB" sz="3200" b="1" dirty="0">
                <a:solidFill>
                  <a:schemeClr val="accent2"/>
                </a:solidFill>
              </a:rPr>
              <a:t>Chart 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26/06/2024</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2" name="Chart Placeholder 11"/>
          <p:cNvSpPr>
            <a:spLocks noGrp="1"/>
          </p:cNvSpPr>
          <p:nvPr>
            <p:ph type="chart" sz="quarter" idx="13"/>
          </p:nvPr>
        </p:nvSpPr>
        <p:spPr>
          <a:xfrm>
            <a:off x="457200" y="1752600"/>
            <a:ext cx="11277600" cy="4629150"/>
          </a:xfrm>
        </p:spPr>
        <p:txBody>
          <a:bodyPr/>
          <a:lstStyle/>
          <a:p>
            <a:r>
              <a:rPr lang="en-US"/>
              <a:t>Click icon to add chart</a:t>
            </a:r>
            <a:endParaRPr lang="en-GB"/>
          </a:p>
        </p:txBody>
      </p:sp>
    </p:spTree>
    <p:extLst>
      <p:ext uri="{BB962C8B-B14F-4D97-AF65-F5344CB8AC3E}">
        <p14:creationId xmlns:p14="http://schemas.microsoft.com/office/powerpoint/2010/main" val="371298046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Picture and title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wrap="square"/>
          <a:lstStyle>
            <a:lvl1pPr>
              <a:defRPr/>
            </a:lvl1pPr>
          </a:lstStyle>
          <a:p>
            <a:r>
              <a:rPr lang="en-US" dirty="0"/>
              <a:t>Click to edit </a:t>
            </a:r>
            <a:r>
              <a:rPr lang="en-GB" sz="3200" b="1" dirty="0">
                <a:solidFill>
                  <a:schemeClr val="accent2"/>
                </a:solidFill>
              </a:rPr>
              <a:t>Picture 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26/06/2024</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Picture Placeholder 12"/>
          <p:cNvSpPr>
            <a:spLocks noGrp="1"/>
          </p:cNvSpPr>
          <p:nvPr>
            <p:ph type="pic" sz="quarter" idx="13"/>
          </p:nvPr>
        </p:nvSpPr>
        <p:spPr>
          <a:xfrm>
            <a:off x="457200" y="1752600"/>
            <a:ext cx="11277600" cy="4629150"/>
          </a:xfrm>
        </p:spPr>
        <p:txBody>
          <a:bodyPr/>
          <a:lstStyle/>
          <a:p>
            <a:r>
              <a:rPr lang="en-US"/>
              <a:t>Click icon to add picture</a:t>
            </a:r>
            <a:endParaRPr lang="en-GB"/>
          </a:p>
        </p:txBody>
      </p:sp>
    </p:spTree>
    <p:extLst>
      <p:ext uri="{BB962C8B-B14F-4D97-AF65-F5344CB8AC3E}">
        <p14:creationId xmlns:p14="http://schemas.microsoft.com/office/powerpoint/2010/main" val="141550418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wo column text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a:t>Click to edit </a:t>
            </a:r>
            <a:r>
              <a:rPr lang="en-GB" sz="3200" b="1" dirty="0">
                <a:solidFill>
                  <a:schemeClr val="accent2"/>
                </a:solidFill>
              </a:rPr>
              <a:t>Two column text 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26/06/2024</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464253" y="1752600"/>
            <a:ext cx="5184000"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(Calibri 28pt): click to add text</a:t>
            </a:r>
          </a:p>
          <a:p>
            <a:pPr lvl="1"/>
            <a:r>
              <a:rPr lang="en-US" dirty="0"/>
              <a:t>Subtitle (Calibri 28pt)</a:t>
            </a:r>
          </a:p>
          <a:p>
            <a:pPr lvl="2"/>
            <a:r>
              <a:rPr lang="en-US" dirty="0"/>
              <a:t>Bulleted body text (Calibri 20pt)</a:t>
            </a:r>
          </a:p>
          <a:p>
            <a:pPr lvl="3"/>
            <a:r>
              <a:rPr lang="en-US" dirty="0"/>
              <a:t>Body text (Calibri 20pt)</a:t>
            </a:r>
          </a:p>
          <a:p>
            <a:pPr lvl="4"/>
            <a:r>
              <a:rPr lang="en-US" dirty="0"/>
              <a:t>Bulleted source (Calibri 16pt)</a:t>
            </a:r>
          </a:p>
          <a:p>
            <a:pPr lvl="5"/>
            <a:r>
              <a:rPr lang="en-US" dirty="0"/>
              <a:t>Source (Calibri 16pt)</a:t>
            </a:r>
            <a:endParaRPr lang="en-GB" dirty="0"/>
          </a:p>
        </p:txBody>
      </p:sp>
      <p:sp>
        <p:nvSpPr>
          <p:cNvPr id="12" name="Text Placeholder 12"/>
          <p:cNvSpPr>
            <a:spLocks noGrp="1"/>
          </p:cNvSpPr>
          <p:nvPr>
            <p:ph type="body" sz="quarter" idx="14" hasCustomPrompt="1"/>
          </p:nvPr>
        </p:nvSpPr>
        <p:spPr>
          <a:xfrm>
            <a:off x="6111306" y="1752600"/>
            <a:ext cx="5184000"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(Calibri 28pt): click to add text</a:t>
            </a:r>
          </a:p>
          <a:p>
            <a:pPr lvl="1"/>
            <a:r>
              <a:rPr lang="en-US" dirty="0"/>
              <a:t>Subtitle (Calibri 28pt)</a:t>
            </a:r>
          </a:p>
          <a:p>
            <a:pPr lvl="2"/>
            <a:r>
              <a:rPr lang="en-US" dirty="0"/>
              <a:t>Bulleted body text (Calibri 20pt)</a:t>
            </a:r>
          </a:p>
          <a:p>
            <a:pPr lvl="3"/>
            <a:r>
              <a:rPr lang="en-US" dirty="0"/>
              <a:t>Body text (Calibri 20pt)</a:t>
            </a:r>
          </a:p>
          <a:p>
            <a:pPr lvl="4"/>
            <a:r>
              <a:rPr lang="en-US" dirty="0"/>
              <a:t>Bulleted source (Calibri 16pt)</a:t>
            </a:r>
          </a:p>
          <a:p>
            <a:pPr lvl="5"/>
            <a:r>
              <a:rPr lang="en-US" dirty="0"/>
              <a:t>Source (Calibri 16pt)</a:t>
            </a:r>
            <a:endParaRPr lang="en-GB" dirty="0"/>
          </a:p>
        </p:txBody>
      </p:sp>
    </p:spTree>
    <p:extLst>
      <p:ext uri="{BB962C8B-B14F-4D97-AF65-F5344CB8AC3E}">
        <p14:creationId xmlns:p14="http://schemas.microsoft.com/office/powerpoint/2010/main" val="121761566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Narrow bulleted text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a:t>Click to edit </a:t>
            </a:r>
            <a:r>
              <a:rPr lang="en-GB" sz="3200" b="1" dirty="0">
                <a:solidFill>
                  <a:schemeClr val="accent2"/>
                </a:solidFill>
              </a:rPr>
              <a:t>Narrow bulleted text 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26/06/2024</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3055052" y="1752600"/>
            <a:ext cx="6092123" cy="4629150"/>
          </a:xfrm>
          <a:prstGeom prst="rect">
            <a:avLst/>
          </a:prstGeom>
        </p:spPr>
        <p:txBody>
          <a:bodyPr/>
          <a:lstStyle>
            <a:lvl1pPr marL="288000" indent="-288000">
              <a:buFont typeface="Arial" panose="020B0604020202020204" pitchFamily="34" charset="0"/>
              <a:buChar char="•"/>
              <a:defRPr>
                <a:solidFill>
                  <a:schemeClr val="accent2"/>
                </a:solidFill>
              </a:defRPr>
            </a:lvl1pPr>
            <a:lvl2pPr>
              <a:defRPr baseline="0">
                <a:solidFill>
                  <a:schemeClr val="accent2"/>
                </a:solidFill>
              </a:defRPr>
            </a:lvl2pPr>
            <a:lvl3pPr>
              <a:defRPr/>
            </a:lvl3pPr>
            <a:lvl4pPr>
              <a:defRPr/>
            </a:lvl4pPr>
            <a:lvl5pPr>
              <a:defRPr baseline="0"/>
            </a:lvl5pPr>
            <a:lvl6pPr>
              <a:defRPr/>
            </a:lvl6pPr>
          </a:lstStyle>
          <a:p>
            <a:pPr lvl="0"/>
            <a:r>
              <a:rPr lang="en-US" dirty="0"/>
              <a:t>Bulleted subtitle (Calibri 28pt): click to add text</a:t>
            </a:r>
          </a:p>
          <a:p>
            <a:pPr lvl="2"/>
            <a:r>
              <a:rPr lang="en-US" dirty="0"/>
              <a:t>Bulleted body text (Calibri 20pt)</a:t>
            </a:r>
          </a:p>
          <a:p>
            <a:pPr lvl="4"/>
            <a:r>
              <a:rPr lang="en-US" dirty="0"/>
              <a:t>Bulleted source (Calibri 16pt)</a:t>
            </a:r>
          </a:p>
        </p:txBody>
      </p:sp>
    </p:spTree>
    <p:extLst>
      <p:ext uri="{BB962C8B-B14F-4D97-AF65-F5344CB8AC3E}">
        <p14:creationId xmlns:p14="http://schemas.microsoft.com/office/powerpoint/2010/main" val="334149529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Wide bulleted text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wrap="square"/>
          <a:lstStyle>
            <a:lvl1pPr>
              <a:defRPr/>
            </a:lvl1pPr>
          </a:lstStyle>
          <a:p>
            <a:r>
              <a:rPr lang="en-US" dirty="0"/>
              <a:t>Click to edit </a:t>
            </a:r>
            <a:r>
              <a:rPr lang="en-GB" sz="3200" b="1" dirty="0">
                <a:solidFill>
                  <a:schemeClr val="accent2"/>
                </a:solidFill>
              </a:rPr>
              <a:t>Wide bulleted text 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26/06/2024</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1524000" y="1752600"/>
            <a:ext cx="8890000" cy="4629150"/>
          </a:xfrm>
          <a:prstGeom prst="rect">
            <a:avLst/>
          </a:prstGeom>
        </p:spPr>
        <p:txBody>
          <a:bodyPr>
            <a:noAutofit/>
          </a:bodyPr>
          <a:lstStyle>
            <a:lvl1pPr marL="288000" indent="-288000">
              <a:buFont typeface="Arial" panose="020B0604020202020204" pitchFamily="34" charset="0"/>
              <a:buChar char="•"/>
              <a:defRPr>
                <a:solidFill>
                  <a:schemeClr val="accent2"/>
                </a:solidFill>
              </a:defRPr>
            </a:lvl1pPr>
            <a:lvl2pPr>
              <a:defRPr baseline="0">
                <a:solidFill>
                  <a:schemeClr val="accent2"/>
                </a:solidFill>
              </a:defRPr>
            </a:lvl2pPr>
            <a:lvl3pPr>
              <a:defRPr/>
            </a:lvl3pPr>
            <a:lvl4pPr>
              <a:defRPr/>
            </a:lvl4pPr>
            <a:lvl5pPr>
              <a:defRPr baseline="0"/>
            </a:lvl5pPr>
            <a:lvl6pPr>
              <a:defRPr/>
            </a:lvl6pPr>
          </a:lstStyle>
          <a:p>
            <a:pPr lvl="0"/>
            <a:r>
              <a:rPr lang="en-US" dirty="0"/>
              <a:t>Bulleted subtitle (Calibri 28pt): click to add text</a:t>
            </a:r>
          </a:p>
          <a:p>
            <a:pPr lvl="2"/>
            <a:r>
              <a:rPr lang="en-US" dirty="0"/>
              <a:t>Bulleted body text (Calibri 20pt)</a:t>
            </a:r>
          </a:p>
          <a:p>
            <a:pPr lvl="4"/>
            <a:r>
              <a:rPr lang="en-US" dirty="0"/>
              <a:t>Bulleted source (Calibri 16pt)</a:t>
            </a:r>
          </a:p>
        </p:txBody>
      </p:sp>
    </p:spTree>
    <p:extLst>
      <p:ext uri="{BB962C8B-B14F-4D97-AF65-F5344CB8AC3E}">
        <p14:creationId xmlns:p14="http://schemas.microsoft.com/office/powerpoint/2010/main" val="55873617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wo icons and text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wrap="square"/>
          <a:lstStyle>
            <a:lvl1pPr>
              <a:defRPr/>
            </a:lvl1pPr>
          </a:lstStyle>
          <a:p>
            <a:r>
              <a:rPr lang="en-US" dirty="0"/>
              <a:t>Click to edit </a:t>
            </a:r>
            <a:r>
              <a:rPr lang="en-GB" sz="3200" b="1" dirty="0">
                <a:solidFill>
                  <a:schemeClr val="accent2"/>
                </a:solidFill>
              </a:rPr>
              <a:t>Two icons and text 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26/06/2024</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pic>
        <p:nvPicPr>
          <p:cNvPr id="14" name="Picture 1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5743799" y="1752600"/>
            <a:ext cx="1271019" cy="1271019"/>
          </a:xfrm>
          <a:prstGeom prst="rect">
            <a:avLst/>
          </a:prstGeom>
        </p:spPr>
      </p:pic>
      <p:pic>
        <p:nvPicPr>
          <p:cNvPr id="15" name="Picture 1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9197" y="1752600"/>
            <a:ext cx="1271019" cy="1271019"/>
          </a:xfrm>
          <a:prstGeom prst="rect">
            <a:avLst/>
          </a:prstGeom>
        </p:spPr>
      </p:pic>
      <p:sp>
        <p:nvSpPr>
          <p:cNvPr id="16" name="Text Placeholder 15"/>
          <p:cNvSpPr>
            <a:spLocks noGrp="1"/>
          </p:cNvSpPr>
          <p:nvPr>
            <p:ph type="body" sz="quarter" idx="16" hasCustomPrompt="1"/>
          </p:nvPr>
        </p:nvSpPr>
        <p:spPr>
          <a:xfrm>
            <a:off x="6096000" y="3378200"/>
            <a:ext cx="5638096" cy="3003550"/>
          </a:xfrm>
        </p:spPr>
        <p:txBody>
          <a:bodyPr rIns="457200"/>
          <a:lstStyle>
            <a:lvl1pPr>
              <a:defRPr>
                <a:solidFill>
                  <a:schemeClr val="accent2"/>
                </a:solidFill>
              </a:defRPr>
            </a:lvl1pPr>
            <a:lvl2pPr>
              <a:defRPr>
                <a:solidFill>
                  <a:schemeClr val="accent2"/>
                </a:solidFill>
              </a:defRPr>
            </a:lvl2pPr>
          </a:lstStyle>
          <a:p>
            <a:pPr lvl="1"/>
            <a:r>
              <a:rPr lang="en-US" dirty="0"/>
              <a:t>Subtitle (Calibri 28pt): click to add text</a:t>
            </a:r>
          </a:p>
          <a:p>
            <a:pPr lvl="0"/>
            <a:r>
              <a:rPr lang="en-US" dirty="0"/>
              <a:t>Bulleted subtitle (Calibri 28pt)</a:t>
            </a:r>
          </a:p>
          <a:p>
            <a:pPr lvl="2"/>
            <a:r>
              <a:rPr lang="en-US" dirty="0"/>
              <a:t>Bulleted body text (Calibri 20pt)</a:t>
            </a:r>
          </a:p>
          <a:p>
            <a:pPr lvl="3"/>
            <a:r>
              <a:rPr lang="en-US" dirty="0"/>
              <a:t>Body text (Calibri 20pt)</a:t>
            </a:r>
          </a:p>
          <a:p>
            <a:pPr lvl="4"/>
            <a:r>
              <a:rPr lang="en-US" dirty="0"/>
              <a:t>Bulleted source (Calibri 16pt)</a:t>
            </a:r>
          </a:p>
          <a:p>
            <a:pPr lvl="5"/>
            <a:r>
              <a:rPr lang="en-US" dirty="0"/>
              <a:t>Source (Calibri 16pt)</a:t>
            </a:r>
            <a:endParaRPr lang="en-GB" dirty="0"/>
          </a:p>
        </p:txBody>
      </p:sp>
      <p:sp>
        <p:nvSpPr>
          <p:cNvPr id="18" name="Text Placeholder 17"/>
          <p:cNvSpPr>
            <a:spLocks noGrp="1"/>
          </p:cNvSpPr>
          <p:nvPr>
            <p:ph type="body" sz="quarter" idx="17" hasCustomPrompt="1"/>
          </p:nvPr>
        </p:nvSpPr>
        <p:spPr>
          <a:xfrm>
            <a:off x="457200" y="3378199"/>
            <a:ext cx="5638096" cy="3003551"/>
          </a:xfrm>
        </p:spPr>
        <p:txBody>
          <a:bodyPr rIns="457200"/>
          <a:lstStyle>
            <a:lvl1pPr>
              <a:defRPr>
                <a:solidFill>
                  <a:schemeClr val="accent2"/>
                </a:solidFill>
              </a:defRPr>
            </a:lvl1pPr>
            <a:lvl2pPr>
              <a:defRPr>
                <a:solidFill>
                  <a:schemeClr val="accent2"/>
                </a:solidFill>
              </a:defRPr>
            </a:lvl2pPr>
          </a:lstStyle>
          <a:p>
            <a:pPr lvl="1"/>
            <a:r>
              <a:rPr lang="en-US" dirty="0"/>
              <a:t>Subtitle (Calibri 28pt): click to add text</a:t>
            </a:r>
          </a:p>
          <a:p>
            <a:pPr lvl="0"/>
            <a:r>
              <a:rPr lang="en-US" dirty="0"/>
              <a:t>Bulleted subtitle (Calibri 28pt)</a:t>
            </a:r>
          </a:p>
          <a:p>
            <a:pPr lvl="2"/>
            <a:r>
              <a:rPr lang="en-US" dirty="0"/>
              <a:t>Bulleted body text (Calibri 20pt)</a:t>
            </a:r>
          </a:p>
          <a:p>
            <a:pPr lvl="3"/>
            <a:r>
              <a:rPr lang="en-US" dirty="0"/>
              <a:t>Body text (Calibri 20pt)</a:t>
            </a:r>
          </a:p>
          <a:p>
            <a:pPr lvl="4"/>
            <a:r>
              <a:rPr lang="en-US" dirty="0"/>
              <a:t>Bulleted source (Calibri 16pt)</a:t>
            </a:r>
          </a:p>
          <a:p>
            <a:pPr lvl="5"/>
            <a:r>
              <a:rPr lang="en-US" dirty="0"/>
              <a:t>Source (Calibri 16pt)</a:t>
            </a:r>
            <a:endParaRPr lang="en-GB" dirty="0"/>
          </a:p>
        </p:txBody>
      </p:sp>
    </p:spTree>
    <p:extLst>
      <p:ext uri="{BB962C8B-B14F-4D97-AF65-F5344CB8AC3E}">
        <p14:creationId xmlns:p14="http://schemas.microsoft.com/office/powerpoint/2010/main" val="3760263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hree icons and text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wrap="square"/>
          <a:lstStyle>
            <a:lvl1pPr>
              <a:defRPr/>
            </a:lvl1pPr>
          </a:lstStyle>
          <a:p>
            <a:r>
              <a:rPr lang="en-US" dirty="0"/>
              <a:t>Click to edit </a:t>
            </a:r>
            <a:r>
              <a:rPr lang="en-GB" sz="3200" b="1" dirty="0">
                <a:solidFill>
                  <a:schemeClr val="accent2"/>
                </a:solidFill>
              </a:rPr>
              <a:t>Three icons and text 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26/06/2024</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595894" y="3378708"/>
            <a:ext cx="3380212"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a:t>Subtitle (Calibri 28pt)</a:t>
            </a:r>
          </a:p>
          <a:p>
            <a:pPr lvl="3"/>
            <a:r>
              <a:rPr lang="en-US" dirty="0"/>
              <a:t>Body text (Calibri 20pt)</a:t>
            </a:r>
          </a:p>
          <a:p>
            <a:pPr lvl="5"/>
            <a:r>
              <a:rPr lang="en-US" dirty="0"/>
              <a:t>Source (Calibri 16pt)</a:t>
            </a:r>
            <a:endParaRPr lang="en-GB" dirty="0"/>
          </a:p>
        </p:txBody>
      </p:sp>
      <p:pic>
        <p:nvPicPr>
          <p:cNvPr id="12" name="Picture 1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5460491" y="1752600"/>
            <a:ext cx="1271019" cy="1271019"/>
          </a:xfrm>
          <a:prstGeom prst="rect">
            <a:avLst/>
          </a:prstGeom>
        </p:spPr>
      </p:pic>
      <p:pic>
        <p:nvPicPr>
          <p:cNvPr id="14" name="Picture 1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272077" y="1752600"/>
            <a:ext cx="1271019" cy="1271019"/>
          </a:xfrm>
          <a:prstGeom prst="rect">
            <a:avLst/>
          </a:prstGeom>
        </p:spPr>
      </p:pic>
      <p:pic>
        <p:nvPicPr>
          <p:cNvPr id="15" name="Picture 1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648597" y="1752600"/>
            <a:ext cx="1271019" cy="1271019"/>
          </a:xfrm>
          <a:prstGeom prst="rect">
            <a:avLst/>
          </a:prstGeom>
        </p:spPr>
      </p:pic>
      <p:sp>
        <p:nvSpPr>
          <p:cNvPr id="17" name="Text Placeholder 12"/>
          <p:cNvSpPr>
            <a:spLocks noGrp="1"/>
          </p:cNvSpPr>
          <p:nvPr>
            <p:ph type="body" sz="quarter" idx="14" hasCustomPrompt="1"/>
          </p:nvPr>
        </p:nvSpPr>
        <p:spPr>
          <a:xfrm>
            <a:off x="8217482" y="3378708"/>
            <a:ext cx="3380212"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a:t>Subtitle (Calibri 28pt)</a:t>
            </a:r>
          </a:p>
          <a:p>
            <a:pPr lvl="3"/>
            <a:r>
              <a:rPr lang="en-US" dirty="0"/>
              <a:t>Body text (Calibri 20pt)</a:t>
            </a:r>
          </a:p>
          <a:p>
            <a:pPr lvl="5"/>
            <a:r>
              <a:rPr lang="en-US" dirty="0"/>
              <a:t>Source (Calibri 16pt)</a:t>
            </a:r>
            <a:endParaRPr lang="en-GB" dirty="0"/>
          </a:p>
        </p:txBody>
      </p:sp>
      <p:sp>
        <p:nvSpPr>
          <p:cNvPr id="18" name="Text Placeholder 12"/>
          <p:cNvSpPr>
            <a:spLocks noGrp="1"/>
          </p:cNvSpPr>
          <p:nvPr>
            <p:ph type="body" sz="quarter" idx="15" hasCustomPrompt="1"/>
          </p:nvPr>
        </p:nvSpPr>
        <p:spPr>
          <a:xfrm>
            <a:off x="4406688" y="3378708"/>
            <a:ext cx="3380212"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a:t>Subtitle (Calibri 28pt)</a:t>
            </a:r>
          </a:p>
          <a:p>
            <a:pPr lvl="3"/>
            <a:r>
              <a:rPr lang="en-US" dirty="0"/>
              <a:t>Body text (Calibri 20pt)</a:t>
            </a:r>
          </a:p>
          <a:p>
            <a:pPr lvl="5"/>
            <a:r>
              <a:rPr lang="en-US" dirty="0"/>
              <a:t>Source (Calibri 16pt)</a:t>
            </a:r>
            <a:endParaRPr lang="en-GB" dirty="0"/>
          </a:p>
        </p:txBody>
      </p:sp>
    </p:spTree>
    <p:extLst>
      <p:ext uri="{BB962C8B-B14F-4D97-AF65-F5344CB8AC3E}">
        <p14:creationId xmlns:p14="http://schemas.microsoft.com/office/powerpoint/2010/main" val="29133687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Four icons and text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wrap="square"/>
          <a:lstStyle>
            <a:lvl1pPr>
              <a:defRPr/>
            </a:lvl1pPr>
          </a:lstStyle>
          <a:p>
            <a:r>
              <a:rPr lang="en-US" dirty="0"/>
              <a:t>Click to edit </a:t>
            </a:r>
            <a:r>
              <a:rPr lang="en-GB" sz="3200" b="1" dirty="0">
                <a:solidFill>
                  <a:schemeClr val="accent2"/>
                </a:solidFill>
              </a:rPr>
              <a:t>Four icons and text 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26/06/2024</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350750" y="3378708"/>
            <a:ext cx="2340000"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a:t>Subtitle</a:t>
            </a:r>
            <a:br>
              <a:rPr lang="en-US" dirty="0"/>
            </a:br>
            <a:r>
              <a:rPr lang="en-US" dirty="0"/>
              <a:t>(Calibri 28pt)</a:t>
            </a:r>
          </a:p>
          <a:p>
            <a:pPr lvl="3"/>
            <a:r>
              <a:rPr lang="en-US" dirty="0"/>
              <a:t>Body text</a:t>
            </a:r>
            <a:br>
              <a:rPr lang="en-US" dirty="0"/>
            </a:br>
            <a:r>
              <a:rPr lang="en-US" dirty="0"/>
              <a:t>(Calibri 20pt)</a:t>
            </a:r>
          </a:p>
          <a:p>
            <a:pPr lvl="5"/>
            <a:r>
              <a:rPr lang="en-US" dirty="0"/>
              <a:t>Source (Calibri 16pt)</a:t>
            </a:r>
            <a:endParaRPr lang="en-GB" dirty="0"/>
          </a:p>
        </p:txBody>
      </p:sp>
      <p:pic>
        <p:nvPicPr>
          <p:cNvPr id="19" name="Picture 1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88490" y="1752600"/>
            <a:ext cx="1271019" cy="1271019"/>
          </a:xfrm>
          <a:prstGeom prst="rect">
            <a:avLst/>
          </a:prstGeom>
        </p:spPr>
      </p:pic>
      <p:pic>
        <p:nvPicPr>
          <p:cNvPr id="21" name="Picture 20"/>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936490" y="1752600"/>
            <a:ext cx="1271019" cy="1271019"/>
          </a:xfrm>
          <a:prstGeom prst="rect">
            <a:avLst/>
          </a:prstGeom>
        </p:spPr>
      </p:pic>
      <p:pic>
        <p:nvPicPr>
          <p:cNvPr id="23" name="Picture 2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038840" y="1752600"/>
            <a:ext cx="1271019" cy="1271019"/>
          </a:xfrm>
          <a:prstGeom prst="rect">
            <a:avLst/>
          </a:prstGeom>
        </p:spPr>
      </p:pic>
      <p:pic>
        <p:nvPicPr>
          <p:cNvPr id="25" name="Picture 2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990840" y="1752600"/>
            <a:ext cx="1271019" cy="1271019"/>
          </a:xfrm>
          <a:prstGeom prst="rect">
            <a:avLst/>
          </a:prstGeom>
        </p:spPr>
      </p:pic>
      <p:sp>
        <p:nvSpPr>
          <p:cNvPr id="28" name="Text Placeholder 12"/>
          <p:cNvSpPr>
            <a:spLocks noGrp="1"/>
          </p:cNvSpPr>
          <p:nvPr>
            <p:ph type="body" sz="quarter" idx="14" hasCustomPrompt="1"/>
          </p:nvPr>
        </p:nvSpPr>
        <p:spPr>
          <a:xfrm>
            <a:off x="3402000" y="3378708"/>
            <a:ext cx="2340000"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a:t>Subtitle</a:t>
            </a:r>
            <a:br>
              <a:rPr lang="en-US" dirty="0"/>
            </a:br>
            <a:r>
              <a:rPr lang="en-US" dirty="0"/>
              <a:t>(Calibri 28pt)</a:t>
            </a:r>
          </a:p>
          <a:p>
            <a:pPr lvl="3"/>
            <a:r>
              <a:rPr lang="en-US" dirty="0"/>
              <a:t>Body text</a:t>
            </a:r>
            <a:br>
              <a:rPr lang="en-US" dirty="0"/>
            </a:br>
            <a:r>
              <a:rPr lang="en-US" dirty="0"/>
              <a:t>(Calibri 20pt)</a:t>
            </a:r>
          </a:p>
          <a:p>
            <a:pPr lvl="5"/>
            <a:r>
              <a:rPr lang="en-US" dirty="0"/>
              <a:t>Source (Calibri 16pt)</a:t>
            </a:r>
            <a:endParaRPr lang="en-GB" dirty="0"/>
          </a:p>
        </p:txBody>
      </p:sp>
      <p:sp>
        <p:nvSpPr>
          <p:cNvPr id="29" name="Text Placeholder 12"/>
          <p:cNvSpPr>
            <a:spLocks noGrp="1"/>
          </p:cNvSpPr>
          <p:nvPr>
            <p:ph type="body" sz="quarter" idx="15" hasCustomPrompt="1"/>
          </p:nvPr>
        </p:nvSpPr>
        <p:spPr>
          <a:xfrm>
            <a:off x="6451551" y="3378708"/>
            <a:ext cx="2340000"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a:t>Subtitle</a:t>
            </a:r>
            <a:br>
              <a:rPr lang="en-US" dirty="0"/>
            </a:br>
            <a:r>
              <a:rPr lang="en-US" dirty="0"/>
              <a:t>(Calibri 28pt)</a:t>
            </a:r>
          </a:p>
          <a:p>
            <a:pPr lvl="3"/>
            <a:r>
              <a:rPr lang="en-US" dirty="0"/>
              <a:t>Body text</a:t>
            </a:r>
            <a:br>
              <a:rPr lang="en-US" dirty="0"/>
            </a:br>
            <a:r>
              <a:rPr lang="en-US" dirty="0"/>
              <a:t>(Calibri 20pt)</a:t>
            </a:r>
          </a:p>
          <a:p>
            <a:pPr lvl="5"/>
            <a:r>
              <a:rPr lang="en-US" dirty="0"/>
              <a:t>Source (Calibri 16pt)</a:t>
            </a:r>
            <a:endParaRPr lang="en-GB" dirty="0"/>
          </a:p>
        </p:txBody>
      </p:sp>
      <p:sp>
        <p:nvSpPr>
          <p:cNvPr id="30" name="Text Placeholder 12"/>
          <p:cNvSpPr>
            <a:spLocks noGrp="1"/>
          </p:cNvSpPr>
          <p:nvPr>
            <p:ph type="body" sz="quarter" idx="16" hasCustomPrompt="1"/>
          </p:nvPr>
        </p:nvSpPr>
        <p:spPr>
          <a:xfrm>
            <a:off x="9502801" y="3378708"/>
            <a:ext cx="2340000"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a:t>Subtitle</a:t>
            </a:r>
            <a:br>
              <a:rPr lang="en-US" dirty="0"/>
            </a:br>
            <a:r>
              <a:rPr lang="en-US" dirty="0"/>
              <a:t>(Calibri 28pt)</a:t>
            </a:r>
          </a:p>
          <a:p>
            <a:pPr lvl="3"/>
            <a:r>
              <a:rPr lang="en-US" dirty="0"/>
              <a:t>Body text</a:t>
            </a:r>
            <a:br>
              <a:rPr lang="en-US" dirty="0"/>
            </a:br>
            <a:r>
              <a:rPr lang="en-US" dirty="0"/>
              <a:t>(Calibri 20pt)</a:t>
            </a:r>
          </a:p>
          <a:p>
            <a:pPr lvl="5"/>
            <a:r>
              <a:rPr lang="en-US" dirty="0"/>
              <a:t>Source (Calibri 16pt)</a:t>
            </a:r>
            <a:endParaRPr lang="en-GB" dirty="0"/>
          </a:p>
        </p:txBody>
      </p:sp>
    </p:spTree>
    <p:extLst>
      <p:ext uri="{BB962C8B-B14F-4D97-AF65-F5344CB8AC3E}">
        <p14:creationId xmlns:p14="http://schemas.microsoft.com/office/powerpoint/2010/main" val="154159561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Five icons and text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wrap="square"/>
          <a:lstStyle>
            <a:lvl1pPr>
              <a:defRPr/>
            </a:lvl1pPr>
          </a:lstStyle>
          <a:p>
            <a:r>
              <a:rPr lang="en-US" dirty="0"/>
              <a:t>Click to edit </a:t>
            </a:r>
            <a:r>
              <a:rPr lang="en-GB" sz="3200" b="1" dirty="0">
                <a:solidFill>
                  <a:schemeClr val="accent2"/>
                </a:solidFill>
              </a:rPr>
              <a:t>Five icons and text 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26/06/2024</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570000" y="3378708"/>
            <a:ext cx="1908000"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a:t>Subtitle (Calibri 28pt)</a:t>
            </a:r>
          </a:p>
          <a:p>
            <a:pPr lvl="3"/>
            <a:r>
              <a:rPr lang="en-US" dirty="0"/>
              <a:t>Body text </a:t>
            </a:r>
            <a:br>
              <a:rPr lang="en-US" dirty="0"/>
            </a:br>
            <a:r>
              <a:rPr lang="en-US" dirty="0"/>
              <a:t>(Calibri 20pt)</a:t>
            </a:r>
          </a:p>
          <a:p>
            <a:pPr lvl="5"/>
            <a:r>
              <a:rPr lang="en-US" dirty="0"/>
              <a:t>Source (Calibri 16pt)</a:t>
            </a:r>
            <a:endParaRPr lang="en-GB" dirty="0"/>
          </a:p>
        </p:txBody>
      </p:sp>
      <p:pic>
        <p:nvPicPr>
          <p:cNvPr id="19" name="Picture 1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88490" y="1752600"/>
            <a:ext cx="1271019" cy="1271019"/>
          </a:xfrm>
          <a:prstGeom prst="rect">
            <a:avLst/>
          </a:prstGeom>
        </p:spPr>
      </p:pic>
      <p:sp>
        <p:nvSpPr>
          <p:cNvPr id="20" name="Text Placeholder 12"/>
          <p:cNvSpPr>
            <a:spLocks noGrp="1"/>
          </p:cNvSpPr>
          <p:nvPr>
            <p:ph type="body" sz="quarter" idx="14" hasCustomPrompt="1"/>
          </p:nvPr>
        </p:nvSpPr>
        <p:spPr>
          <a:xfrm>
            <a:off x="5142000" y="3378708"/>
            <a:ext cx="1908000"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a:t>Subtitle (Calibri 28pt)</a:t>
            </a:r>
          </a:p>
          <a:p>
            <a:pPr lvl="3"/>
            <a:r>
              <a:rPr lang="en-US" dirty="0"/>
              <a:t>Body text </a:t>
            </a:r>
            <a:br>
              <a:rPr lang="en-US" dirty="0"/>
            </a:br>
            <a:r>
              <a:rPr lang="en-US" dirty="0"/>
              <a:t>(Calibri 20pt)</a:t>
            </a:r>
          </a:p>
          <a:p>
            <a:pPr lvl="5"/>
            <a:r>
              <a:rPr lang="en-US" dirty="0"/>
              <a:t>Source (Calibri 16pt)</a:t>
            </a:r>
            <a:endParaRPr lang="en-GB" dirty="0"/>
          </a:p>
        </p:txBody>
      </p:sp>
      <p:pic>
        <p:nvPicPr>
          <p:cNvPr id="21" name="Picture 20"/>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5460490" y="1752600"/>
            <a:ext cx="1271019" cy="1271019"/>
          </a:xfrm>
          <a:prstGeom prst="rect">
            <a:avLst/>
          </a:prstGeom>
        </p:spPr>
      </p:pic>
      <p:sp>
        <p:nvSpPr>
          <p:cNvPr id="22" name="Text Placeholder 12"/>
          <p:cNvSpPr>
            <a:spLocks noGrp="1"/>
          </p:cNvSpPr>
          <p:nvPr>
            <p:ph type="body" sz="quarter" idx="15" hasCustomPrompt="1"/>
          </p:nvPr>
        </p:nvSpPr>
        <p:spPr>
          <a:xfrm>
            <a:off x="9720350" y="3378708"/>
            <a:ext cx="1908000"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a:t>Subtitle (Calibri 28pt)</a:t>
            </a:r>
          </a:p>
          <a:p>
            <a:pPr lvl="3"/>
            <a:r>
              <a:rPr lang="en-US" dirty="0"/>
              <a:t>Body text </a:t>
            </a:r>
            <a:br>
              <a:rPr lang="en-US" dirty="0"/>
            </a:br>
            <a:r>
              <a:rPr lang="en-US" dirty="0"/>
              <a:t>(Calibri 20pt)</a:t>
            </a:r>
          </a:p>
          <a:p>
            <a:pPr lvl="5"/>
            <a:r>
              <a:rPr lang="en-US" dirty="0"/>
              <a:t>Source (Calibri 16pt)</a:t>
            </a:r>
            <a:endParaRPr lang="en-GB" dirty="0"/>
          </a:p>
        </p:txBody>
      </p:sp>
      <p:pic>
        <p:nvPicPr>
          <p:cNvPr id="23" name="Picture 2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038840" y="1752600"/>
            <a:ext cx="1271019" cy="1271019"/>
          </a:xfrm>
          <a:prstGeom prst="rect">
            <a:avLst/>
          </a:prstGeom>
        </p:spPr>
      </p:pic>
      <p:sp>
        <p:nvSpPr>
          <p:cNvPr id="24" name="Text Placeholder 12"/>
          <p:cNvSpPr>
            <a:spLocks noGrp="1"/>
          </p:cNvSpPr>
          <p:nvPr>
            <p:ph type="body" sz="quarter" idx="16" hasCustomPrompt="1"/>
          </p:nvPr>
        </p:nvSpPr>
        <p:spPr>
          <a:xfrm>
            <a:off x="7431174" y="3378708"/>
            <a:ext cx="1908000"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a:t>Subtitle (Calibri 28pt)</a:t>
            </a:r>
          </a:p>
          <a:p>
            <a:pPr lvl="3"/>
            <a:r>
              <a:rPr lang="en-US" dirty="0"/>
              <a:t>Body text </a:t>
            </a:r>
            <a:br>
              <a:rPr lang="en-US" dirty="0"/>
            </a:br>
            <a:r>
              <a:rPr lang="en-US" dirty="0"/>
              <a:t>(Calibri 20pt)</a:t>
            </a:r>
          </a:p>
          <a:p>
            <a:pPr lvl="5"/>
            <a:r>
              <a:rPr lang="en-US" dirty="0"/>
              <a:t>Source (Calibri 16pt)</a:t>
            </a:r>
            <a:endParaRPr lang="en-GB" dirty="0"/>
          </a:p>
        </p:txBody>
      </p:sp>
      <p:pic>
        <p:nvPicPr>
          <p:cNvPr id="25" name="Picture 2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749664" y="1752600"/>
            <a:ext cx="1271019" cy="1271019"/>
          </a:xfrm>
          <a:prstGeom prst="rect">
            <a:avLst/>
          </a:prstGeom>
        </p:spPr>
      </p:pic>
      <p:sp>
        <p:nvSpPr>
          <p:cNvPr id="26" name="Text Placeholder 12"/>
          <p:cNvSpPr>
            <a:spLocks noGrp="1"/>
          </p:cNvSpPr>
          <p:nvPr>
            <p:ph type="body" sz="quarter" idx="17" hasCustomPrompt="1"/>
          </p:nvPr>
        </p:nvSpPr>
        <p:spPr>
          <a:xfrm>
            <a:off x="2852911" y="3378708"/>
            <a:ext cx="1908000"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a:t>Subtitle (Calibri 28pt)</a:t>
            </a:r>
          </a:p>
          <a:p>
            <a:pPr lvl="3"/>
            <a:r>
              <a:rPr lang="en-US" dirty="0"/>
              <a:t>Body text </a:t>
            </a:r>
            <a:br>
              <a:rPr lang="en-US" dirty="0"/>
            </a:br>
            <a:r>
              <a:rPr lang="en-US" dirty="0"/>
              <a:t>(Calibri 20pt)</a:t>
            </a:r>
          </a:p>
          <a:p>
            <a:pPr lvl="5"/>
            <a:r>
              <a:rPr lang="en-US" dirty="0"/>
              <a:t>Source (Calibri 16pt)</a:t>
            </a:r>
            <a:endParaRPr lang="en-GB" dirty="0"/>
          </a:p>
        </p:txBody>
      </p:sp>
      <p:pic>
        <p:nvPicPr>
          <p:cNvPr id="27" name="Picture 2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171401" y="1752600"/>
            <a:ext cx="1271019" cy="1271019"/>
          </a:xfrm>
          <a:prstGeom prst="rect">
            <a:avLst/>
          </a:prstGeom>
        </p:spPr>
      </p:pic>
    </p:spTree>
    <p:extLst>
      <p:ext uri="{BB962C8B-B14F-4D97-AF65-F5344CB8AC3E}">
        <p14:creationId xmlns:p14="http://schemas.microsoft.com/office/powerpoint/2010/main" val="336026631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Narrow Cover 2">
    <p:spTree>
      <p:nvGrpSpPr>
        <p:cNvPr id="1" name=""/>
        <p:cNvGrpSpPr/>
        <p:nvPr/>
      </p:nvGrpSpPr>
      <p:grpSpPr>
        <a:xfrm>
          <a:off x="0" y="0"/>
          <a:ext cx="0" cy="0"/>
          <a:chOff x="0" y="0"/>
          <a:chExt cx="0" cy="0"/>
        </a:xfrm>
      </p:grpSpPr>
      <p:sp>
        <p:nvSpPr>
          <p:cNvPr id="12" name="Rectangle 11"/>
          <p:cNvSpPr/>
          <p:nvPr userDrawn="1"/>
        </p:nvSpPr>
        <p:spPr>
          <a:xfrm>
            <a:off x="8382794" y="1371600"/>
            <a:ext cx="3809603" cy="411638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 name="Rectangle 12"/>
          <p:cNvSpPr/>
          <p:nvPr userDrawn="1"/>
        </p:nvSpPr>
        <p:spPr>
          <a:xfrm>
            <a:off x="8382661" y="5487988"/>
            <a:ext cx="3810927" cy="137001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13"/>
          <p:cNvSpPr/>
          <p:nvPr userDrawn="1"/>
        </p:nvSpPr>
        <p:spPr>
          <a:xfrm>
            <a:off x="7623175" y="1371600"/>
            <a:ext cx="759619" cy="41163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6"/>
          <p:cNvSpPr/>
          <p:nvPr userDrawn="1"/>
        </p:nvSpPr>
        <p:spPr>
          <a:xfrm>
            <a:off x="10669588" y="0"/>
            <a:ext cx="1522412" cy="13716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9" name="Text Placeholder 278"/>
          <p:cNvSpPr>
            <a:spLocks noGrp="1"/>
          </p:cNvSpPr>
          <p:nvPr>
            <p:ph type="body" sz="quarter" idx="11" hasCustomPrompt="1"/>
          </p:nvPr>
        </p:nvSpPr>
        <p:spPr>
          <a:xfrm>
            <a:off x="5618888" y="501480"/>
            <a:ext cx="4795111" cy="367200"/>
          </a:xfrm>
          <a:noFill/>
        </p:spPr>
        <p:txBody>
          <a:bodyPr wrap="square" lIns="0" tIns="0" rIns="0" bIns="0" rtlCol="0" anchor="ctr" anchorCtr="0">
            <a:noAutofit/>
          </a:bodyPr>
          <a:lstStyle>
            <a:lvl1pPr marL="0" indent="0" algn="r">
              <a:spcAft>
                <a:spcPts val="0"/>
              </a:spcAft>
              <a:buNone/>
              <a:defRPr lang="en-US" sz="2400" dirty="0" smtClean="0">
                <a:solidFill>
                  <a:srgbClr val="002B4C"/>
                </a:solidFill>
              </a:defRPr>
            </a:lvl1pPr>
            <a:lvl2pPr>
              <a:defRPr lang="en-US" sz="1800" dirty="0" smtClean="0"/>
            </a:lvl2pPr>
            <a:lvl3pPr>
              <a:defRPr lang="en-US" sz="1800" dirty="0" smtClean="0"/>
            </a:lvl3pPr>
            <a:lvl4pPr>
              <a:defRPr lang="en-US" sz="1800" dirty="0" smtClean="0"/>
            </a:lvl4pPr>
            <a:lvl5pPr>
              <a:defRPr lang="en-GB" sz="1800" dirty="0"/>
            </a:lvl5pPr>
          </a:lstStyle>
          <a:p>
            <a:pPr marL="0" lvl="0" algn="r"/>
            <a:r>
              <a:rPr lang="en-US" sz="2400" dirty="0">
                <a:solidFill>
                  <a:srgbClr val="002B4C"/>
                </a:solidFill>
              </a:rPr>
              <a:t>Click to add Presentation title signpost </a:t>
            </a:r>
            <a:endParaRPr lang="en-US" dirty="0"/>
          </a:p>
        </p:txBody>
      </p:sp>
      <p:pic>
        <p:nvPicPr>
          <p:cNvPr id="280" name="Picture 2" descr="BoE logo_A4 master"/>
          <p:cNvPicPr>
            <a:picLocks noChangeAspect="1" noChangeArrowheads="1"/>
          </p:cNvPicPr>
          <p:nvPr userDrawn="1"/>
        </p:nvPicPr>
        <p:blipFill>
          <a:blip r:embed="rId2" cstate="print"/>
          <a:srcRect/>
          <a:stretch>
            <a:fillRect/>
          </a:stretch>
        </p:blipFill>
        <p:spPr bwMode="auto">
          <a:xfrm>
            <a:off x="457200" y="456300"/>
            <a:ext cx="2995962" cy="572400"/>
          </a:xfrm>
          <a:prstGeom prst="rect">
            <a:avLst/>
          </a:prstGeom>
          <a:noFill/>
          <a:ln w="9525">
            <a:noFill/>
            <a:miter lim="800000"/>
            <a:headEnd/>
            <a:tailEnd/>
          </a:ln>
        </p:spPr>
      </p:pic>
      <p:sp>
        <p:nvSpPr>
          <p:cNvPr id="288" name="Text Placeholder 287"/>
          <p:cNvSpPr>
            <a:spLocks noGrp="1"/>
          </p:cNvSpPr>
          <p:nvPr>
            <p:ph type="body" sz="quarter" idx="13" hasCustomPrompt="1"/>
          </p:nvPr>
        </p:nvSpPr>
        <p:spPr>
          <a:xfrm>
            <a:off x="457200" y="5487988"/>
            <a:ext cx="7165974" cy="982800"/>
          </a:xfrm>
        </p:spPr>
        <p:txBody>
          <a:bodyPr rIns="457200" anchor="b" anchorCtr="0"/>
          <a:lstStyle>
            <a:lvl1pPr marL="0" indent="0">
              <a:spcAft>
                <a:spcPts val="0"/>
              </a:spcAft>
              <a:buNone/>
              <a:defRPr sz="2000" b="1" baseline="0">
                <a:solidFill>
                  <a:schemeClr val="accent4"/>
                </a:solidFill>
              </a:defRPr>
            </a:lvl1pPr>
            <a:lvl2pPr marL="0" indent="0">
              <a:spcAft>
                <a:spcPts val="0"/>
              </a:spcAft>
              <a:buFont typeface="Arial" panose="020B0604020202020204" pitchFamily="34" charset="0"/>
              <a:buNone/>
              <a:defRPr sz="2000" b="0">
                <a:solidFill>
                  <a:schemeClr val="accent4"/>
                </a:solidFill>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a:t>Click to add Name Surname</a:t>
            </a:r>
          </a:p>
          <a:p>
            <a:pPr lvl="1"/>
            <a:r>
              <a:rPr lang="en-US" dirty="0"/>
              <a:t>Title/Date</a:t>
            </a:r>
            <a:endParaRPr lang="en-GB" dirty="0"/>
          </a:p>
        </p:txBody>
      </p:sp>
      <p:sp>
        <p:nvSpPr>
          <p:cNvPr id="290" name="Picture Placeholder 289"/>
          <p:cNvSpPr>
            <a:spLocks noGrp="1" noChangeAspect="1"/>
          </p:cNvSpPr>
          <p:nvPr>
            <p:ph type="pic" sz="quarter" idx="14"/>
          </p:nvPr>
        </p:nvSpPr>
        <p:spPr>
          <a:xfrm>
            <a:off x="10961688" y="190785"/>
            <a:ext cx="964800" cy="964800"/>
          </a:xfrm>
        </p:spPr>
        <p:txBody>
          <a:bodyPr/>
          <a:lstStyle>
            <a:lvl1pPr marL="0" indent="0">
              <a:buNone/>
              <a:defRPr sz="1800">
                <a:solidFill>
                  <a:schemeClr val="bg1"/>
                </a:solidFill>
              </a:defRPr>
            </a:lvl1pPr>
          </a:lstStyle>
          <a:p>
            <a:r>
              <a:rPr lang="en-US"/>
              <a:t>Click icon to add picture</a:t>
            </a:r>
            <a:endParaRPr lang="en-GB" dirty="0"/>
          </a:p>
        </p:txBody>
      </p:sp>
      <p:sp>
        <p:nvSpPr>
          <p:cNvPr id="15" name="Picture Placeholder 276"/>
          <p:cNvSpPr>
            <a:spLocks noGrp="1"/>
          </p:cNvSpPr>
          <p:nvPr>
            <p:ph type="pic" sz="quarter" idx="10"/>
          </p:nvPr>
        </p:nvSpPr>
        <p:spPr>
          <a:xfrm>
            <a:off x="8382794" y="1371600"/>
            <a:ext cx="3808800" cy="4114800"/>
          </a:xfrm>
          <a:noFill/>
        </p:spPr>
        <p:txBody>
          <a:bodyPr/>
          <a:lstStyle/>
          <a:p>
            <a:r>
              <a:rPr lang="en-US"/>
              <a:t>Click icon to add picture</a:t>
            </a:r>
            <a:endParaRPr lang="en-GB" dirty="0"/>
          </a:p>
        </p:txBody>
      </p:sp>
      <p:sp>
        <p:nvSpPr>
          <p:cNvPr id="62" name="Text Placeholder 2"/>
          <p:cNvSpPr>
            <a:spLocks noGrp="1"/>
          </p:cNvSpPr>
          <p:nvPr>
            <p:ph type="body" sz="quarter" idx="15" hasCustomPrompt="1"/>
          </p:nvPr>
        </p:nvSpPr>
        <p:spPr>
          <a:xfrm>
            <a:off x="457199" y="1752600"/>
            <a:ext cx="7165975" cy="3735387"/>
          </a:xfrm>
        </p:spPr>
        <p:txBody>
          <a:bodyPr rIns="457200"/>
          <a:lstStyle>
            <a:lvl1pPr marL="0" indent="0">
              <a:spcAft>
                <a:spcPts val="2400"/>
              </a:spcAft>
              <a:buNone/>
              <a:defRPr sz="4800"/>
            </a:lvl1pPr>
            <a:lvl2pPr marL="0" indent="0">
              <a:buFont typeface="Arial" panose="020B0604020202020204" pitchFamily="34" charset="0"/>
              <a:buNone/>
              <a:defRPr sz="3200"/>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 title </a:t>
            </a:r>
            <a:br>
              <a:rPr lang="en-GB" dirty="0"/>
            </a:br>
            <a:r>
              <a:rPr lang="en-GB" dirty="0"/>
              <a:t>(Calibri 48pt)</a:t>
            </a:r>
          </a:p>
          <a:p>
            <a:pPr lvl="1"/>
            <a:r>
              <a:rPr lang="en-US" dirty="0"/>
              <a:t>Presentation subtitle </a:t>
            </a:r>
            <a:br>
              <a:rPr lang="en-US" dirty="0"/>
            </a:br>
            <a:r>
              <a:rPr lang="en-US" dirty="0"/>
              <a:t>(Calibri 32pt)</a:t>
            </a:r>
          </a:p>
          <a:p>
            <a:pPr lvl="1"/>
            <a:endParaRPr lang="en-US" dirty="0"/>
          </a:p>
        </p:txBody>
      </p:sp>
      <p:grpSp>
        <p:nvGrpSpPr>
          <p:cNvPr id="598" name="Group 597"/>
          <p:cNvGrpSpPr>
            <a:grpSpLocks noChangeAspect="1"/>
          </p:cNvGrpSpPr>
          <p:nvPr userDrawn="1"/>
        </p:nvGrpSpPr>
        <p:grpSpPr>
          <a:xfrm>
            <a:off x="8473922" y="5587197"/>
            <a:ext cx="3616629" cy="1205543"/>
            <a:chOff x="5970588" y="1308100"/>
            <a:chExt cx="1671638" cy="557213"/>
          </a:xfrm>
          <a:solidFill>
            <a:srgbClr val="FFFFFF">
              <a:alpha val="25098"/>
            </a:srgbClr>
          </a:solidFill>
        </p:grpSpPr>
        <p:sp>
          <p:nvSpPr>
            <p:cNvPr id="600" name="Freeform 125"/>
            <p:cNvSpPr>
              <a:spLocks/>
            </p:cNvSpPr>
            <p:nvPr/>
          </p:nvSpPr>
          <p:spPr bwMode="auto">
            <a:xfrm>
              <a:off x="5970588" y="1308100"/>
              <a:ext cx="61913" cy="61913"/>
            </a:xfrm>
            <a:custGeom>
              <a:avLst/>
              <a:gdLst>
                <a:gd name="T0" fmla="*/ 78 w 78"/>
                <a:gd name="T1" fmla="*/ 39 h 78"/>
                <a:gd name="T2" fmla="*/ 66 w 78"/>
                <a:gd name="T3" fmla="*/ 28 h 78"/>
                <a:gd name="T4" fmla="*/ 66 w 78"/>
                <a:gd name="T5" fmla="*/ 28 h 78"/>
                <a:gd name="T6" fmla="*/ 55 w 78"/>
                <a:gd name="T7" fmla="*/ 35 h 78"/>
                <a:gd name="T8" fmla="*/ 43 w 78"/>
                <a:gd name="T9" fmla="*/ 35 h 78"/>
                <a:gd name="T10" fmla="*/ 43 w 78"/>
                <a:gd name="T11" fmla="*/ 23 h 78"/>
                <a:gd name="T12" fmla="*/ 50 w 78"/>
                <a:gd name="T13" fmla="*/ 12 h 78"/>
                <a:gd name="T14" fmla="*/ 50 w 78"/>
                <a:gd name="T15" fmla="*/ 12 h 78"/>
                <a:gd name="T16" fmla="*/ 39 w 78"/>
                <a:gd name="T17" fmla="*/ 0 h 78"/>
                <a:gd name="T18" fmla="*/ 27 w 78"/>
                <a:gd name="T19" fmla="*/ 12 h 78"/>
                <a:gd name="T20" fmla="*/ 27 w 78"/>
                <a:gd name="T21" fmla="*/ 12 h 78"/>
                <a:gd name="T22" fmla="*/ 34 w 78"/>
                <a:gd name="T23" fmla="*/ 23 h 78"/>
                <a:gd name="T24" fmla="*/ 34 w 78"/>
                <a:gd name="T25" fmla="*/ 35 h 78"/>
                <a:gd name="T26" fmla="*/ 22 w 78"/>
                <a:gd name="T27" fmla="*/ 35 h 78"/>
                <a:gd name="T28" fmla="*/ 11 w 78"/>
                <a:gd name="T29" fmla="*/ 28 h 78"/>
                <a:gd name="T30" fmla="*/ 11 w 78"/>
                <a:gd name="T31" fmla="*/ 28 h 78"/>
                <a:gd name="T32" fmla="*/ 0 w 78"/>
                <a:gd name="T33" fmla="*/ 39 h 78"/>
                <a:gd name="T34" fmla="*/ 11 w 78"/>
                <a:gd name="T35" fmla="*/ 51 h 78"/>
                <a:gd name="T36" fmla="*/ 11 w 78"/>
                <a:gd name="T37" fmla="*/ 51 h 78"/>
                <a:gd name="T38" fmla="*/ 22 w 78"/>
                <a:gd name="T39" fmla="*/ 44 h 78"/>
                <a:gd name="T40" fmla="*/ 34 w 78"/>
                <a:gd name="T41" fmla="*/ 44 h 78"/>
                <a:gd name="T42" fmla="*/ 34 w 78"/>
                <a:gd name="T43" fmla="*/ 56 h 78"/>
                <a:gd name="T44" fmla="*/ 27 w 78"/>
                <a:gd name="T45" fmla="*/ 67 h 78"/>
                <a:gd name="T46" fmla="*/ 27 w 78"/>
                <a:gd name="T47" fmla="*/ 67 h 78"/>
                <a:gd name="T48" fmla="*/ 39 w 78"/>
                <a:gd name="T49" fmla="*/ 78 h 78"/>
                <a:gd name="T50" fmla="*/ 50 w 78"/>
                <a:gd name="T51" fmla="*/ 67 h 78"/>
                <a:gd name="T52" fmla="*/ 50 w 78"/>
                <a:gd name="T53" fmla="*/ 67 h 78"/>
                <a:gd name="T54" fmla="*/ 43 w 78"/>
                <a:gd name="T55" fmla="*/ 56 h 78"/>
                <a:gd name="T56" fmla="*/ 43 w 78"/>
                <a:gd name="T57" fmla="*/ 44 h 78"/>
                <a:gd name="T58" fmla="*/ 55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1" y="28"/>
                    <a:pt x="57" y="31"/>
                    <a:pt x="55" y="35"/>
                  </a:cubicBezTo>
                  <a:cubicBezTo>
                    <a:pt x="43" y="35"/>
                    <a:pt x="43" y="35"/>
                    <a:pt x="43" y="35"/>
                  </a:cubicBezTo>
                  <a:cubicBezTo>
                    <a:pt x="43" y="23"/>
                    <a:pt x="43" y="23"/>
                    <a:pt x="43" y="23"/>
                  </a:cubicBezTo>
                  <a:cubicBezTo>
                    <a:pt x="47" y="21"/>
                    <a:pt x="50" y="17"/>
                    <a:pt x="50" y="12"/>
                  </a:cubicBezTo>
                  <a:cubicBezTo>
                    <a:pt x="50" y="12"/>
                    <a:pt x="50" y="12"/>
                    <a:pt x="50" y="12"/>
                  </a:cubicBezTo>
                  <a:cubicBezTo>
                    <a:pt x="50" y="6"/>
                    <a:pt x="45" y="0"/>
                    <a:pt x="39" y="0"/>
                  </a:cubicBezTo>
                  <a:cubicBezTo>
                    <a:pt x="32" y="0"/>
                    <a:pt x="27" y="6"/>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39"/>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8"/>
                    <a:pt x="39" y="78"/>
                  </a:cubicBezTo>
                  <a:cubicBezTo>
                    <a:pt x="45" y="78"/>
                    <a:pt x="50" y="73"/>
                    <a:pt x="50" y="67"/>
                  </a:cubicBezTo>
                  <a:cubicBezTo>
                    <a:pt x="50" y="67"/>
                    <a:pt x="50" y="67"/>
                    <a:pt x="50" y="67"/>
                  </a:cubicBezTo>
                  <a:cubicBezTo>
                    <a:pt x="50" y="62"/>
                    <a:pt x="47" y="58"/>
                    <a:pt x="43" y="56"/>
                  </a:cubicBezTo>
                  <a:cubicBezTo>
                    <a:pt x="43" y="44"/>
                    <a:pt x="43" y="44"/>
                    <a:pt x="43" y="44"/>
                  </a:cubicBezTo>
                  <a:cubicBezTo>
                    <a:pt x="55" y="44"/>
                    <a:pt x="55" y="44"/>
                    <a:pt x="55" y="44"/>
                  </a:cubicBezTo>
                  <a:cubicBezTo>
                    <a:pt x="57" y="48"/>
                    <a:pt x="61"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01" name="Freeform 126"/>
            <p:cNvSpPr>
              <a:spLocks/>
            </p:cNvSpPr>
            <p:nvPr/>
          </p:nvSpPr>
          <p:spPr bwMode="auto">
            <a:xfrm>
              <a:off x="6092825" y="1308100"/>
              <a:ext cx="63500" cy="61913"/>
            </a:xfrm>
            <a:custGeom>
              <a:avLst/>
              <a:gdLst>
                <a:gd name="T0" fmla="*/ 78 w 78"/>
                <a:gd name="T1" fmla="*/ 39 h 78"/>
                <a:gd name="T2" fmla="*/ 66 w 78"/>
                <a:gd name="T3" fmla="*/ 28 h 78"/>
                <a:gd name="T4" fmla="*/ 66 w 78"/>
                <a:gd name="T5" fmla="*/ 28 h 78"/>
                <a:gd name="T6" fmla="*/ 56 w 78"/>
                <a:gd name="T7" fmla="*/ 35 h 78"/>
                <a:gd name="T8" fmla="*/ 43 w 78"/>
                <a:gd name="T9" fmla="*/ 35 h 78"/>
                <a:gd name="T10" fmla="*/ 43 w 78"/>
                <a:gd name="T11" fmla="*/ 23 h 78"/>
                <a:gd name="T12" fmla="*/ 51 w 78"/>
                <a:gd name="T13" fmla="*/ 12 h 78"/>
                <a:gd name="T14" fmla="*/ 51 w 78"/>
                <a:gd name="T15" fmla="*/ 12 h 78"/>
                <a:gd name="T16" fmla="*/ 39 w 78"/>
                <a:gd name="T17" fmla="*/ 0 h 78"/>
                <a:gd name="T18" fmla="*/ 27 w 78"/>
                <a:gd name="T19" fmla="*/ 12 h 78"/>
                <a:gd name="T20" fmla="*/ 27 w 78"/>
                <a:gd name="T21" fmla="*/ 12 h 78"/>
                <a:gd name="T22" fmla="*/ 35 w 78"/>
                <a:gd name="T23" fmla="*/ 23 h 78"/>
                <a:gd name="T24" fmla="*/ 35 w 78"/>
                <a:gd name="T25" fmla="*/ 35 h 78"/>
                <a:gd name="T26" fmla="*/ 22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2 w 78"/>
                <a:gd name="T39" fmla="*/ 44 h 78"/>
                <a:gd name="T40" fmla="*/ 35 w 78"/>
                <a:gd name="T41" fmla="*/ 44 h 78"/>
                <a:gd name="T42" fmla="*/ 35 w 78"/>
                <a:gd name="T43" fmla="*/ 56 h 78"/>
                <a:gd name="T44" fmla="*/ 27 w 78"/>
                <a:gd name="T45" fmla="*/ 67 h 78"/>
                <a:gd name="T46" fmla="*/ 27 w 78"/>
                <a:gd name="T47" fmla="*/ 67 h 78"/>
                <a:gd name="T48" fmla="*/ 39 w 78"/>
                <a:gd name="T49" fmla="*/ 78 h 78"/>
                <a:gd name="T50" fmla="*/ 51 w 78"/>
                <a:gd name="T51" fmla="*/ 67 h 78"/>
                <a:gd name="T52" fmla="*/ 51 w 78"/>
                <a:gd name="T53" fmla="*/ 67 h 78"/>
                <a:gd name="T54" fmla="*/ 43 w 78"/>
                <a:gd name="T55" fmla="*/ 56 h 78"/>
                <a:gd name="T56" fmla="*/ 43 w 78"/>
                <a:gd name="T57" fmla="*/ 44 h 78"/>
                <a:gd name="T58" fmla="*/ 56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2" y="28"/>
                    <a:pt x="57" y="31"/>
                    <a:pt x="56" y="35"/>
                  </a:cubicBezTo>
                  <a:cubicBezTo>
                    <a:pt x="43" y="35"/>
                    <a:pt x="43" y="35"/>
                    <a:pt x="43" y="35"/>
                  </a:cubicBezTo>
                  <a:cubicBezTo>
                    <a:pt x="43" y="23"/>
                    <a:pt x="43" y="23"/>
                    <a:pt x="43" y="23"/>
                  </a:cubicBezTo>
                  <a:cubicBezTo>
                    <a:pt x="48" y="21"/>
                    <a:pt x="51" y="17"/>
                    <a:pt x="51" y="12"/>
                  </a:cubicBezTo>
                  <a:cubicBezTo>
                    <a:pt x="51" y="12"/>
                    <a:pt x="51" y="12"/>
                    <a:pt x="51" y="12"/>
                  </a:cubicBezTo>
                  <a:cubicBezTo>
                    <a:pt x="51" y="6"/>
                    <a:pt x="45" y="0"/>
                    <a:pt x="39" y="0"/>
                  </a:cubicBezTo>
                  <a:cubicBezTo>
                    <a:pt x="33" y="0"/>
                    <a:pt x="27" y="6"/>
                    <a:pt x="27" y="12"/>
                  </a:cubicBezTo>
                  <a:cubicBezTo>
                    <a:pt x="27" y="12"/>
                    <a:pt x="27" y="12"/>
                    <a:pt x="27" y="12"/>
                  </a:cubicBezTo>
                  <a:cubicBezTo>
                    <a:pt x="27" y="17"/>
                    <a:pt x="30" y="21"/>
                    <a:pt x="35" y="23"/>
                  </a:cubicBezTo>
                  <a:cubicBezTo>
                    <a:pt x="35" y="35"/>
                    <a:pt x="35" y="35"/>
                    <a:pt x="35" y="35"/>
                  </a:cubicBezTo>
                  <a:cubicBezTo>
                    <a:pt x="22" y="35"/>
                    <a:pt x="22" y="35"/>
                    <a:pt x="22" y="35"/>
                  </a:cubicBezTo>
                  <a:cubicBezTo>
                    <a:pt x="21" y="31"/>
                    <a:pt x="16"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6" y="51"/>
                    <a:pt x="21" y="48"/>
                    <a:pt x="22" y="44"/>
                  </a:cubicBezTo>
                  <a:cubicBezTo>
                    <a:pt x="35" y="44"/>
                    <a:pt x="35" y="44"/>
                    <a:pt x="35" y="44"/>
                  </a:cubicBezTo>
                  <a:cubicBezTo>
                    <a:pt x="35" y="56"/>
                    <a:pt x="35" y="56"/>
                    <a:pt x="35" y="56"/>
                  </a:cubicBezTo>
                  <a:cubicBezTo>
                    <a:pt x="30" y="58"/>
                    <a:pt x="27" y="62"/>
                    <a:pt x="27" y="67"/>
                  </a:cubicBezTo>
                  <a:cubicBezTo>
                    <a:pt x="27" y="67"/>
                    <a:pt x="27" y="67"/>
                    <a:pt x="27" y="67"/>
                  </a:cubicBezTo>
                  <a:cubicBezTo>
                    <a:pt x="27" y="73"/>
                    <a:pt x="33" y="78"/>
                    <a:pt x="39" y="78"/>
                  </a:cubicBezTo>
                  <a:cubicBezTo>
                    <a:pt x="45" y="78"/>
                    <a:pt x="51" y="73"/>
                    <a:pt x="51" y="67"/>
                  </a:cubicBezTo>
                  <a:cubicBezTo>
                    <a:pt x="51" y="67"/>
                    <a:pt x="51" y="67"/>
                    <a:pt x="51" y="67"/>
                  </a:cubicBezTo>
                  <a:cubicBezTo>
                    <a:pt x="51" y="62"/>
                    <a:pt x="48" y="58"/>
                    <a:pt x="43" y="56"/>
                  </a:cubicBezTo>
                  <a:cubicBezTo>
                    <a:pt x="43" y="44"/>
                    <a:pt x="43" y="44"/>
                    <a:pt x="43" y="44"/>
                  </a:cubicBezTo>
                  <a:cubicBezTo>
                    <a:pt x="56" y="44"/>
                    <a:pt x="56" y="44"/>
                    <a:pt x="56" y="44"/>
                  </a:cubicBezTo>
                  <a:cubicBezTo>
                    <a:pt x="57" y="48"/>
                    <a:pt x="62"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02" name="Freeform 127"/>
            <p:cNvSpPr>
              <a:spLocks/>
            </p:cNvSpPr>
            <p:nvPr/>
          </p:nvSpPr>
          <p:spPr bwMode="auto">
            <a:xfrm>
              <a:off x="6216650" y="1308100"/>
              <a:ext cx="63500" cy="61913"/>
            </a:xfrm>
            <a:custGeom>
              <a:avLst/>
              <a:gdLst>
                <a:gd name="T0" fmla="*/ 78 w 78"/>
                <a:gd name="T1" fmla="*/ 39 h 78"/>
                <a:gd name="T2" fmla="*/ 67 w 78"/>
                <a:gd name="T3" fmla="*/ 28 h 78"/>
                <a:gd name="T4" fmla="*/ 67 w 78"/>
                <a:gd name="T5" fmla="*/ 28 h 78"/>
                <a:gd name="T6" fmla="*/ 56 w 78"/>
                <a:gd name="T7" fmla="*/ 35 h 78"/>
                <a:gd name="T8" fmla="*/ 44 w 78"/>
                <a:gd name="T9" fmla="*/ 35 h 78"/>
                <a:gd name="T10" fmla="*/ 44 w 78"/>
                <a:gd name="T11" fmla="*/ 23 h 78"/>
                <a:gd name="T12" fmla="*/ 51 w 78"/>
                <a:gd name="T13" fmla="*/ 12 h 78"/>
                <a:gd name="T14" fmla="*/ 51 w 78"/>
                <a:gd name="T15" fmla="*/ 12 h 78"/>
                <a:gd name="T16" fmla="*/ 39 w 78"/>
                <a:gd name="T17" fmla="*/ 0 h 78"/>
                <a:gd name="T18" fmla="*/ 28 w 78"/>
                <a:gd name="T19" fmla="*/ 12 h 78"/>
                <a:gd name="T20" fmla="*/ 28 w 78"/>
                <a:gd name="T21" fmla="*/ 12 h 78"/>
                <a:gd name="T22" fmla="*/ 35 w 78"/>
                <a:gd name="T23" fmla="*/ 23 h 78"/>
                <a:gd name="T24" fmla="*/ 35 w 78"/>
                <a:gd name="T25" fmla="*/ 35 h 78"/>
                <a:gd name="T26" fmla="*/ 23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3 w 78"/>
                <a:gd name="T39" fmla="*/ 44 h 78"/>
                <a:gd name="T40" fmla="*/ 35 w 78"/>
                <a:gd name="T41" fmla="*/ 44 h 78"/>
                <a:gd name="T42" fmla="*/ 35 w 78"/>
                <a:gd name="T43" fmla="*/ 56 h 78"/>
                <a:gd name="T44" fmla="*/ 28 w 78"/>
                <a:gd name="T45" fmla="*/ 67 h 78"/>
                <a:gd name="T46" fmla="*/ 28 w 78"/>
                <a:gd name="T47" fmla="*/ 67 h 78"/>
                <a:gd name="T48" fmla="*/ 39 w 78"/>
                <a:gd name="T49" fmla="*/ 78 h 78"/>
                <a:gd name="T50" fmla="*/ 51 w 78"/>
                <a:gd name="T51" fmla="*/ 67 h 78"/>
                <a:gd name="T52" fmla="*/ 51 w 78"/>
                <a:gd name="T53" fmla="*/ 67 h 78"/>
                <a:gd name="T54" fmla="*/ 44 w 78"/>
                <a:gd name="T55" fmla="*/ 56 h 78"/>
                <a:gd name="T56" fmla="*/ 44 w 78"/>
                <a:gd name="T57" fmla="*/ 44 h 78"/>
                <a:gd name="T58" fmla="*/ 56 w 78"/>
                <a:gd name="T59" fmla="*/ 44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39"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39"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03" name="Freeform 128"/>
            <p:cNvSpPr>
              <a:spLocks/>
            </p:cNvSpPr>
            <p:nvPr/>
          </p:nvSpPr>
          <p:spPr bwMode="auto">
            <a:xfrm>
              <a:off x="6340475" y="1308100"/>
              <a:ext cx="63500" cy="61913"/>
            </a:xfrm>
            <a:custGeom>
              <a:avLst/>
              <a:gdLst>
                <a:gd name="T0" fmla="*/ 79 w 79"/>
                <a:gd name="T1" fmla="*/ 39 h 78"/>
                <a:gd name="T2" fmla="*/ 67 w 79"/>
                <a:gd name="T3" fmla="*/ 28 h 78"/>
                <a:gd name="T4" fmla="*/ 67 w 79"/>
                <a:gd name="T5" fmla="*/ 28 h 78"/>
                <a:gd name="T6" fmla="*/ 56 w 79"/>
                <a:gd name="T7" fmla="*/ 35 h 78"/>
                <a:gd name="T8" fmla="*/ 44 w 79"/>
                <a:gd name="T9" fmla="*/ 35 h 78"/>
                <a:gd name="T10" fmla="*/ 44 w 79"/>
                <a:gd name="T11" fmla="*/ 23 h 78"/>
                <a:gd name="T12" fmla="*/ 51 w 79"/>
                <a:gd name="T13" fmla="*/ 12 h 78"/>
                <a:gd name="T14" fmla="*/ 51 w 79"/>
                <a:gd name="T15" fmla="*/ 12 h 78"/>
                <a:gd name="T16" fmla="*/ 40 w 79"/>
                <a:gd name="T17" fmla="*/ 0 h 78"/>
                <a:gd name="T18" fmla="*/ 28 w 79"/>
                <a:gd name="T19" fmla="*/ 12 h 78"/>
                <a:gd name="T20" fmla="*/ 28 w 79"/>
                <a:gd name="T21" fmla="*/ 12 h 78"/>
                <a:gd name="T22" fmla="*/ 35 w 79"/>
                <a:gd name="T23" fmla="*/ 23 h 78"/>
                <a:gd name="T24" fmla="*/ 35 w 79"/>
                <a:gd name="T25" fmla="*/ 35 h 78"/>
                <a:gd name="T26" fmla="*/ 23 w 79"/>
                <a:gd name="T27" fmla="*/ 35 h 78"/>
                <a:gd name="T28" fmla="*/ 12 w 79"/>
                <a:gd name="T29" fmla="*/ 28 h 78"/>
                <a:gd name="T30" fmla="*/ 12 w 79"/>
                <a:gd name="T31" fmla="*/ 28 h 78"/>
                <a:gd name="T32" fmla="*/ 0 w 79"/>
                <a:gd name="T33" fmla="*/ 39 h 78"/>
                <a:gd name="T34" fmla="*/ 12 w 79"/>
                <a:gd name="T35" fmla="*/ 51 h 78"/>
                <a:gd name="T36" fmla="*/ 12 w 79"/>
                <a:gd name="T37" fmla="*/ 51 h 78"/>
                <a:gd name="T38" fmla="*/ 23 w 79"/>
                <a:gd name="T39" fmla="*/ 44 h 78"/>
                <a:gd name="T40" fmla="*/ 35 w 79"/>
                <a:gd name="T41" fmla="*/ 44 h 78"/>
                <a:gd name="T42" fmla="*/ 35 w 79"/>
                <a:gd name="T43" fmla="*/ 56 h 78"/>
                <a:gd name="T44" fmla="*/ 28 w 79"/>
                <a:gd name="T45" fmla="*/ 67 h 78"/>
                <a:gd name="T46" fmla="*/ 28 w 79"/>
                <a:gd name="T47" fmla="*/ 67 h 78"/>
                <a:gd name="T48" fmla="*/ 40 w 79"/>
                <a:gd name="T49" fmla="*/ 78 h 78"/>
                <a:gd name="T50" fmla="*/ 51 w 79"/>
                <a:gd name="T51" fmla="*/ 67 h 78"/>
                <a:gd name="T52" fmla="*/ 51 w 79"/>
                <a:gd name="T53" fmla="*/ 67 h 78"/>
                <a:gd name="T54" fmla="*/ 44 w 79"/>
                <a:gd name="T55" fmla="*/ 56 h 78"/>
                <a:gd name="T56" fmla="*/ 44 w 79"/>
                <a:gd name="T57" fmla="*/ 44 h 78"/>
                <a:gd name="T58" fmla="*/ 56 w 79"/>
                <a:gd name="T59" fmla="*/ 44 h 78"/>
                <a:gd name="T60" fmla="*/ 67 w 79"/>
                <a:gd name="T61" fmla="*/ 51 h 78"/>
                <a:gd name="T62" fmla="*/ 67 w 79"/>
                <a:gd name="T63" fmla="*/ 51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40"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39"/>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40"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9" y="46"/>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04" name="Freeform 129"/>
            <p:cNvSpPr>
              <a:spLocks/>
            </p:cNvSpPr>
            <p:nvPr/>
          </p:nvSpPr>
          <p:spPr bwMode="auto">
            <a:xfrm>
              <a:off x="6464300" y="1308100"/>
              <a:ext cx="63500" cy="61913"/>
            </a:xfrm>
            <a:custGeom>
              <a:avLst/>
              <a:gdLst>
                <a:gd name="T0" fmla="*/ 78 w 78"/>
                <a:gd name="T1" fmla="*/ 39 h 78"/>
                <a:gd name="T2" fmla="*/ 66 w 78"/>
                <a:gd name="T3" fmla="*/ 28 h 78"/>
                <a:gd name="T4" fmla="*/ 66 w 78"/>
                <a:gd name="T5" fmla="*/ 28 h 78"/>
                <a:gd name="T6" fmla="*/ 56 w 78"/>
                <a:gd name="T7" fmla="*/ 35 h 78"/>
                <a:gd name="T8" fmla="*/ 43 w 78"/>
                <a:gd name="T9" fmla="*/ 35 h 78"/>
                <a:gd name="T10" fmla="*/ 43 w 78"/>
                <a:gd name="T11" fmla="*/ 23 h 78"/>
                <a:gd name="T12" fmla="*/ 51 w 78"/>
                <a:gd name="T13" fmla="*/ 12 h 78"/>
                <a:gd name="T14" fmla="*/ 51 w 78"/>
                <a:gd name="T15" fmla="*/ 12 h 78"/>
                <a:gd name="T16" fmla="*/ 39 w 78"/>
                <a:gd name="T17" fmla="*/ 0 h 78"/>
                <a:gd name="T18" fmla="*/ 27 w 78"/>
                <a:gd name="T19" fmla="*/ 12 h 78"/>
                <a:gd name="T20" fmla="*/ 27 w 78"/>
                <a:gd name="T21" fmla="*/ 12 h 78"/>
                <a:gd name="T22" fmla="*/ 34 w 78"/>
                <a:gd name="T23" fmla="*/ 23 h 78"/>
                <a:gd name="T24" fmla="*/ 34 w 78"/>
                <a:gd name="T25" fmla="*/ 35 h 78"/>
                <a:gd name="T26" fmla="*/ 22 w 78"/>
                <a:gd name="T27" fmla="*/ 35 h 78"/>
                <a:gd name="T28" fmla="*/ 11 w 78"/>
                <a:gd name="T29" fmla="*/ 28 h 78"/>
                <a:gd name="T30" fmla="*/ 11 w 78"/>
                <a:gd name="T31" fmla="*/ 28 h 78"/>
                <a:gd name="T32" fmla="*/ 0 w 78"/>
                <a:gd name="T33" fmla="*/ 39 h 78"/>
                <a:gd name="T34" fmla="*/ 11 w 78"/>
                <a:gd name="T35" fmla="*/ 51 h 78"/>
                <a:gd name="T36" fmla="*/ 11 w 78"/>
                <a:gd name="T37" fmla="*/ 51 h 78"/>
                <a:gd name="T38" fmla="*/ 22 w 78"/>
                <a:gd name="T39" fmla="*/ 44 h 78"/>
                <a:gd name="T40" fmla="*/ 34 w 78"/>
                <a:gd name="T41" fmla="*/ 44 h 78"/>
                <a:gd name="T42" fmla="*/ 34 w 78"/>
                <a:gd name="T43" fmla="*/ 56 h 78"/>
                <a:gd name="T44" fmla="*/ 27 w 78"/>
                <a:gd name="T45" fmla="*/ 67 h 78"/>
                <a:gd name="T46" fmla="*/ 27 w 78"/>
                <a:gd name="T47" fmla="*/ 67 h 78"/>
                <a:gd name="T48" fmla="*/ 39 w 78"/>
                <a:gd name="T49" fmla="*/ 78 h 78"/>
                <a:gd name="T50" fmla="*/ 51 w 78"/>
                <a:gd name="T51" fmla="*/ 67 h 78"/>
                <a:gd name="T52" fmla="*/ 51 w 78"/>
                <a:gd name="T53" fmla="*/ 67 h 78"/>
                <a:gd name="T54" fmla="*/ 43 w 78"/>
                <a:gd name="T55" fmla="*/ 56 h 78"/>
                <a:gd name="T56" fmla="*/ 43 w 78"/>
                <a:gd name="T57" fmla="*/ 44 h 78"/>
                <a:gd name="T58" fmla="*/ 56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1" y="28"/>
                    <a:pt x="57" y="31"/>
                    <a:pt x="56" y="35"/>
                  </a:cubicBezTo>
                  <a:cubicBezTo>
                    <a:pt x="43" y="35"/>
                    <a:pt x="43" y="35"/>
                    <a:pt x="43" y="35"/>
                  </a:cubicBezTo>
                  <a:cubicBezTo>
                    <a:pt x="43" y="23"/>
                    <a:pt x="43" y="23"/>
                    <a:pt x="43" y="23"/>
                  </a:cubicBezTo>
                  <a:cubicBezTo>
                    <a:pt x="48" y="21"/>
                    <a:pt x="51" y="17"/>
                    <a:pt x="51" y="12"/>
                  </a:cubicBezTo>
                  <a:cubicBezTo>
                    <a:pt x="51" y="12"/>
                    <a:pt x="51" y="12"/>
                    <a:pt x="51" y="12"/>
                  </a:cubicBezTo>
                  <a:cubicBezTo>
                    <a:pt x="51" y="6"/>
                    <a:pt x="45" y="0"/>
                    <a:pt x="39" y="0"/>
                  </a:cubicBezTo>
                  <a:cubicBezTo>
                    <a:pt x="32" y="0"/>
                    <a:pt x="27" y="6"/>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39"/>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8"/>
                    <a:pt x="39" y="78"/>
                  </a:cubicBezTo>
                  <a:cubicBezTo>
                    <a:pt x="45" y="78"/>
                    <a:pt x="51" y="73"/>
                    <a:pt x="51" y="67"/>
                  </a:cubicBezTo>
                  <a:cubicBezTo>
                    <a:pt x="51" y="67"/>
                    <a:pt x="51" y="67"/>
                    <a:pt x="51" y="67"/>
                  </a:cubicBezTo>
                  <a:cubicBezTo>
                    <a:pt x="51" y="62"/>
                    <a:pt x="48" y="58"/>
                    <a:pt x="43" y="56"/>
                  </a:cubicBezTo>
                  <a:cubicBezTo>
                    <a:pt x="43" y="44"/>
                    <a:pt x="43" y="44"/>
                    <a:pt x="43" y="44"/>
                  </a:cubicBezTo>
                  <a:cubicBezTo>
                    <a:pt x="56" y="44"/>
                    <a:pt x="56" y="44"/>
                    <a:pt x="56" y="44"/>
                  </a:cubicBezTo>
                  <a:cubicBezTo>
                    <a:pt x="57" y="48"/>
                    <a:pt x="61"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05" name="Freeform 130"/>
            <p:cNvSpPr>
              <a:spLocks/>
            </p:cNvSpPr>
            <p:nvPr/>
          </p:nvSpPr>
          <p:spPr bwMode="auto">
            <a:xfrm>
              <a:off x="6588125" y="1308100"/>
              <a:ext cx="63500" cy="61913"/>
            </a:xfrm>
            <a:custGeom>
              <a:avLst/>
              <a:gdLst>
                <a:gd name="T0" fmla="*/ 78 w 78"/>
                <a:gd name="T1" fmla="*/ 39 h 78"/>
                <a:gd name="T2" fmla="*/ 67 w 78"/>
                <a:gd name="T3" fmla="*/ 28 h 78"/>
                <a:gd name="T4" fmla="*/ 67 w 78"/>
                <a:gd name="T5" fmla="*/ 28 h 78"/>
                <a:gd name="T6" fmla="*/ 56 w 78"/>
                <a:gd name="T7" fmla="*/ 35 h 78"/>
                <a:gd name="T8" fmla="*/ 44 w 78"/>
                <a:gd name="T9" fmla="*/ 35 h 78"/>
                <a:gd name="T10" fmla="*/ 44 w 78"/>
                <a:gd name="T11" fmla="*/ 23 h 78"/>
                <a:gd name="T12" fmla="*/ 51 w 78"/>
                <a:gd name="T13" fmla="*/ 12 h 78"/>
                <a:gd name="T14" fmla="*/ 51 w 78"/>
                <a:gd name="T15" fmla="*/ 12 h 78"/>
                <a:gd name="T16" fmla="*/ 39 w 78"/>
                <a:gd name="T17" fmla="*/ 0 h 78"/>
                <a:gd name="T18" fmla="*/ 28 w 78"/>
                <a:gd name="T19" fmla="*/ 12 h 78"/>
                <a:gd name="T20" fmla="*/ 28 w 78"/>
                <a:gd name="T21" fmla="*/ 12 h 78"/>
                <a:gd name="T22" fmla="*/ 35 w 78"/>
                <a:gd name="T23" fmla="*/ 23 h 78"/>
                <a:gd name="T24" fmla="*/ 35 w 78"/>
                <a:gd name="T25" fmla="*/ 35 h 78"/>
                <a:gd name="T26" fmla="*/ 22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2 w 78"/>
                <a:gd name="T39" fmla="*/ 44 h 78"/>
                <a:gd name="T40" fmla="*/ 35 w 78"/>
                <a:gd name="T41" fmla="*/ 44 h 78"/>
                <a:gd name="T42" fmla="*/ 35 w 78"/>
                <a:gd name="T43" fmla="*/ 56 h 78"/>
                <a:gd name="T44" fmla="*/ 28 w 78"/>
                <a:gd name="T45" fmla="*/ 67 h 78"/>
                <a:gd name="T46" fmla="*/ 28 w 78"/>
                <a:gd name="T47" fmla="*/ 67 h 78"/>
                <a:gd name="T48" fmla="*/ 39 w 78"/>
                <a:gd name="T49" fmla="*/ 78 h 78"/>
                <a:gd name="T50" fmla="*/ 51 w 78"/>
                <a:gd name="T51" fmla="*/ 67 h 78"/>
                <a:gd name="T52" fmla="*/ 51 w 78"/>
                <a:gd name="T53" fmla="*/ 67 h 78"/>
                <a:gd name="T54" fmla="*/ 44 w 78"/>
                <a:gd name="T55" fmla="*/ 56 h 78"/>
                <a:gd name="T56" fmla="*/ 44 w 78"/>
                <a:gd name="T57" fmla="*/ 44 h 78"/>
                <a:gd name="T58" fmla="*/ 56 w 78"/>
                <a:gd name="T59" fmla="*/ 44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39" y="0"/>
                  </a:cubicBezTo>
                  <a:cubicBezTo>
                    <a:pt x="33" y="0"/>
                    <a:pt x="28" y="6"/>
                    <a:pt x="28" y="12"/>
                  </a:cubicBezTo>
                  <a:cubicBezTo>
                    <a:pt x="28" y="12"/>
                    <a:pt x="28" y="12"/>
                    <a:pt x="28" y="12"/>
                  </a:cubicBezTo>
                  <a:cubicBezTo>
                    <a:pt x="28" y="17"/>
                    <a:pt x="30" y="21"/>
                    <a:pt x="35" y="23"/>
                  </a:cubicBezTo>
                  <a:cubicBezTo>
                    <a:pt x="35" y="35"/>
                    <a:pt x="35" y="35"/>
                    <a:pt x="35" y="35"/>
                  </a:cubicBezTo>
                  <a:cubicBezTo>
                    <a:pt x="22" y="35"/>
                    <a:pt x="22" y="35"/>
                    <a:pt x="22" y="35"/>
                  </a:cubicBezTo>
                  <a:cubicBezTo>
                    <a:pt x="21" y="31"/>
                    <a:pt x="17"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7" y="51"/>
                    <a:pt x="21" y="48"/>
                    <a:pt x="22" y="44"/>
                  </a:cubicBezTo>
                  <a:cubicBezTo>
                    <a:pt x="35" y="44"/>
                    <a:pt x="35" y="44"/>
                    <a:pt x="35" y="44"/>
                  </a:cubicBezTo>
                  <a:cubicBezTo>
                    <a:pt x="35" y="56"/>
                    <a:pt x="35" y="56"/>
                    <a:pt x="35" y="56"/>
                  </a:cubicBezTo>
                  <a:cubicBezTo>
                    <a:pt x="30" y="58"/>
                    <a:pt x="28" y="62"/>
                    <a:pt x="28" y="67"/>
                  </a:cubicBezTo>
                  <a:cubicBezTo>
                    <a:pt x="28" y="67"/>
                    <a:pt x="28" y="67"/>
                    <a:pt x="28" y="67"/>
                  </a:cubicBezTo>
                  <a:cubicBezTo>
                    <a:pt x="28" y="73"/>
                    <a:pt x="33" y="78"/>
                    <a:pt x="39"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06" name="Freeform 131"/>
            <p:cNvSpPr>
              <a:spLocks/>
            </p:cNvSpPr>
            <p:nvPr/>
          </p:nvSpPr>
          <p:spPr bwMode="auto">
            <a:xfrm>
              <a:off x="6711950" y="1308100"/>
              <a:ext cx="63500" cy="61913"/>
            </a:xfrm>
            <a:custGeom>
              <a:avLst/>
              <a:gdLst>
                <a:gd name="T0" fmla="*/ 79 w 79"/>
                <a:gd name="T1" fmla="*/ 39 h 78"/>
                <a:gd name="T2" fmla="*/ 67 w 79"/>
                <a:gd name="T3" fmla="*/ 28 h 78"/>
                <a:gd name="T4" fmla="*/ 67 w 79"/>
                <a:gd name="T5" fmla="*/ 28 h 78"/>
                <a:gd name="T6" fmla="*/ 56 w 79"/>
                <a:gd name="T7" fmla="*/ 35 h 78"/>
                <a:gd name="T8" fmla="*/ 44 w 79"/>
                <a:gd name="T9" fmla="*/ 35 h 78"/>
                <a:gd name="T10" fmla="*/ 44 w 79"/>
                <a:gd name="T11" fmla="*/ 23 h 78"/>
                <a:gd name="T12" fmla="*/ 51 w 79"/>
                <a:gd name="T13" fmla="*/ 12 h 78"/>
                <a:gd name="T14" fmla="*/ 51 w 79"/>
                <a:gd name="T15" fmla="*/ 12 h 78"/>
                <a:gd name="T16" fmla="*/ 39 w 79"/>
                <a:gd name="T17" fmla="*/ 0 h 78"/>
                <a:gd name="T18" fmla="*/ 28 w 79"/>
                <a:gd name="T19" fmla="*/ 12 h 78"/>
                <a:gd name="T20" fmla="*/ 28 w 79"/>
                <a:gd name="T21" fmla="*/ 12 h 78"/>
                <a:gd name="T22" fmla="*/ 35 w 79"/>
                <a:gd name="T23" fmla="*/ 23 h 78"/>
                <a:gd name="T24" fmla="*/ 35 w 79"/>
                <a:gd name="T25" fmla="*/ 35 h 78"/>
                <a:gd name="T26" fmla="*/ 23 w 79"/>
                <a:gd name="T27" fmla="*/ 35 h 78"/>
                <a:gd name="T28" fmla="*/ 12 w 79"/>
                <a:gd name="T29" fmla="*/ 28 h 78"/>
                <a:gd name="T30" fmla="*/ 12 w 79"/>
                <a:gd name="T31" fmla="*/ 28 h 78"/>
                <a:gd name="T32" fmla="*/ 0 w 79"/>
                <a:gd name="T33" fmla="*/ 39 h 78"/>
                <a:gd name="T34" fmla="*/ 12 w 79"/>
                <a:gd name="T35" fmla="*/ 51 h 78"/>
                <a:gd name="T36" fmla="*/ 12 w 79"/>
                <a:gd name="T37" fmla="*/ 51 h 78"/>
                <a:gd name="T38" fmla="*/ 23 w 79"/>
                <a:gd name="T39" fmla="*/ 44 h 78"/>
                <a:gd name="T40" fmla="*/ 35 w 79"/>
                <a:gd name="T41" fmla="*/ 44 h 78"/>
                <a:gd name="T42" fmla="*/ 35 w 79"/>
                <a:gd name="T43" fmla="*/ 56 h 78"/>
                <a:gd name="T44" fmla="*/ 28 w 79"/>
                <a:gd name="T45" fmla="*/ 67 h 78"/>
                <a:gd name="T46" fmla="*/ 28 w 79"/>
                <a:gd name="T47" fmla="*/ 67 h 78"/>
                <a:gd name="T48" fmla="*/ 39 w 79"/>
                <a:gd name="T49" fmla="*/ 78 h 78"/>
                <a:gd name="T50" fmla="*/ 51 w 79"/>
                <a:gd name="T51" fmla="*/ 67 h 78"/>
                <a:gd name="T52" fmla="*/ 51 w 79"/>
                <a:gd name="T53" fmla="*/ 67 h 78"/>
                <a:gd name="T54" fmla="*/ 44 w 79"/>
                <a:gd name="T55" fmla="*/ 56 h 78"/>
                <a:gd name="T56" fmla="*/ 44 w 79"/>
                <a:gd name="T57" fmla="*/ 44 h 78"/>
                <a:gd name="T58" fmla="*/ 56 w 79"/>
                <a:gd name="T59" fmla="*/ 44 h 78"/>
                <a:gd name="T60" fmla="*/ 67 w 79"/>
                <a:gd name="T61" fmla="*/ 51 h 78"/>
                <a:gd name="T62" fmla="*/ 67 w 79"/>
                <a:gd name="T63" fmla="*/ 51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39"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39"/>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39"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9" y="46"/>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07" name="Freeform 132"/>
            <p:cNvSpPr>
              <a:spLocks/>
            </p:cNvSpPr>
            <p:nvPr/>
          </p:nvSpPr>
          <p:spPr bwMode="auto">
            <a:xfrm>
              <a:off x="6835775" y="1308100"/>
              <a:ext cx="63500" cy="61913"/>
            </a:xfrm>
            <a:custGeom>
              <a:avLst/>
              <a:gdLst>
                <a:gd name="T0" fmla="*/ 78 w 78"/>
                <a:gd name="T1" fmla="*/ 39 h 78"/>
                <a:gd name="T2" fmla="*/ 66 w 78"/>
                <a:gd name="T3" fmla="*/ 28 h 78"/>
                <a:gd name="T4" fmla="*/ 66 w 78"/>
                <a:gd name="T5" fmla="*/ 28 h 78"/>
                <a:gd name="T6" fmla="*/ 55 w 78"/>
                <a:gd name="T7" fmla="*/ 35 h 78"/>
                <a:gd name="T8" fmla="*/ 43 w 78"/>
                <a:gd name="T9" fmla="*/ 35 h 78"/>
                <a:gd name="T10" fmla="*/ 43 w 78"/>
                <a:gd name="T11" fmla="*/ 23 h 78"/>
                <a:gd name="T12" fmla="*/ 50 w 78"/>
                <a:gd name="T13" fmla="*/ 12 h 78"/>
                <a:gd name="T14" fmla="*/ 50 w 78"/>
                <a:gd name="T15" fmla="*/ 12 h 78"/>
                <a:gd name="T16" fmla="*/ 39 w 78"/>
                <a:gd name="T17" fmla="*/ 0 h 78"/>
                <a:gd name="T18" fmla="*/ 27 w 78"/>
                <a:gd name="T19" fmla="*/ 12 h 78"/>
                <a:gd name="T20" fmla="*/ 27 w 78"/>
                <a:gd name="T21" fmla="*/ 12 h 78"/>
                <a:gd name="T22" fmla="*/ 34 w 78"/>
                <a:gd name="T23" fmla="*/ 23 h 78"/>
                <a:gd name="T24" fmla="*/ 34 w 78"/>
                <a:gd name="T25" fmla="*/ 35 h 78"/>
                <a:gd name="T26" fmla="*/ 22 w 78"/>
                <a:gd name="T27" fmla="*/ 35 h 78"/>
                <a:gd name="T28" fmla="*/ 11 w 78"/>
                <a:gd name="T29" fmla="*/ 28 h 78"/>
                <a:gd name="T30" fmla="*/ 11 w 78"/>
                <a:gd name="T31" fmla="*/ 28 h 78"/>
                <a:gd name="T32" fmla="*/ 0 w 78"/>
                <a:gd name="T33" fmla="*/ 39 h 78"/>
                <a:gd name="T34" fmla="*/ 11 w 78"/>
                <a:gd name="T35" fmla="*/ 51 h 78"/>
                <a:gd name="T36" fmla="*/ 11 w 78"/>
                <a:gd name="T37" fmla="*/ 51 h 78"/>
                <a:gd name="T38" fmla="*/ 22 w 78"/>
                <a:gd name="T39" fmla="*/ 44 h 78"/>
                <a:gd name="T40" fmla="*/ 34 w 78"/>
                <a:gd name="T41" fmla="*/ 44 h 78"/>
                <a:gd name="T42" fmla="*/ 34 w 78"/>
                <a:gd name="T43" fmla="*/ 56 h 78"/>
                <a:gd name="T44" fmla="*/ 27 w 78"/>
                <a:gd name="T45" fmla="*/ 67 h 78"/>
                <a:gd name="T46" fmla="*/ 27 w 78"/>
                <a:gd name="T47" fmla="*/ 67 h 78"/>
                <a:gd name="T48" fmla="*/ 39 w 78"/>
                <a:gd name="T49" fmla="*/ 78 h 78"/>
                <a:gd name="T50" fmla="*/ 50 w 78"/>
                <a:gd name="T51" fmla="*/ 67 h 78"/>
                <a:gd name="T52" fmla="*/ 50 w 78"/>
                <a:gd name="T53" fmla="*/ 67 h 78"/>
                <a:gd name="T54" fmla="*/ 43 w 78"/>
                <a:gd name="T55" fmla="*/ 56 h 78"/>
                <a:gd name="T56" fmla="*/ 43 w 78"/>
                <a:gd name="T57" fmla="*/ 44 h 78"/>
                <a:gd name="T58" fmla="*/ 55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1" y="28"/>
                    <a:pt x="57" y="31"/>
                    <a:pt x="55" y="35"/>
                  </a:cubicBezTo>
                  <a:cubicBezTo>
                    <a:pt x="43" y="35"/>
                    <a:pt x="43" y="35"/>
                    <a:pt x="43" y="35"/>
                  </a:cubicBezTo>
                  <a:cubicBezTo>
                    <a:pt x="43" y="23"/>
                    <a:pt x="43" y="23"/>
                    <a:pt x="43" y="23"/>
                  </a:cubicBezTo>
                  <a:cubicBezTo>
                    <a:pt x="47" y="21"/>
                    <a:pt x="50" y="17"/>
                    <a:pt x="50" y="12"/>
                  </a:cubicBezTo>
                  <a:cubicBezTo>
                    <a:pt x="50" y="12"/>
                    <a:pt x="50" y="12"/>
                    <a:pt x="50" y="12"/>
                  </a:cubicBezTo>
                  <a:cubicBezTo>
                    <a:pt x="50" y="6"/>
                    <a:pt x="45" y="0"/>
                    <a:pt x="39" y="0"/>
                  </a:cubicBezTo>
                  <a:cubicBezTo>
                    <a:pt x="32" y="0"/>
                    <a:pt x="27" y="6"/>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39"/>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8"/>
                    <a:pt x="39" y="78"/>
                  </a:cubicBezTo>
                  <a:cubicBezTo>
                    <a:pt x="45" y="78"/>
                    <a:pt x="50" y="73"/>
                    <a:pt x="50" y="67"/>
                  </a:cubicBezTo>
                  <a:cubicBezTo>
                    <a:pt x="50" y="67"/>
                    <a:pt x="50" y="67"/>
                    <a:pt x="50" y="67"/>
                  </a:cubicBezTo>
                  <a:cubicBezTo>
                    <a:pt x="50" y="62"/>
                    <a:pt x="47" y="58"/>
                    <a:pt x="43" y="56"/>
                  </a:cubicBezTo>
                  <a:cubicBezTo>
                    <a:pt x="43" y="44"/>
                    <a:pt x="43" y="44"/>
                    <a:pt x="43" y="44"/>
                  </a:cubicBezTo>
                  <a:cubicBezTo>
                    <a:pt x="55" y="44"/>
                    <a:pt x="55" y="44"/>
                    <a:pt x="55" y="44"/>
                  </a:cubicBezTo>
                  <a:cubicBezTo>
                    <a:pt x="57" y="48"/>
                    <a:pt x="61"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08" name="Freeform 133"/>
            <p:cNvSpPr>
              <a:spLocks/>
            </p:cNvSpPr>
            <p:nvPr/>
          </p:nvSpPr>
          <p:spPr bwMode="auto">
            <a:xfrm>
              <a:off x="6959600" y="1308100"/>
              <a:ext cx="63500" cy="61913"/>
            </a:xfrm>
            <a:custGeom>
              <a:avLst/>
              <a:gdLst>
                <a:gd name="T0" fmla="*/ 78 w 78"/>
                <a:gd name="T1" fmla="*/ 39 h 78"/>
                <a:gd name="T2" fmla="*/ 67 w 78"/>
                <a:gd name="T3" fmla="*/ 28 h 78"/>
                <a:gd name="T4" fmla="*/ 67 w 78"/>
                <a:gd name="T5" fmla="*/ 28 h 78"/>
                <a:gd name="T6" fmla="*/ 56 w 78"/>
                <a:gd name="T7" fmla="*/ 35 h 78"/>
                <a:gd name="T8" fmla="*/ 44 w 78"/>
                <a:gd name="T9" fmla="*/ 35 h 78"/>
                <a:gd name="T10" fmla="*/ 44 w 78"/>
                <a:gd name="T11" fmla="*/ 23 h 78"/>
                <a:gd name="T12" fmla="*/ 51 w 78"/>
                <a:gd name="T13" fmla="*/ 12 h 78"/>
                <a:gd name="T14" fmla="*/ 51 w 78"/>
                <a:gd name="T15" fmla="*/ 12 h 78"/>
                <a:gd name="T16" fmla="*/ 39 w 78"/>
                <a:gd name="T17" fmla="*/ 0 h 78"/>
                <a:gd name="T18" fmla="*/ 27 w 78"/>
                <a:gd name="T19" fmla="*/ 12 h 78"/>
                <a:gd name="T20" fmla="*/ 27 w 78"/>
                <a:gd name="T21" fmla="*/ 12 h 78"/>
                <a:gd name="T22" fmla="*/ 35 w 78"/>
                <a:gd name="T23" fmla="*/ 23 h 78"/>
                <a:gd name="T24" fmla="*/ 35 w 78"/>
                <a:gd name="T25" fmla="*/ 35 h 78"/>
                <a:gd name="T26" fmla="*/ 22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2 w 78"/>
                <a:gd name="T39" fmla="*/ 44 h 78"/>
                <a:gd name="T40" fmla="*/ 35 w 78"/>
                <a:gd name="T41" fmla="*/ 44 h 78"/>
                <a:gd name="T42" fmla="*/ 35 w 78"/>
                <a:gd name="T43" fmla="*/ 56 h 78"/>
                <a:gd name="T44" fmla="*/ 27 w 78"/>
                <a:gd name="T45" fmla="*/ 67 h 78"/>
                <a:gd name="T46" fmla="*/ 27 w 78"/>
                <a:gd name="T47" fmla="*/ 67 h 78"/>
                <a:gd name="T48" fmla="*/ 39 w 78"/>
                <a:gd name="T49" fmla="*/ 78 h 78"/>
                <a:gd name="T50" fmla="*/ 51 w 78"/>
                <a:gd name="T51" fmla="*/ 67 h 78"/>
                <a:gd name="T52" fmla="*/ 51 w 78"/>
                <a:gd name="T53" fmla="*/ 67 h 78"/>
                <a:gd name="T54" fmla="*/ 44 w 78"/>
                <a:gd name="T55" fmla="*/ 56 h 78"/>
                <a:gd name="T56" fmla="*/ 44 w 78"/>
                <a:gd name="T57" fmla="*/ 44 h 78"/>
                <a:gd name="T58" fmla="*/ 56 w 78"/>
                <a:gd name="T59" fmla="*/ 44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5" y="0"/>
                    <a:pt x="39" y="0"/>
                  </a:cubicBezTo>
                  <a:cubicBezTo>
                    <a:pt x="33" y="0"/>
                    <a:pt x="27" y="6"/>
                    <a:pt x="27" y="12"/>
                  </a:cubicBezTo>
                  <a:cubicBezTo>
                    <a:pt x="27" y="12"/>
                    <a:pt x="27" y="12"/>
                    <a:pt x="27" y="12"/>
                  </a:cubicBezTo>
                  <a:cubicBezTo>
                    <a:pt x="27" y="17"/>
                    <a:pt x="30" y="21"/>
                    <a:pt x="35" y="23"/>
                  </a:cubicBezTo>
                  <a:cubicBezTo>
                    <a:pt x="35" y="35"/>
                    <a:pt x="35" y="35"/>
                    <a:pt x="35" y="35"/>
                  </a:cubicBezTo>
                  <a:cubicBezTo>
                    <a:pt x="22" y="35"/>
                    <a:pt x="22" y="35"/>
                    <a:pt x="22" y="35"/>
                  </a:cubicBezTo>
                  <a:cubicBezTo>
                    <a:pt x="21" y="31"/>
                    <a:pt x="16"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6" y="51"/>
                    <a:pt x="21" y="48"/>
                    <a:pt x="22" y="44"/>
                  </a:cubicBezTo>
                  <a:cubicBezTo>
                    <a:pt x="35" y="44"/>
                    <a:pt x="35" y="44"/>
                    <a:pt x="35" y="44"/>
                  </a:cubicBezTo>
                  <a:cubicBezTo>
                    <a:pt x="35" y="56"/>
                    <a:pt x="35" y="56"/>
                    <a:pt x="35" y="56"/>
                  </a:cubicBezTo>
                  <a:cubicBezTo>
                    <a:pt x="30" y="58"/>
                    <a:pt x="27" y="62"/>
                    <a:pt x="27" y="67"/>
                  </a:cubicBezTo>
                  <a:cubicBezTo>
                    <a:pt x="27" y="67"/>
                    <a:pt x="27" y="67"/>
                    <a:pt x="27" y="67"/>
                  </a:cubicBezTo>
                  <a:cubicBezTo>
                    <a:pt x="27" y="73"/>
                    <a:pt x="33" y="78"/>
                    <a:pt x="39" y="78"/>
                  </a:cubicBezTo>
                  <a:cubicBezTo>
                    <a:pt x="45"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09" name="Freeform 134"/>
            <p:cNvSpPr>
              <a:spLocks/>
            </p:cNvSpPr>
            <p:nvPr/>
          </p:nvSpPr>
          <p:spPr bwMode="auto">
            <a:xfrm>
              <a:off x="7083425" y="1308100"/>
              <a:ext cx="61913" cy="61913"/>
            </a:xfrm>
            <a:custGeom>
              <a:avLst/>
              <a:gdLst>
                <a:gd name="T0" fmla="*/ 78 w 78"/>
                <a:gd name="T1" fmla="*/ 39 h 78"/>
                <a:gd name="T2" fmla="*/ 67 w 78"/>
                <a:gd name="T3" fmla="*/ 28 h 78"/>
                <a:gd name="T4" fmla="*/ 67 w 78"/>
                <a:gd name="T5" fmla="*/ 28 h 78"/>
                <a:gd name="T6" fmla="*/ 56 w 78"/>
                <a:gd name="T7" fmla="*/ 35 h 78"/>
                <a:gd name="T8" fmla="*/ 44 w 78"/>
                <a:gd name="T9" fmla="*/ 35 h 78"/>
                <a:gd name="T10" fmla="*/ 44 w 78"/>
                <a:gd name="T11" fmla="*/ 23 h 78"/>
                <a:gd name="T12" fmla="*/ 51 w 78"/>
                <a:gd name="T13" fmla="*/ 12 h 78"/>
                <a:gd name="T14" fmla="*/ 51 w 78"/>
                <a:gd name="T15" fmla="*/ 12 h 78"/>
                <a:gd name="T16" fmla="*/ 39 w 78"/>
                <a:gd name="T17" fmla="*/ 0 h 78"/>
                <a:gd name="T18" fmla="*/ 28 w 78"/>
                <a:gd name="T19" fmla="*/ 12 h 78"/>
                <a:gd name="T20" fmla="*/ 28 w 78"/>
                <a:gd name="T21" fmla="*/ 12 h 78"/>
                <a:gd name="T22" fmla="*/ 35 w 78"/>
                <a:gd name="T23" fmla="*/ 23 h 78"/>
                <a:gd name="T24" fmla="*/ 35 w 78"/>
                <a:gd name="T25" fmla="*/ 35 h 78"/>
                <a:gd name="T26" fmla="*/ 23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3 w 78"/>
                <a:gd name="T39" fmla="*/ 44 h 78"/>
                <a:gd name="T40" fmla="*/ 35 w 78"/>
                <a:gd name="T41" fmla="*/ 44 h 78"/>
                <a:gd name="T42" fmla="*/ 35 w 78"/>
                <a:gd name="T43" fmla="*/ 56 h 78"/>
                <a:gd name="T44" fmla="*/ 28 w 78"/>
                <a:gd name="T45" fmla="*/ 67 h 78"/>
                <a:gd name="T46" fmla="*/ 28 w 78"/>
                <a:gd name="T47" fmla="*/ 67 h 78"/>
                <a:gd name="T48" fmla="*/ 39 w 78"/>
                <a:gd name="T49" fmla="*/ 78 h 78"/>
                <a:gd name="T50" fmla="*/ 51 w 78"/>
                <a:gd name="T51" fmla="*/ 67 h 78"/>
                <a:gd name="T52" fmla="*/ 51 w 78"/>
                <a:gd name="T53" fmla="*/ 67 h 78"/>
                <a:gd name="T54" fmla="*/ 44 w 78"/>
                <a:gd name="T55" fmla="*/ 56 h 78"/>
                <a:gd name="T56" fmla="*/ 44 w 78"/>
                <a:gd name="T57" fmla="*/ 44 h 78"/>
                <a:gd name="T58" fmla="*/ 56 w 78"/>
                <a:gd name="T59" fmla="*/ 44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39"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39"/>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39"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0" name="Freeform 135"/>
            <p:cNvSpPr>
              <a:spLocks/>
            </p:cNvSpPr>
            <p:nvPr/>
          </p:nvSpPr>
          <p:spPr bwMode="auto">
            <a:xfrm>
              <a:off x="7207250" y="1308100"/>
              <a:ext cx="63500" cy="61913"/>
            </a:xfrm>
            <a:custGeom>
              <a:avLst/>
              <a:gdLst>
                <a:gd name="T0" fmla="*/ 78 w 78"/>
                <a:gd name="T1" fmla="*/ 39 h 78"/>
                <a:gd name="T2" fmla="*/ 66 w 78"/>
                <a:gd name="T3" fmla="*/ 28 h 78"/>
                <a:gd name="T4" fmla="*/ 66 w 78"/>
                <a:gd name="T5" fmla="*/ 28 h 78"/>
                <a:gd name="T6" fmla="*/ 55 w 78"/>
                <a:gd name="T7" fmla="*/ 35 h 78"/>
                <a:gd name="T8" fmla="*/ 43 w 78"/>
                <a:gd name="T9" fmla="*/ 35 h 78"/>
                <a:gd name="T10" fmla="*/ 43 w 78"/>
                <a:gd name="T11" fmla="*/ 23 h 78"/>
                <a:gd name="T12" fmla="*/ 50 w 78"/>
                <a:gd name="T13" fmla="*/ 12 h 78"/>
                <a:gd name="T14" fmla="*/ 50 w 78"/>
                <a:gd name="T15" fmla="*/ 12 h 78"/>
                <a:gd name="T16" fmla="*/ 39 w 78"/>
                <a:gd name="T17" fmla="*/ 0 h 78"/>
                <a:gd name="T18" fmla="*/ 27 w 78"/>
                <a:gd name="T19" fmla="*/ 12 h 78"/>
                <a:gd name="T20" fmla="*/ 27 w 78"/>
                <a:gd name="T21" fmla="*/ 12 h 78"/>
                <a:gd name="T22" fmla="*/ 34 w 78"/>
                <a:gd name="T23" fmla="*/ 23 h 78"/>
                <a:gd name="T24" fmla="*/ 34 w 78"/>
                <a:gd name="T25" fmla="*/ 35 h 78"/>
                <a:gd name="T26" fmla="*/ 22 w 78"/>
                <a:gd name="T27" fmla="*/ 35 h 78"/>
                <a:gd name="T28" fmla="*/ 11 w 78"/>
                <a:gd name="T29" fmla="*/ 28 h 78"/>
                <a:gd name="T30" fmla="*/ 11 w 78"/>
                <a:gd name="T31" fmla="*/ 28 h 78"/>
                <a:gd name="T32" fmla="*/ 0 w 78"/>
                <a:gd name="T33" fmla="*/ 39 h 78"/>
                <a:gd name="T34" fmla="*/ 11 w 78"/>
                <a:gd name="T35" fmla="*/ 51 h 78"/>
                <a:gd name="T36" fmla="*/ 11 w 78"/>
                <a:gd name="T37" fmla="*/ 51 h 78"/>
                <a:gd name="T38" fmla="*/ 22 w 78"/>
                <a:gd name="T39" fmla="*/ 44 h 78"/>
                <a:gd name="T40" fmla="*/ 34 w 78"/>
                <a:gd name="T41" fmla="*/ 44 h 78"/>
                <a:gd name="T42" fmla="*/ 34 w 78"/>
                <a:gd name="T43" fmla="*/ 56 h 78"/>
                <a:gd name="T44" fmla="*/ 27 w 78"/>
                <a:gd name="T45" fmla="*/ 67 h 78"/>
                <a:gd name="T46" fmla="*/ 27 w 78"/>
                <a:gd name="T47" fmla="*/ 67 h 78"/>
                <a:gd name="T48" fmla="*/ 39 w 78"/>
                <a:gd name="T49" fmla="*/ 78 h 78"/>
                <a:gd name="T50" fmla="*/ 50 w 78"/>
                <a:gd name="T51" fmla="*/ 67 h 78"/>
                <a:gd name="T52" fmla="*/ 50 w 78"/>
                <a:gd name="T53" fmla="*/ 67 h 78"/>
                <a:gd name="T54" fmla="*/ 43 w 78"/>
                <a:gd name="T55" fmla="*/ 56 h 78"/>
                <a:gd name="T56" fmla="*/ 43 w 78"/>
                <a:gd name="T57" fmla="*/ 44 h 78"/>
                <a:gd name="T58" fmla="*/ 55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1" y="28"/>
                    <a:pt x="57" y="31"/>
                    <a:pt x="55" y="35"/>
                  </a:cubicBezTo>
                  <a:cubicBezTo>
                    <a:pt x="43" y="35"/>
                    <a:pt x="43" y="35"/>
                    <a:pt x="43" y="35"/>
                  </a:cubicBezTo>
                  <a:cubicBezTo>
                    <a:pt x="43" y="23"/>
                    <a:pt x="43" y="23"/>
                    <a:pt x="43" y="23"/>
                  </a:cubicBezTo>
                  <a:cubicBezTo>
                    <a:pt x="47" y="21"/>
                    <a:pt x="50" y="17"/>
                    <a:pt x="50" y="12"/>
                  </a:cubicBezTo>
                  <a:cubicBezTo>
                    <a:pt x="50" y="12"/>
                    <a:pt x="50" y="12"/>
                    <a:pt x="50" y="12"/>
                  </a:cubicBezTo>
                  <a:cubicBezTo>
                    <a:pt x="50" y="6"/>
                    <a:pt x="45" y="0"/>
                    <a:pt x="39" y="0"/>
                  </a:cubicBezTo>
                  <a:cubicBezTo>
                    <a:pt x="32" y="0"/>
                    <a:pt x="27" y="6"/>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39"/>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8"/>
                    <a:pt x="39" y="78"/>
                  </a:cubicBezTo>
                  <a:cubicBezTo>
                    <a:pt x="45" y="78"/>
                    <a:pt x="50" y="73"/>
                    <a:pt x="50" y="67"/>
                  </a:cubicBezTo>
                  <a:cubicBezTo>
                    <a:pt x="50" y="67"/>
                    <a:pt x="50" y="67"/>
                    <a:pt x="50" y="67"/>
                  </a:cubicBezTo>
                  <a:cubicBezTo>
                    <a:pt x="50" y="62"/>
                    <a:pt x="47" y="58"/>
                    <a:pt x="43" y="56"/>
                  </a:cubicBezTo>
                  <a:cubicBezTo>
                    <a:pt x="43" y="44"/>
                    <a:pt x="43" y="44"/>
                    <a:pt x="43" y="44"/>
                  </a:cubicBezTo>
                  <a:cubicBezTo>
                    <a:pt x="55" y="44"/>
                    <a:pt x="55" y="44"/>
                    <a:pt x="55" y="44"/>
                  </a:cubicBezTo>
                  <a:cubicBezTo>
                    <a:pt x="57" y="48"/>
                    <a:pt x="61"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1" name="Freeform 136"/>
            <p:cNvSpPr>
              <a:spLocks/>
            </p:cNvSpPr>
            <p:nvPr/>
          </p:nvSpPr>
          <p:spPr bwMode="auto">
            <a:xfrm>
              <a:off x="7331075" y="1308100"/>
              <a:ext cx="61913" cy="61913"/>
            </a:xfrm>
            <a:custGeom>
              <a:avLst/>
              <a:gdLst>
                <a:gd name="T0" fmla="*/ 78 w 78"/>
                <a:gd name="T1" fmla="*/ 39 h 78"/>
                <a:gd name="T2" fmla="*/ 66 w 78"/>
                <a:gd name="T3" fmla="*/ 28 h 78"/>
                <a:gd name="T4" fmla="*/ 66 w 78"/>
                <a:gd name="T5" fmla="*/ 28 h 78"/>
                <a:gd name="T6" fmla="*/ 56 w 78"/>
                <a:gd name="T7" fmla="*/ 35 h 78"/>
                <a:gd name="T8" fmla="*/ 43 w 78"/>
                <a:gd name="T9" fmla="*/ 35 h 78"/>
                <a:gd name="T10" fmla="*/ 43 w 78"/>
                <a:gd name="T11" fmla="*/ 23 h 78"/>
                <a:gd name="T12" fmla="*/ 51 w 78"/>
                <a:gd name="T13" fmla="*/ 12 h 78"/>
                <a:gd name="T14" fmla="*/ 51 w 78"/>
                <a:gd name="T15" fmla="*/ 12 h 78"/>
                <a:gd name="T16" fmla="*/ 39 w 78"/>
                <a:gd name="T17" fmla="*/ 0 h 78"/>
                <a:gd name="T18" fmla="*/ 27 w 78"/>
                <a:gd name="T19" fmla="*/ 12 h 78"/>
                <a:gd name="T20" fmla="*/ 27 w 78"/>
                <a:gd name="T21" fmla="*/ 12 h 78"/>
                <a:gd name="T22" fmla="*/ 35 w 78"/>
                <a:gd name="T23" fmla="*/ 23 h 78"/>
                <a:gd name="T24" fmla="*/ 35 w 78"/>
                <a:gd name="T25" fmla="*/ 35 h 78"/>
                <a:gd name="T26" fmla="*/ 22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2 w 78"/>
                <a:gd name="T39" fmla="*/ 44 h 78"/>
                <a:gd name="T40" fmla="*/ 35 w 78"/>
                <a:gd name="T41" fmla="*/ 44 h 78"/>
                <a:gd name="T42" fmla="*/ 35 w 78"/>
                <a:gd name="T43" fmla="*/ 56 h 78"/>
                <a:gd name="T44" fmla="*/ 27 w 78"/>
                <a:gd name="T45" fmla="*/ 67 h 78"/>
                <a:gd name="T46" fmla="*/ 27 w 78"/>
                <a:gd name="T47" fmla="*/ 67 h 78"/>
                <a:gd name="T48" fmla="*/ 39 w 78"/>
                <a:gd name="T49" fmla="*/ 78 h 78"/>
                <a:gd name="T50" fmla="*/ 51 w 78"/>
                <a:gd name="T51" fmla="*/ 67 h 78"/>
                <a:gd name="T52" fmla="*/ 51 w 78"/>
                <a:gd name="T53" fmla="*/ 67 h 78"/>
                <a:gd name="T54" fmla="*/ 43 w 78"/>
                <a:gd name="T55" fmla="*/ 56 h 78"/>
                <a:gd name="T56" fmla="*/ 43 w 78"/>
                <a:gd name="T57" fmla="*/ 44 h 78"/>
                <a:gd name="T58" fmla="*/ 56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2" y="28"/>
                    <a:pt x="57" y="31"/>
                    <a:pt x="56" y="35"/>
                  </a:cubicBezTo>
                  <a:cubicBezTo>
                    <a:pt x="43" y="35"/>
                    <a:pt x="43" y="35"/>
                    <a:pt x="43" y="35"/>
                  </a:cubicBezTo>
                  <a:cubicBezTo>
                    <a:pt x="43" y="23"/>
                    <a:pt x="43" y="23"/>
                    <a:pt x="43" y="23"/>
                  </a:cubicBezTo>
                  <a:cubicBezTo>
                    <a:pt x="48" y="21"/>
                    <a:pt x="51" y="17"/>
                    <a:pt x="51" y="12"/>
                  </a:cubicBezTo>
                  <a:cubicBezTo>
                    <a:pt x="51" y="12"/>
                    <a:pt x="51" y="12"/>
                    <a:pt x="51" y="12"/>
                  </a:cubicBezTo>
                  <a:cubicBezTo>
                    <a:pt x="51" y="6"/>
                    <a:pt x="45" y="0"/>
                    <a:pt x="39" y="0"/>
                  </a:cubicBezTo>
                  <a:cubicBezTo>
                    <a:pt x="33" y="0"/>
                    <a:pt x="27" y="6"/>
                    <a:pt x="27" y="12"/>
                  </a:cubicBezTo>
                  <a:cubicBezTo>
                    <a:pt x="27" y="12"/>
                    <a:pt x="27" y="12"/>
                    <a:pt x="27" y="12"/>
                  </a:cubicBezTo>
                  <a:cubicBezTo>
                    <a:pt x="27" y="17"/>
                    <a:pt x="30" y="21"/>
                    <a:pt x="35" y="23"/>
                  </a:cubicBezTo>
                  <a:cubicBezTo>
                    <a:pt x="35" y="35"/>
                    <a:pt x="35" y="35"/>
                    <a:pt x="35" y="35"/>
                  </a:cubicBezTo>
                  <a:cubicBezTo>
                    <a:pt x="22" y="35"/>
                    <a:pt x="22" y="35"/>
                    <a:pt x="22" y="35"/>
                  </a:cubicBezTo>
                  <a:cubicBezTo>
                    <a:pt x="21" y="31"/>
                    <a:pt x="16"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6" y="51"/>
                    <a:pt x="21" y="48"/>
                    <a:pt x="22" y="44"/>
                  </a:cubicBezTo>
                  <a:cubicBezTo>
                    <a:pt x="35" y="44"/>
                    <a:pt x="35" y="44"/>
                    <a:pt x="35" y="44"/>
                  </a:cubicBezTo>
                  <a:cubicBezTo>
                    <a:pt x="35" y="56"/>
                    <a:pt x="35" y="56"/>
                    <a:pt x="35" y="56"/>
                  </a:cubicBezTo>
                  <a:cubicBezTo>
                    <a:pt x="30" y="58"/>
                    <a:pt x="27" y="62"/>
                    <a:pt x="27" y="67"/>
                  </a:cubicBezTo>
                  <a:cubicBezTo>
                    <a:pt x="27" y="67"/>
                    <a:pt x="27" y="67"/>
                    <a:pt x="27" y="67"/>
                  </a:cubicBezTo>
                  <a:cubicBezTo>
                    <a:pt x="27" y="73"/>
                    <a:pt x="33" y="78"/>
                    <a:pt x="39" y="78"/>
                  </a:cubicBezTo>
                  <a:cubicBezTo>
                    <a:pt x="45" y="78"/>
                    <a:pt x="51" y="73"/>
                    <a:pt x="51" y="67"/>
                  </a:cubicBezTo>
                  <a:cubicBezTo>
                    <a:pt x="51" y="67"/>
                    <a:pt x="51" y="67"/>
                    <a:pt x="51" y="67"/>
                  </a:cubicBezTo>
                  <a:cubicBezTo>
                    <a:pt x="51" y="62"/>
                    <a:pt x="48" y="58"/>
                    <a:pt x="43" y="56"/>
                  </a:cubicBezTo>
                  <a:cubicBezTo>
                    <a:pt x="43" y="44"/>
                    <a:pt x="43" y="44"/>
                    <a:pt x="43" y="44"/>
                  </a:cubicBezTo>
                  <a:cubicBezTo>
                    <a:pt x="56" y="44"/>
                    <a:pt x="56" y="44"/>
                    <a:pt x="56" y="44"/>
                  </a:cubicBezTo>
                  <a:cubicBezTo>
                    <a:pt x="57" y="48"/>
                    <a:pt x="62"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2" name="Freeform 137"/>
            <p:cNvSpPr>
              <a:spLocks/>
            </p:cNvSpPr>
            <p:nvPr/>
          </p:nvSpPr>
          <p:spPr bwMode="auto">
            <a:xfrm>
              <a:off x="7454900" y="1308100"/>
              <a:ext cx="61913" cy="61913"/>
            </a:xfrm>
            <a:custGeom>
              <a:avLst/>
              <a:gdLst>
                <a:gd name="T0" fmla="*/ 78 w 78"/>
                <a:gd name="T1" fmla="*/ 39 h 78"/>
                <a:gd name="T2" fmla="*/ 67 w 78"/>
                <a:gd name="T3" fmla="*/ 28 h 78"/>
                <a:gd name="T4" fmla="*/ 67 w 78"/>
                <a:gd name="T5" fmla="*/ 28 h 78"/>
                <a:gd name="T6" fmla="*/ 56 w 78"/>
                <a:gd name="T7" fmla="*/ 35 h 78"/>
                <a:gd name="T8" fmla="*/ 44 w 78"/>
                <a:gd name="T9" fmla="*/ 35 h 78"/>
                <a:gd name="T10" fmla="*/ 44 w 78"/>
                <a:gd name="T11" fmla="*/ 23 h 78"/>
                <a:gd name="T12" fmla="*/ 51 w 78"/>
                <a:gd name="T13" fmla="*/ 12 h 78"/>
                <a:gd name="T14" fmla="*/ 51 w 78"/>
                <a:gd name="T15" fmla="*/ 12 h 78"/>
                <a:gd name="T16" fmla="*/ 39 w 78"/>
                <a:gd name="T17" fmla="*/ 0 h 78"/>
                <a:gd name="T18" fmla="*/ 28 w 78"/>
                <a:gd name="T19" fmla="*/ 12 h 78"/>
                <a:gd name="T20" fmla="*/ 28 w 78"/>
                <a:gd name="T21" fmla="*/ 12 h 78"/>
                <a:gd name="T22" fmla="*/ 35 w 78"/>
                <a:gd name="T23" fmla="*/ 23 h 78"/>
                <a:gd name="T24" fmla="*/ 35 w 78"/>
                <a:gd name="T25" fmla="*/ 35 h 78"/>
                <a:gd name="T26" fmla="*/ 23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3 w 78"/>
                <a:gd name="T39" fmla="*/ 44 h 78"/>
                <a:gd name="T40" fmla="*/ 35 w 78"/>
                <a:gd name="T41" fmla="*/ 44 h 78"/>
                <a:gd name="T42" fmla="*/ 35 w 78"/>
                <a:gd name="T43" fmla="*/ 56 h 78"/>
                <a:gd name="T44" fmla="*/ 28 w 78"/>
                <a:gd name="T45" fmla="*/ 67 h 78"/>
                <a:gd name="T46" fmla="*/ 28 w 78"/>
                <a:gd name="T47" fmla="*/ 67 h 78"/>
                <a:gd name="T48" fmla="*/ 39 w 78"/>
                <a:gd name="T49" fmla="*/ 78 h 78"/>
                <a:gd name="T50" fmla="*/ 51 w 78"/>
                <a:gd name="T51" fmla="*/ 67 h 78"/>
                <a:gd name="T52" fmla="*/ 51 w 78"/>
                <a:gd name="T53" fmla="*/ 67 h 78"/>
                <a:gd name="T54" fmla="*/ 44 w 78"/>
                <a:gd name="T55" fmla="*/ 56 h 78"/>
                <a:gd name="T56" fmla="*/ 44 w 78"/>
                <a:gd name="T57" fmla="*/ 44 h 78"/>
                <a:gd name="T58" fmla="*/ 56 w 78"/>
                <a:gd name="T59" fmla="*/ 44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39"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39"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3" name="Freeform 138"/>
            <p:cNvSpPr>
              <a:spLocks/>
            </p:cNvSpPr>
            <p:nvPr/>
          </p:nvSpPr>
          <p:spPr bwMode="auto">
            <a:xfrm>
              <a:off x="7577138" y="1308100"/>
              <a:ext cx="65088" cy="61913"/>
            </a:xfrm>
            <a:custGeom>
              <a:avLst/>
              <a:gdLst>
                <a:gd name="T0" fmla="*/ 79 w 79"/>
                <a:gd name="T1" fmla="*/ 39 h 78"/>
                <a:gd name="T2" fmla="*/ 67 w 79"/>
                <a:gd name="T3" fmla="*/ 28 h 78"/>
                <a:gd name="T4" fmla="*/ 67 w 79"/>
                <a:gd name="T5" fmla="*/ 28 h 78"/>
                <a:gd name="T6" fmla="*/ 56 w 79"/>
                <a:gd name="T7" fmla="*/ 35 h 78"/>
                <a:gd name="T8" fmla="*/ 44 w 79"/>
                <a:gd name="T9" fmla="*/ 35 h 78"/>
                <a:gd name="T10" fmla="*/ 44 w 79"/>
                <a:gd name="T11" fmla="*/ 23 h 78"/>
                <a:gd name="T12" fmla="*/ 51 w 79"/>
                <a:gd name="T13" fmla="*/ 12 h 78"/>
                <a:gd name="T14" fmla="*/ 51 w 79"/>
                <a:gd name="T15" fmla="*/ 12 h 78"/>
                <a:gd name="T16" fmla="*/ 40 w 79"/>
                <a:gd name="T17" fmla="*/ 0 h 78"/>
                <a:gd name="T18" fmla="*/ 28 w 79"/>
                <a:gd name="T19" fmla="*/ 12 h 78"/>
                <a:gd name="T20" fmla="*/ 28 w 79"/>
                <a:gd name="T21" fmla="*/ 12 h 78"/>
                <a:gd name="T22" fmla="*/ 35 w 79"/>
                <a:gd name="T23" fmla="*/ 23 h 78"/>
                <a:gd name="T24" fmla="*/ 35 w 79"/>
                <a:gd name="T25" fmla="*/ 35 h 78"/>
                <a:gd name="T26" fmla="*/ 23 w 79"/>
                <a:gd name="T27" fmla="*/ 35 h 78"/>
                <a:gd name="T28" fmla="*/ 12 w 79"/>
                <a:gd name="T29" fmla="*/ 28 h 78"/>
                <a:gd name="T30" fmla="*/ 12 w 79"/>
                <a:gd name="T31" fmla="*/ 28 h 78"/>
                <a:gd name="T32" fmla="*/ 0 w 79"/>
                <a:gd name="T33" fmla="*/ 39 h 78"/>
                <a:gd name="T34" fmla="*/ 12 w 79"/>
                <a:gd name="T35" fmla="*/ 51 h 78"/>
                <a:gd name="T36" fmla="*/ 12 w 79"/>
                <a:gd name="T37" fmla="*/ 51 h 78"/>
                <a:gd name="T38" fmla="*/ 23 w 79"/>
                <a:gd name="T39" fmla="*/ 44 h 78"/>
                <a:gd name="T40" fmla="*/ 35 w 79"/>
                <a:gd name="T41" fmla="*/ 44 h 78"/>
                <a:gd name="T42" fmla="*/ 35 w 79"/>
                <a:gd name="T43" fmla="*/ 56 h 78"/>
                <a:gd name="T44" fmla="*/ 28 w 79"/>
                <a:gd name="T45" fmla="*/ 67 h 78"/>
                <a:gd name="T46" fmla="*/ 28 w 79"/>
                <a:gd name="T47" fmla="*/ 67 h 78"/>
                <a:gd name="T48" fmla="*/ 40 w 79"/>
                <a:gd name="T49" fmla="*/ 78 h 78"/>
                <a:gd name="T50" fmla="*/ 51 w 79"/>
                <a:gd name="T51" fmla="*/ 67 h 78"/>
                <a:gd name="T52" fmla="*/ 51 w 79"/>
                <a:gd name="T53" fmla="*/ 67 h 78"/>
                <a:gd name="T54" fmla="*/ 44 w 79"/>
                <a:gd name="T55" fmla="*/ 56 h 78"/>
                <a:gd name="T56" fmla="*/ 44 w 79"/>
                <a:gd name="T57" fmla="*/ 44 h 78"/>
                <a:gd name="T58" fmla="*/ 56 w 79"/>
                <a:gd name="T59" fmla="*/ 44 h 78"/>
                <a:gd name="T60" fmla="*/ 67 w 79"/>
                <a:gd name="T61" fmla="*/ 51 h 78"/>
                <a:gd name="T62" fmla="*/ 67 w 79"/>
                <a:gd name="T63" fmla="*/ 51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40"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39"/>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40"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9" y="46"/>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4" name="Freeform 139"/>
            <p:cNvSpPr>
              <a:spLocks/>
            </p:cNvSpPr>
            <p:nvPr/>
          </p:nvSpPr>
          <p:spPr bwMode="auto">
            <a:xfrm>
              <a:off x="5970588" y="1431925"/>
              <a:ext cx="61913" cy="61913"/>
            </a:xfrm>
            <a:custGeom>
              <a:avLst/>
              <a:gdLst>
                <a:gd name="T0" fmla="*/ 78 w 78"/>
                <a:gd name="T1" fmla="*/ 39 h 78"/>
                <a:gd name="T2" fmla="*/ 66 w 78"/>
                <a:gd name="T3" fmla="*/ 27 h 78"/>
                <a:gd name="T4" fmla="*/ 66 w 78"/>
                <a:gd name="T5" fmla="*/ 27 h 78"/>
                <a:gd name="T6" fmla="*/ 55 w 78"/>
                <a:gd name="T7" fmla="*/ 34 h 78"/>
                <a:gd name="T8" fmla="*/ 43 w 78"/>
                <a:gd name="T9" fmla="*/ 34 h 78"/>
                <a:gd name="T10" fmla="*/ 43 w 78"/>
                <a:gd name="T11" fmla="*/ 22 h 78"/>
                <a:gd name="T12" fmla="*/ 50 w 78"/>
                <a:gd name="T13" fmla="*/ 11 h 78"/>
                <a:gd name="T14" fmla="*/ 50 w 78"/>
                <a:gd name="T15" fmla="*/ 11 h 78"/>
                <a:gd name="T16" fmla="*/ 39 w 78"/>
                <a:gd name="T17" fmla="*/ 0 h 78"/>
                <a:gd name="T18" fmla="*/ 27 w 78"/>
                <a:gd name="T19" fmla="*/ 11 h 78"/>
                <a:gd name="T20" fmla="*/ 27 w 78"/>
                <a:gd name="T21" fmla="*/ 11 h 78"/>
                <a:gd name="T22" fmla="*/ 34 w 78"/>
                <a:gd name="T23" fmla="*/ 22 h 78"/>
                <a:gd name="T24" fmla="*/ 34 w 78"/>
                <a:gd name="T25" fmla="*/ 34 h 78"/>
                <a:gd name="T26" fmla="*/ 22 w 78"/>
                <a:gd name="T27" fmla="*/ 34 h 78"/>
                <a:gd name="T28" fmla="*/ 11 w 78"/>
                <a:gd name="T29" fmla="*/ 27 h 78"/>
                <a:gd name="T30" fmla="*/ 11 w 78"/>
                <a:gd name="T31" fmla="*/ 27 h 78"/>
                <a:gd name="T32" fmla="*/ 0 w 78"/>
                <a:gd name="T33" fmla="*/ 39 h 78"/>
                <a:gd name="T34" fmla="*/ 11 w 78"/>
                <a:gd name="T35" fmla="*/ 50 h 78"/>
                <a:gd name="T36" fmla="*/ 11 w 78"/>
                <a:gd name="T37" fmla="*/ 50 h 78"/>
                <a:gd name="T38" fmla="*/ 22 w 78"/>
                <a:gd name="T39" fmla="*/ 43 h 78"/>
                <a:gd name="T40" fmla="*/ 34 w 78"/>
                <a:gd name="T41" fmla="*/ 43 h 78"/>
                <a:gd name="T42" fmla="*/ 34 w 78"/>
                <a:gd name="T43" fmla="*/ 55 h 78"/>
                <a:gd name="T44" fmla="*/ 27 w 78"/>
                <a:gd name="T45" fmla="*/ 66 h 78"/>
                <a:gd name="T46" fmla="*/ 27 w 78"/>
                <a:gd name="T47" fmla="*/ 66 h 78"/>
                <a:gd name="T48" fmla="*/ 39 w 78"/>
                <a:gd name="T49" fmla="*/ 78 h 78"/>
                <a:gd name="T50" fmla="*/ 50 w 78"/>
                <a:gd name="T51" fmla="*/ 66 h 78"/>
                <a:gd name="T52" fmla="*/ 50 w 78"/>
                <a:gd name="T53" fmla="*/ 66 h 78"/>
                <a:gd name="T54" fmla="*/ 43 w 78"/>
                <a:gd name="T55" fmla="*/ 55 h 78"/>
                <a:gd name="T56" fmla="*/ 43 w 78"/>
                <a:gd name="T57" fmla="*/ 43 h 78"/>
                <a:gd name="T58" fmla="*/ 55 w 78"/>
                <a:gd name="T59" fmla="*/ 43 h 78"/>
                <a:gd name="T60" fmla="*/ 66 w 78"/>
                <a:gd name="T61" fmla="*/ 50 h 78"/>
                <a:gd name="T62" fmla="*/ 66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6" y="27"/>
                  </a:cubicBezTo>
                  <a:cubicBezTo>
                    <a:pt x="66" y="27"/>
                    <a:pt x="66" y="27"/>
                    <a:pt x="66" y="27"/>
                  </a:cubicBezTo>
                  <a:cubicBezTo>
                    <a:pt x="61" y="27"/>
                    <a:pt x="57" y="30"/>
                    <a:pt x="55" y="34"/>
                  </a:cubicBezTo>
                  <a:cubicBezTo>
                    <a:pt x="43" y="34"/>
                    <a:pt x="43" y="34"/>
                    <a:pt x="43" y="34"/>
                  </a:cubicBezTo>
                  <a:cubicBezTo>
                    <a:pt x="43" y="22"/>
                    <a:pt x="43" y="22"/>
                    <a:pt x="43" y="22"/>
                  </a:cubicBezTo>
                  <a:cubicBezTo>
                    <a:pt x="47" y="20"/>
                    <a:pt x="50" y="16"/>
                    <a:pt x="50" y="11"/>
                  </a:cubicBezTo>
                  <a:cubicBezTo>
                    <a:pt x="50" y="11"/>
                    <a:pt x="50" y="11"/>
                    <a:pt x="50" y="11"/>
                  </a:cubicBezTo>
                  <a:cubicBezTo>
                    <a:pt x="50" y="5"/>
                    <a:pt x="45" y="0"/>
                    <a:pt x="39" y="0"/>
                  </a:cubicBezTo>
                  <a:cubicBezTo>
                    <a:pt x="32" y="0"/>
                    <a:pt x="27" y="5"/>
                    <a:pt x="27" y="11"/>
                  </a:cubicBezTo>
                  <a:cubicBezTo>
                    <a:pt x="27" y="11"/>
                    <a:pt x="27" y="11"/>
                    <a:pt x="27" y="11"/>
                  </a:cubicBezTo>
                  <a:cubicBezTo>
                    <a:pt x="27" y="16"/>
                    <a:pt x="30" y="20"/>
                    <a:pt x="34" y="22"/>
                  </a:cubicBezTo>
                  <a:cubicBezTo>
                    <a:pt x="34" y="34"/>
                    <a:pt x="34" y="34"/>
                    <a:pt x="34" y="34"/>
                  </a:cubicBezTo>
                  <a:cubicBezTo>
                    <a:pt x="22" y="34"/>
                    <a:pt x="22" y="34"/>
                    <a:pt x="22" y="34"/>
                  </a:cubicBezTo>
                  <a:cubicBezTo>
                    <a:pt x="20" y="30"/>
                    <a:pt x="16" y="27"/>
                    <a:pt x="11" y="27"/>
                  </a:cubicBezTo>
                  <a:cubicBezTo>
                    <a:pt x="11" y="27"/>
                    <a:pt x="11" y="27"/>
                    <a:pt x="11" y="27"/>
                  </a:cubicBezTo>
                  <a:cubicBezTo>
                    <a:pt x="5" y="27"/>
                    <a:pt x="0" y="32"/>
                    <a:pt x="0" y="39"/>
                  </a:cubicBezTo>
                  <a:cubicBezTo>
                    <a:pt x="0" y="45"/>
                    <a:pt x="5" y="50"/>
                    <a:pt x="11" y="50"/>
                  </a:cubicBezTo>
                  <a:cubicBezTo>
                    <a:pt x="11" y="50"/>
                    <a:pt x="11" y="50"/>
                    <a:pt x="11" y="50"/>
                  </a:cubicBezTo>
                  <a:cubicBezTo>
                    <a:pt x="16" y="50"/>
                    <a:pt x="20" y="47"/>
                    <a:pt x="22" y="43"/>
                  </a:cubicBezTo>
                  <a:cubicBezTo>
                    <a:pt x="34" y="43"/>
                    <a:pt x="34" y="43"/>
                    <a:pt x="34" y="43"/>
                  </a:cubicBezTo>
                  <a:cubicBezTo>
                    <a:pt x="34" y="55"/>
                    <a:pt x="34" y="55"/>
                    <a:pt x="34" y="55"/>
                  </a:cubicBezTo>
                  <a:cubicBezTo>
                    <a:pt x="30" y="57"/>
                    <a:pt x="27" y="61"/>
                    <a:pt x="27" y="66"/>
                  </a:cubicBezTo>
                  <a:cubicBezTo>
                    <a:pt x="27" y="66"/>
                    <a:pt x="27" y="66"/>
                    <a:pt x="27" y="66"/>
                  </a:cubicBezTo>
                  <a:cubicBezTo>
                    <a:pt x="27" y="73"/>
                    <a:pt x="32" y="78"/>
                    <a:pt x="39" y="78"/>
                  </a:cubicBezTo>
                  <a:cubicBezTo>
                    <a:pt x="45" y="78"/>
                    <a:pt x="50" y="73"/>
                    <a:pt x="50" y="66"/>
                  </a:cubicBezTo>
                  <a:cubicBezTo>
                    <a:pt x="50" y="66"/>
                    <a:pt x="50" y="66"/>
                    <a:pt x="50" y="66"/>
                  </a:cubicBezTo>
                  <a:cubicBezTo>
                    <a:pt x="50" y="61"/>
                    <a:pt x="47" y="57"/>
                    <a:pt x="43" y="55"/>
                  </a:cubicBezTo>
                  <a:cubicBezTo>
                    <a:pt x="43" y="43"/>
                    <a:pt x="43" y="43"/>
                    <a:pt x="43" y="43"/>
                  </a:cubicBezTo>
                  <a:cubicBezTo>
                    <a:pt x="55" y="43"/>
                    <a:pt x="55" y="43"/>
                    <a:pt x="55" y="43"/>
                  </a:cubicBezTo>
                  <a:cubicBezTo>
                    <a:pt x="57" y="47"/>
                    <a:pt x="61" y="50"/>
                    <a:pt x="66" y="50"/>
                  </a:cubicBezTo>
                  <a:cubicBezTo>
                    <a:pt x="66" y="50"/>
                    <a:pt x="66" y="50"/>
                    <a:pt x="66"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5" name="Freeform 140"/>
            <p:cNvSpPr>
              <a:spLocks/>
            </p:cNvSpPr>
            <p:nvPr/>
          </p:nvSpPr>
          <p:spPr bwMode="auto">
            <a:xfrm>
              <a:off x="6092825" y="1431925"/>
              <a:ext cx="63500" cy="61913"/>
            </a:xfrm>
            <a:custGeom>
              <a:avLst/>
              <a:gdLst>
                <a:gd name="T0" fmla="*/ 78 w 78"/>
                <a:gd name="T1" fmla="*/ 39 h 78"/>
                <a:gd name="T2" fmla="*/ 66 w 78"/>
                <a:gd name="T3" fmla="*/ 27 h 78"/>
                <a:gd name="T4" fmla="*/ 66 w 78"/>
                <a:gd name="T5" fmla="*/ 27 h 78"/>
                <a:gd name="T6" fmla="*/ 56 w 78"/>
                <a:gd name="T7" fmla="*/ 34 h 78"/>
                <a:gd name="T8" fmla="*/ 43 w 78"/>
                <a:gd name="T9" fmla="*/ 34 h 78"/>
                <a:gd name="T10" fmla="*/ 43 w 78"/>
                <a:gd name="T11" fmla="*/ 22 h 78"/>
                <a:gd name="T12" fmla="*/ 51 w 78"/>
                <a:gd name="T13" fmla="*/ 11 h 78"/>
                <a:gd name="T14" fmla="*/ 51 w 78"/>
                <a:gd name="T15" fmla="*/ 11 h 78"/>
                <a:gd name="T16" fmla="*/ 39 w 78"/>
                <a:gd name="T17" fmla="*/ 0 h 78"/>
                <a:gd name="T18" fmla="*/ 27 w 78"/>
                <a:gd name="T19" fmla="*/ 11 h 78"/>
                <a:gd name="T20" fmla="*/ 27 w 78"/>
                <a:gd name="T21" fmla="*/ 11 h 78"/>
                <a:gd name="T22" fmla="*/ 35 w 78"/>
                <a:gd name="T23" fmla="*/ 22 h 78"/>
                <a:gd name="T24" fmla="*/ 35 w 78"/>
                <a:gd name="T25" fmla="*/ 34 h 78"/>
                <a:gd name="T26" fmla="*/ 22 w 78"/>
                <a:gd name="T27" fmla="*/ 34 h 78"/>
                <a:gd name="T28" fmla="*/ 12 w 78"/>
                <a:gd name="T29" fmla="*/ 27 h 78"/>
                <a:gd name="T30" fmla="*/ 12 w 78"/>
                <a:gd name="T31" fmla="*/ 27 h 78"/>
                <a:gd name="T32" fmla="*/ 0 w 78"/>
                <a:gd name="T33" fmla="*/ 39 h 78"/>
                <a:gd name="T34" fmla="*/ 12 w 78"/>
                <a:gd name="T35" fmla="*/ 50 h 78"/>
                <a:gd name="T36" fmla="*/ 12 w 78"/>
                <a:gd name="T37" fmla="*/ 50 h 78"/>
                <a:gd name="T38" fmla="*/ 22 w 78"/>
                <a:gd name="T39" fmla="*/ 43 h 78"/>
                <a:gd name="T40" fmla="*/ 35 w 78"/>
                <a:gd name="T41" fmla="*/ 43 h 78"/>
                <a:gd name="T42" fmla="*/ 35 w 78"/>
                <a:gd name="T43" fmla="*/ 55 h 78"/>
                <a:gd name="T44" fmla="*/ 27 w 78"/>
                <a:gd name="T45" fmla="*/ 66 h 78"/>
                <a:gd name="T46" fmla="*/ 27 w 78"/>
                <a:gd name="T47" fmla="*/ 66 h 78"/>
                <a:gd name="T48" fmla="*/ 39 w 78"/>
                <a:gd name="T49" fmla="*/ 78 h 78"/>
                <a:gd name="T50" fmla="*/ 51 w 78"/>
                <a:gd name="T51" fmla="*/ 66 h 78"/>
                <a:gd name="T52" fmla="*/ 51 w 78"/>
                <a:gd name="T53" fmla="*/ 66 h 78"/>
                <a:gd name="T54" fmla="*/ 43 w 78"/>
                <a:gd name="T55" fmla="*/ 55 h 78"/>
                <a:gd name="T56" fmla="*/ 43 w 78"/>
                <a:gd name="T57" fmla="*/ 43 h 78"/>
                <a:gd name="T58" fmla="*/ 56 w 78"/>
                <a:gd name="T59" fmla="*/ 43 h 78"/>
                <a:gd name="T60" fmla="*/ 66 w 78"/>
                <a:gd name="T61" fmla="*/ 50 h 78"/>
                <a:gd name="T62" fmla="*/ 66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6" y="27"/>
                  </a:cubicBezTo>
                  <a:cubicBezTo>
                    <a:pt x="66" y="27"/>
                    <a:pt x="66" y="27"/>
                    <a:pt x="66" y="27"/>
                  </a:cubicBezTo>
                  <a:cubicBezTo>
                    <a:pt x="62" y="27"/>
                    <a:pt x="57" y="30"/>
                    <a:pt x="56" y="34"/>
                  </a:cubicBezTo>
                  <a:cubicBezTo>
                    <a:pt x="43" y="34"/>
                    <a:pt x="43" y="34"/>
                    <a:pt x="43" y="34"/>
                  </a:cubicBezTo>
                  <a:cubicBezTo>
                    <a:pt x="43" y="22"/>
                    <a:pt x="43" y="22"/>
                    <a:pt x="43" y="22"/>
                  </a:cubicBezTo>
                  <a:cubicBezTo>
                    <a:pt x="48" y="20"/>
                    <a:pt x="51" y="16"/>
                    <a:pt x="51" y="11"/>
                  </a:cubicBezTo>
                  <a:cubicBezTo>
                    <a:pt x="51" y="11"/>
                    <a:pt x="51" y="11"/>
                    <a:pt x="51" y="11"/>
                  </a:cubicBezTo>
                  <a:cubicBezTo>
                    <a:pt x="51" y="5"/>
                    <a:pt x="45" y="0"/>
                    <a:pt x="39" y="0"/>
                  </a:cubicBezTo>
                  <a:cubicBezTo>
                    <a:pt x="33" y="0"/>
                    <a:pt x="27" y="5"/>
                    <a:pt x="27" y="11"/>
                  </a:cubicBezTo>
                  <a:cubicBezTo>
                    <a:pt x="27" y="11"/>
                    <a:pt x="27" y="11"/>
                    <a:pt x="27" y="11"/>
                  </a:cubicBezTo>
                  <a:cubicBezTo>
                    <a:pt x="27" y="16"/>
                    <a:pt x="30" y="20"/>
                    <a:pt x="35" y="22"/>
                  </a:cubicBezTo>
                  <a:cubicBezTo>
                    <a:pt x="35" y="34"/>
                    <a:pt x="35" y="34"/>
                    <a:pt x="35" y="34"/>
                  </a:cubicBezTo>
                  <a:cubicBezTo>
                    <a:pt x="22" y="34"/>
                    <a:pt x="22" y="34"/>
                    <a:pt x="22" y="34"/>
                  </a:cubicBezTo>
                  <a:cubicBezTo>
                    <a:pt x="21" y="30"/>
                    <a:pt x="16" y="27"/>
                    <a:pt x="12" y="27"/>
                  </a:cubicBezTo>
                  <a:cubicBezTo>
                    <a:pt x="12" y="27"/>
                    <a:pt x="12" y="27"/>
                    <a:pt x="12" y="27"/>
                  </a:cubicBezTo>
                  <a:cubicBezTo>
                    <a:pt x="5" y="27"/>
                    <a:pt x="0" y="32"/>
                    <a:pt x="0" y="39"/>
                  </a:cubicBezTo>
                  <a:cubicBezTo>
                    <a:pt x="0" y="45"/>
                    <a:pt x="5" y="50"/>
                    <a:pt x="12" y="50"/>
                  </a:cubicBezTo>
                  <a:cubicBezTo>
                    <a:pt x="12" y="50"/>
                    <a:pt x="12" y="50"/>
                    <a:pt x="12" y="50"/>
                  </a:cubicBezTo>
                  <a:cubicBezTo>
                    <a:pt x="16" y="50"/>
                    <a:pt x="21" y="47"/>
                    <a:pt x="22" y="43"/>
                  </a:cubicBezTo>
                  <a:cubicBezTo>
                    <a:pt x="35" y="43"/>
                    <a:pt x="35" y="43"/>
                    <a:pt x="35" y="43"/>
                  </a:cubicBezTo>
                  <a:cubicBezTo>
                    <a:pt x="35" y="55"/>
                    <a:pt x="35" y="55"/>
                    <a:pt x="35" y="55"/>
                  </a:cubicBezTo>
                  <a:cubicBezTo>
                    <a:pt x="30" y="57"/>
                    <a:pt x="27" y="61"/>
                    <a:pt x="27" y="66"/>
                  </a:cubicBezTo>
                  <a:cubicBezTo>
                    <a:pt x="27" y="66"/>
                    <a:pt x="27" y="66"/>
                    <a:pt x="27" y="66"/>
                  </a:cubicBezTo>
                  <a:cubicBezTo>
                    <a:pt x="27" y="73"/>
                    <a:pt x="33" y="78"/>
                    <a:pt x="39" y="78"/>
                  </a:cubicBezTo>
                  <a:cubicBezTo>
                    <a:pt x="45" y="78"/>
                    <a:pt x="51" y="73"/>
                    <a:pt x="51" y="66"/>
                  </a:cubicBezTo>
                  <a:cubicBezTo>
                    <a:pt x="51" y="66"/>
                    <a:pt x="51" y="66"/>
                    <a:pt x="51" y="66"/>
                  </a:cubicBezTo>
                  <a:cubicBezTo>
                    <a:pt x="51" y="61"/>
                    <a:pt x="48" y="57"/>
                    <a:pt x="43" y="55"/>
                  </a:cubicBezTo>
                  <a:cubicBezTo>
                    <a:pt x="43" y="43"/>
                    <a:pt x="43" y="43"/>
                    <a:pt x="43" y="43"/>
                  </a:cubicBezTo>
                  <a:cubicBezTo>
                    <a:pt x="56" y="43"/>
                    <a:pt x="56" y="43"/>
                    <a:pt x="56" y="43"/>
                  </a:cubicBezTo>
                  <a:cubicBezTo>
                    <a:pt x="57" y="47"/>
                    <a:pt x="62" y="50"/>
                    <a:pt x="66" y="50"/>
                  </a:cubicBezTo>
                  <a:cubicBezTo>
                    <a:pt x="66" y="50"/>
                    <a:pt x="66" y="50"/>
                    <a:pt x="66"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6" name="Freeform 141"/>
            <p:cNvSpPr>
              <a:spLocks/>
            </p:cNvSpPr>
            <p:nvPr/>
          </p:nvSpPr>
          <p:spPr bwMode="auto">
            <a:xfrm>
              <a:off x="6216650" y="1431925"/>
              <a:ext cx="63500" cy="61913"/>
            </a:xfrm>
            <a:custGeom>
              <a:avLst/>
              <a:gdLst>
                <a:gd name="T0" fmla="*/ 78 w 78"/>
                <a:gd name="T1" fmla="*/ 39 h 78"/>
                <a:gd name="T2" fmla="*/ 67 w 78"/>
                <a:gd name="T3" fmla="*/ 27 h 78"/>
                <a:gd name="T4" fmla="*/ 67 w 78"/>
                <a:gd name="T5" fmla="*/ 27 h 78"/>
                <a:gd name="T6" fmla="*/ 56 w 78"/>
                <a:gd name="T7" fmla="*/ 34 h 78"/>
                <a:gd name="T8" fmla="*/ 44 w 78"/>
                <a:gd name="T9" fmla="*/ 34 h 78"/>
                <a:gd name="T10" fmla="*/ 44 w 78"/>
                <a:gd name="T11" fmla="*/ 22 h 78"/>
                <a:gd name="T12" fmla="*/ 51 w 78"/>
                <a:gd name="T13" fmla="*/ 11 h 78"/>
                <a:gd name="T14" fmla="*/ 51 w 78"/>
                <a:gd name="T15" fmla="*/ 11 h 78"/>
                <a:gd name="T16" fmla="*/ 39 w 78"/>
                <a:gd name="T17" fmla="*/ 0 h 78"/>
                <a:gd name="T18" fmla="*/ 28 w 78"/>
                <a:gd name="T19" fmla="*/ 11 h 78"/>
                <a:gd name="T20" fmla="*/ 28 w 78"/>
                <a:gd name="T21" fmla="*/ 11 h 78"/>
                <a:gd name="T22" fmla="*/ 35 w 78"/>
                <a:gd name="T23" fmla="*/ 22 h 78"/>
                <a:gd name="T24" fmla="*/ 35 w 78"/>
                <a:gd name="T25" fmla="*/ 34 h 78"/>
                <a:gd name="T26" fmla="*/ 23 w 78"/>
                <a:gd name="T27" fmla="*/ 34 h 78"/>
                <a:gd name="T28" fmla="*/ 12 w 78"/>
                <a:gd name="T29" fmla="*/ 27 h 78"/>
                <a:gd name="T30" fmla="*/ 12 w 78"/>
                <a:gd name="T31" fmla="*/ 27 h 78"/>
                <a:gd name="T32" fmla="*/ 0 w 78"/>
                <a:gd name="T33" fmla="*/ 39 h 78"/>
                <a:gd name="T34" fmla="*/ 12 w 78"/>
                <a:gd name="T35" fmla="*/ 50 h 78"/>
                <a:gd name="T36" fmla="*/ 12 w 78"/>
                <a:gd name="T37" fmla="*/ 50 h 78"/>
                <a:gd name="T38" fmla="*/ 23 w 78"/>
                <a:gd name="T39" fmla="*/ 43 h 78"/>
                <a:gd name="T40" fmla="*/ 35 w 78"/>
                <a:gd name="T41" fmla="*/ 43 h 78"/>
                <a:gd name="T42" fmla="*/ 35 w 78"/>
                <a:gd name="T43" fmla="*/ 55 h 78"/>
                <a:gd name="T44" fmla="*/ 28 w 78"/>
                <a:gd name="T45" fmla="*/ 66 h 78"/>
                <a:gd name="T46" fmla="*/ 28 w 78"/>
                <a:gd name="T47" fmla="*/ 66 h 78"/>
                <a:gd name="T48" fmla="*/ 39 w 78"/>
                <a:gd name="T49" fmla="*/ 78 h 78"/>
                <a:gd name="T50" fmla="*/ 51 w 78"/>
                <a:gd name="T51" fmla="*/ 66 h 78"/>
                <a:gd name="T52" fmla="*/ 51 w 78"/>
                <a:gd name="T53" fmla="*/ 66 h 78"/>
                <a:gd name="T54" fmla="*/ 44 w 78"/>
                <a:gd name="T55" fmla="*/ 55 h 78"/>
                <a:gd name="T56" fmla="*/ 44 w 78"/>
                <a:gd name="T57" fmla="*/ 43 h 78"/>
                <a:gd name="T58" fmla="*/ 56 w 78"/>
                <a:gd name="T59" fmla="*/ 43 h 78"/>
                <a:gd name="T60" fmla="*/ 67 w 78"/>
                <a:gd name="T61" fmla="*/ 50 h 78"/>
                <a:gd name="T62" fmla="*/ 67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39"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5" y="27"/>
                    <a:pt x="0" y="32"/>
                    <a:pt x="0" y="39"/>
                  </a:cubicBezTo>
                  <a:cubicBezTo>
                    <a:pt x="0" y="45"/>
                    <a:pt x="5" y="50"/>
                    <a:pt x="12" y="50"/>
                  </a:cubicBezTo>
                  <a:cubicBezTo>
                    <a:pt x="12" y="50"/>
                    <a:pt x="12" y="50"/>
                    <a:pt x="12" y="50"/>
                  </a:cubicBezTo>
                  <a:cubicBezTo>
                    <a:pt x="17" y="50"/>
                    <a:pt x="21" y="47"/>
                    <a:pt x="23" y="43"/>
                  </a:cubicBezTo>
                  <a:cubicBezTo>
                    <a:pt x="35" y="43"/>
                    <a:pt x="35" y="43"/>
                    <a:pt x="35" y="43"/>
                  </a:cubicBezTo>
                  <a:cubicBezTo>
                    <a:pt x="35" y="55"/>
                    <a:pt x="35" y="55"/>
                    <a:pt x="35" y="55"/>
                  </a:cubicBezTo>
                  <a:cubicBezTo>
                    <a:pt x="31" y="57"/>
                    <a:pt x="28" y="61"/>
                    <a:pt x="28" y="66"/>
                  </a:cubicBezTo>
                  <a:cubicBezTo>
                    <a:pt x="28" y="66"/>
                    <a:pt x="28" y="66"/>
                    <a:pt x="28" y="66"/>
                  </a:cubicBezTo>
                  <a:cubicBezTo>
                    <a:pt x="28" y="73"/>
                    <a:pt x="33" y="78"/>
                    <a:pt x="39" y="78"/>
                  </a:cubicBezTo>
                  <a:cubicBezTo>
                    <a:pt x="46" y="78"/>
                    <a:pt x="51" y="73"/>
                    <a:pt x="51" y="66"/>
                  </a:cubicBezTo>
                  <a:cubicBezTo>
                    <a:pt x="51" y="66"/>
                    <a:pt x="51" y="66"/>
                    <a:pt x="51" y="66"/>
                  </a:cubicBezTo>
                  <a:cubicBezTo>
                    <a:pt x="51" y="61"/>
                    <a:pt x="48" y="57"/>
                    <a:pt x="44" y="55"/>
                  </a:cubicBezTo>
                  <a:cubicBezTo>
                    <a:pt x="44" y="43"/>
                    <a:pt x="44" y="43"/>
                    <a:pt x="44" y="43"/>
                  </a:cubicBezTo>
                  <a:cubicBezTo>
                    <a:pt x="56" y="43"/>
                    <a:pt x="56" y="43"/>
                    <a:pt x="56" y="43"/>
                  </a:cubicBezTo>
                  <a:cubicBezTo>
                    <a:pt x="58" y="47"/>
                    <a:pt x="62" y="50"/>
                    <a:pt x="67" y="50"/>
                  </a:cubicBezTo>
                  <a:cubicBezTo>
                    <a:pt x="67" y="50"/>
                    <a:pt x="67" y="50"/>
                    <a:pt x="67"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7" name="Freeform 142"/>
            <p:cNvSpPr>
              <a:spLocks/>
            </p:cNvSpPr>
            <p:nvPr/>
          </p:nvSpPr>
          <p:spPr bwMode="auto">
            <a:xfrm>
              <a:off x="6340475" y="1431925"/>
              <a:ext cx="63500" cy="61913"/>
            </a:xfrm>
            <a:custGeom>
              <a:avLst/>
              <a:gdLst>
                <a:gd name="T0" fmla="*/ 79 w 79"/>
                <a:gd name="T1" fmla="*/ 39 h 78"/>
                <a:gd name="T2" fmla="*/ 67 w 79"/>
                <a:gd name="T3" fmla="*/ 27 h 78"/>
                <a:gd name="T4" fmla="*/ 67 w 79"/>
                <a:gd name="T5" fmla="*/ 27 h 78"/>
                <a:gd name="T6" fmla="*/ 56 w 79"/>
                <a:gd name="T7" fmla="*/ 34 h 78"/>
                <a:gd name="T8" fmla="*/ 44 w 79"/>
                <a:gd name="T9" fmla="*/ 34 h 78"/>
                <a:gd name="T10" fmla="*/ 44 w 79"/>
                <a:gd name="T11" fmla="*/ 22 h 78"/>
                <a:gd name="T12" fmla="*/ 51 w 79"/>
                <a:gd name="T13" fmla="*/ 11 h 78"/>
                <a:gd name="T14" fmla="*/ 51 w 79"/>
                <a:gd name="T15" fmla="*/ 11 h 78"/>
                <a:gd name="T16" fmla="*/ 40 w 79"/>
                <a:gd name="T17" fmla="*/ 0 h 78"/>
                <a:gd name="T18" fmla="*/ 28 w 79"/>
                <a:gd name="T19" fmla="*/ 11 h 78"/>
                <a:gd name="T20" fmla="*/ 28 w 79"/>
                <a:gd name="T21" fmla="*/ 11 h 78"/>
                <a:gd name="T22" fmla="*/ 35 w 79"/>
                <a:gd name="T23" fmla="*/ 22 h 78"/>
                <a:gd name="T24" fmla="*/ 35 w 79"/>
                <a:gd name="T25" fmla="*/ 34 h 78"/>
                <a:gd name="T26" fmla="*/ 23 w 79"/>
                <a:gd name="T27" fmla="*/ 34 h 78"/>
                <a:gd name="T28" fmla="*/ 12 w 79"/>
                <a:gd name="T29" fmla="*/ 27 h 78"/>
                <a:gd name="T30" fmla="*/ 12 w 79"/>
                <a:gd name="T31" fmla="*/ 27 h 78"/>
                <a:gd name="T32" fmla="*/ 0 w 79"/>
                <a:gd name="T33" fmla="*/ 39 h 78"/>
                <a:gd name="T34" fmla="*/ 12 w 79"/>
                <a:gd name="T35" fmla="*/ 50 h 78"/>
                <a:gd name="T36" fmla="*/ 12 w 79"/>
                <a:gd name="T37" fmla="*/ 50 h 78"/>
                <a:gd name="T38" fmla="*/ 23 w 79"/>
                <a:gd name="T39" fmla="*/ 43 h 78"/>
                <a:gd name="T40" fmla="*/ 35 w 79"/>
                <a:gd name="T41" fmla="*/ 43 h 78"/>
                <a:gd name="T42" fmla="*/ 35 w 79"/>
                <a:gd name="T43" fmla="*/ 55 h 78"/>
                <a:gd name="T44" fmla="*/ 28 w 79"/>
                <a:gd name="T45" fmla="*/ 66 h 78"/>
                <a:gd name="T46" fmla="*/ 28 w 79"/>
                <a:gd name="T47" fmla="*/ 66 h 78"/>
                <a:gd name="T48" fmla="*/ 40 w 79"/>
                <a:gd name="T49" fmla="*/ 78 h 78"/>
                <a:gd name="T50" fmla="*/ 51 w 79"/>
                <a:gd name="T51" fmla="*/ 66 h 78"/>
                <a:gd name="T52" fmla="*/ 51 w 79"/>
                <a:gd name="T53" fmla="*/ 66 h 78"/>
                <a:gd name="T54" fmla="*/ 44 w 79"/>
                <a:gd name="T55" fmla="*/ 55 h 78"/>
                <a:gd name="T56" fmla="*/ 44 w 79"/>
                <a:gd name="T57" fmla="*/ 43 h 78"/>
                <a:gd name="T58" fmla="*/ 56 w 79"/>
                <a:gd name="T59" fmla="*/ 43 h 78"/>
                <a:gd name="T60" fmla="*/ 67 w 79"/>
                <a:gd name="T61" fmla="*/ 50 h 78"/>
                <a:gd name="T62" fmla="*/ 67 w 79"/>
                <a:gd name="T63" fmla="*/ 50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2"/>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40"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6" y="27"/>
                    <a:pt x="0" y="32"/>
                    <a:pt x="0" y="39"/>
                  </a:cubicBezTo>
                  <a:cubicBezTo>
                    <a:pt x="0" y="45"/>
                    <a:pt x="6" y="50"/>
                    <a:pt x="12" y="50"/>
                  </a:cubicBezTo>
                  <a:cubicBezTo>
                    <a:pt x="12" y="50"/>
                    <a:pt x="12" y="50"/>
                    <a:pt x="12" y="50"/>
                  </a:cubicBezTo>
                  <a:cubicBezTo>
                    <a:pt x="17" y="50"/>
                    <a:pt x="21" y="47"/>
                    <a:pt x="23" y="43"/>
                  </a:cubicBezTo>
                  <a:cubicBezTo>
                    <a:pt x="35" y="43"/>
                    <a:pt x="35" y="43"/>
                    <a:pt x="35" y="43"/>
                  </a:cubicBezTo>
                  <a:cubicBezTo>
                    <a:pt x="35" y="55"/>
                    <a:pt x="35" y="55"/>
                    <a:pt x="35" y="55"/>
                  </a:cubicBezTo>
                  <a:cubicBezTo>
                    <a:pt x="31" y="57"/>
                    <a:pt x="28" y="61"/>
                    <a:pt x="28" y="66"/>
                  </a:cubicBezTo>
                  <a:cubicBezTo>
                    <a:pt x="28" y="66"/>
                    <a:pt x="28" y="66"/>
                    <a:pt x="28" y="66"/>
                  </a:cubicBezTo>
                  <a:cubicBezTo>
                    <a:pt x="28" y="73"/>
                    <a:pt x="33" y="78"/>
                    <a:pt x="40" y="78"/>
                  </a:cubicBezTo>
                  <a:cubicBezTo>
                    <a:pt x="46" y="78"/>
                    <a:pt x="51" y="73"/>
                    <a:pt x="51" y="66"/>
                  </a:cubicBezTo>
                  <a:cubicBezTo>
                    <a:pt x="51" y="66"/>
                    <a:pt x="51" y="66"/>
                    <a:pt x="51" y="66"/>
                  </a:cubicBezTo>
                  <a:cubicBezTo>
                    <a:pt x="51" y="61"/>
                    <a:pt x="48" y="57"/>
                    <a:pt x="44" y="55"/>
                  </a:cubicBezTo>
                  <a:cubicBezTo>
                    <a:pt x="44" y="43"/>
                    <a:pt x="44" y="43"/>
                    <a:pt x="44" y="43"/>
                  </a:cubicBezTo>
                  <a:cubicBezTo>
                    <a:pt x="56" y="43"/>
                    <a:pt x="56" y="43"/>
                    <a:pt x="56" y="43"/>
                  </a:cubicBezTo>
                  <a:cubicBezTo>
                    <a:pt x="58" y="47"/>
                    <a:pt x="62" y="50"/>
                    <a:pt x="67" y="50"/>
                  </a:cubicBezTo>
                  <a:cubicBezTo>
                    <a:pt x="67" y="50"/>
                    <a:pt x="67" y="50"/>
                    <a:pt x="67" y="50"/>
                  </a:cubicBezTo>
                  <a:cubicBezTo>
                    <a:pt x="73" y="50"/>
                    <a:pt x="79" y="45"/>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8" name="Freeform 143"/>
            <p:cNvSpPr>
              <a:spLocks/>
            </p:cNvSpPr>
            <p:nvPr/>
          </p:nvSpPr>
          <p:spPr bwMode="auto">
            <a:xfrm>
              <a:off x="6464300" y="1431925"/>
              <a:ext cx="63500" cy="61913"/>
            </a:xfrm>
            <a:custGeom>
              <a:avLst/>
              <a:gdLst>
                <a:gd name="T0" fmla="*/ 78 w 78"/>
                <a:gd name="T1" fmla="*/ 39 h 78"/>
                <a:gd name="T2" fmla="*/ 66 w 78"/>
                <a:gd name="T3" fmla="*/ 27 h 78"/>
                <a:gd name="T4" fmla="*/ 66 w 78"/>
                <a:gd name="T5" fmla="*/ 27 h 78"/>
                <a:gd name="T6" fmla="*/ 56 w 78"/>
                <a:gd name="T7" fmla="*/ 34 h 78"/>
                <a:gd name="T8" fmla="*/ 43 w 78"/>
                <a:gd name="T9" fmla="*/ 34 h 78"/>
                <a:gd name="T10" fmla="*/ 43 w 78"/>
                <a:gd name="T11" fmla="*/ 22 h 78"/>
                <a:gd name="T12" fmla="*/ 51 w 78"/>
                <a:gd name="T13" fmla="*/ 11 h 78"/>
                <a:gd name="T14" fmla="*/ 51 w 78"/>
                <a:gd name="T15" fmla="*/ 11 h 78"/>
                <a:gd name="T16" fmla="*/ 39 w 78"/>
                <a:gd name="T17" fmla="*/ 0 h 78"/>
                <a:gd name="T18" fmla="*/ 27 w 78"/>
                <a:gd name="T19" fmla="*/ 11 h 78"/>
                <a:gd name="T20" fmla="*/ 27 w 78"/>
                <a:gd name="T21" fmla="*/ 11 h 78"/>
                <a:gd name="T22" fmla="*/ 34 w 78"/>
                <a:gd name="T23" fmla="*/ 22 h 78"/>
                <a:gd name="T24" fmla="*/ 34 w 78"/>
                <a:gd name="T25" fmla="*/ 34 h 78"/>
                <a:gd name="T26" fmla="*/ 22 w 78"/>
                <a:gd name="T27" fmla="*/ 34 h 78"/>
                <a:gd name="T28" fmla="*/ 11 w 78"/>
                <a:gd name="T29" fmla="*/ 27 h 78"/>
                <a:gd name="T30" fmla="*/ 11 w 78"/>
                <a:gd name="T31" fmla="*/ 27 h 78"/>
                <a:gd name="T32" fmla="*/ 0 w 78"/>
                <a:gd name="T33" fmla="*/ 39 h 78"/>
                <a:gd name="T34" fmla="*/ 11 w 78"/>
                <a:gd name="T35" fmla="*/ 50 h 78"/>
                <a:gd name="T36" fmla="*/ 11 w 78"/>
                <a:gd name="T37" fmla="*/ 50 h 78"/>
                <a:gd name="T38" fmla="*/ 22 w 78"/>
                <a:gd name="T39" fmla="*/ 43 h 78"/>
                <a:gd name="T40" fmla="*/ 34 w 78"/>
                <a:gd name="T41" fmla="*/ 43 h 78"/>
                <a:gd name="T42" fmla="*/ 34 w 78"/>
                <a:gd name="T43" fmla="*/ 55 h 78"/>
                <a:gd name="T44" fmla="*/ 27 w 78"/>
                <a:gd name="T45" fmla="*/ 66 h 78"/>
                <a:gd name="T46" fmla="*/ 27 w 78"/>
                <a:gd name="T47" fmla="*/ 66 h 78"/>
                <a:gd name="T48" fmla="*/ 39 w 78"/>
                <a:gd name="T49" fmla="*/ 78 h 78"/>
                <a:gd name="T50" fmla="*/ 51 w 78"/>
                <a:gd name="T51" fmla="*/ 66 h 78"/>
                <a:gd name="T52" fmla="*/ 51 w 78"/>
                <a:gd name="T53" fmla="*/ 66 h 78"/>
                <a:gd name="T54" fmla="*/ 43 w 78"/>
                <a:gd name="T55" fmla="*/ 55 h 78"/>
                <a:gd name="T56" fmla="*/ 43 w 78"/>
                <a:gd name="T57" fmla="*/ 43 h 78"/>
                <a:gd name="T58" fmla="*/ 56 w 78"/>
                <a:gd name="T59" fmla="*/ 43 h 78"/>
                <a:gd name="T60" fmla="*/ 66 w 78"/>
                <a:gd name="T61" fmla="*/ 50 h 78"/>
                <a:gd name="T62" fmla="*/ 66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6" y="27"/>
                  </a:cubicBezTo>
                  <a:cubicBezTo>
                    <a:pt x="66" y="27"/>
                    <a:pt x="66" y="27"/>
                    <a:pt x="66" y="27"/>
                  </a:cubicBezTo>
                  <a:cubicBezTo>
                    <a:pt x="61" y="27"/>
                    <a:pt x="57" y="30"/>
                    <a:pt x="56" y="34"/>
                  </a:cubicBezTo>
                  <a:cubicBezTo>
                    <a:pt x="43" y="34"/>
                    <a:pt x="43" y="34"/>
                    <a:pt x="43" y="34"/>
                  </a:cubicBezTo>
                  <a:cubicBezTo>
                    <a:pt x="43" y="22"/>
                    <a:pt x="43" y="22"/>
                    <a:pt x="43" y="22"/>
                  </a:cubicBezTo>
                  <a:cubicBezTo>
                    <a:pt x="48" y="20"/>
                    <a:pt x="51" y="16"/>
                    <a:pt x="51" y="11"/>
                  </a:cubicBezTo>
                  <a:cubicBezTo>
                    <a:pt x="51" y="11"/>
                    <a:pt x="51" y="11"/>
                    <a:pt x="51" y="11"/>
                  </a:cubicBezTo>
                  <a:cubicBezTo>
                    <a:pt x="51" y="5"/>
                    <a:pt x="45" y="0"/>
                    <a:pt x="39" y="0"/>
                  </a:cubicBezTo>
                  <a:cubicBezTo>
                    <a:pt x="32" y="0"/>
                    <a:pt x="27" y="5"/>
                    <a:pt x="27" y="11"/>
                  </a:cubicBezTo>
                  <a:cubicBezTo>
                    <a:pt x="27" y="11"/>
                    <a:pt x="27" y="11"/>
                    <a:pt x="27" y="11"/>
                  </a:cubicBezTo>
                  <a:cubicBezTo>
                    <a:pt x="27" y="16"/>
                    <a:pt x="30" y="20"/>
                    <a:pt x="34" y="22"/>
                  </a:cubicBezTo>
                  <a:cubicBezTo>
                    <a:pt x="34" y="34"/>
                    <a:pt x="34" y="34"/>
                    <a:pt x="34" y="34"/>
                  </a:cubicBezTo>
                  <a:cubicBezTo>
                    <a:pt x="22" y="34"/>
                    <a:pt x="22" y="34"/>
                    <a:pt x="22" y="34"/>
                  </a:cubicBezTo>
                  <a:cubicBezTo>
                    <a:pt x="20" y="30"/>
                    <a:pt x="16" y="27"/>
                    <a:pt x="11" y="27"/>
                  </a:cubicBezTo>
                  <a:cubicBezTo>
                    <a:pt x="11" y="27"/>
                    <a:pt x="11" y="27"/>
                    <a:pt x="11" y="27"/>
                  </a:cubicBezTo>
                  <a:cubicBezTo>
                    <a:pt x="5" y="27"/>
                    <a:pt x="0" y="32"/>
                    <a:pt x="0" y="39"/>
                  </a:cubicBezTo>
                  <a:cubicBezTo>
                    <a:pt x="0" y="45"/>
                    <a:pt x="5" y="50"/>
                    <a:pt x="11" y="50"/>
                  </a:cubicBezTo>
                  <a:cubicBezTo>
                    <a:pt x="11" y="50"/>
                    <a:pt x="11" y="50"/>
                    <a:pt x="11" y="50"/>
                  </a:cubicBezTo>
                  <a:cubicBezTo>
                    <a:pt x="16" y="50"/>
                    <a:pt x="20" y="47"/>
                    <a:pt x="22" y="43"/>
                  </a:cubicBezTo>
                  <a:cubicBezTo>
                    <a:pt x="34" y="43"/>
                    <a:pt x="34" y="43"/>
                    <a:pt x="34" y="43"/>
                  </a:cubicBezTo>
                  <a:cubicBezTo>
                    <a:pt x="34" y="55"/>
                    <a:pt x="34" y="55"/>
                    <a:pt x="34" y="55"/>
                  </a:cubicBezTo>
                  <a:cubicBezTo>
                    <a:pt x="30" y="57"/>
                    <a:pt x="27" y="61"/>
                    <a:pt x="27" y="66"/>
                  </a:cubicBezTo>
                  <a:cubicBezTo>
                    <a:pt x="27" y="66"/>
                    <a:pt x="27" y="66"/>
                    <a:pt x="27" y="66"/>
                  </a:cubicBezTo>
                  <a:cubicBezTo>
                    <a:pt x="27" y="73"/>
                    <a:pt x="32" y="78"/>
                    <a:pt x="39" y="78"/>
                  </a:cubicBezTo>
                  <a:cubicBezTo>
                    <a:pt x="45" y="78"/>
                    <a:pt x="51" y="73"/>
                    <a:pt x="51" y="66"/>
                  </a:cubicBezTo>
                  <a:cubicBezTo>
                    <a:pt x="51" y="66"/>
                    <a:pt x="51" y="66"/>
                    <a:pt x="51" y="66"/>
                  </a:cubicBezTo>
                  <a:cubicBezTo>
                    <a:pt x="51" y="61"/>
                    <a:pt x="48" y="57"/>
                    <a:pt x="43" y="55"/>
                  </a:cubicBezTo>
                  <a:cubicBezTo>
                    <a:pt x="43" y="43"/>
                    <a:pt x="43" y="43"/>
                    <a:pt x="43" y="43"/>
                  </a:cubicBezTo>
                  <a:cubicBezTo>
                    <a:pt x="56" y="43"/>
                    <a:pt x="56" y="43"/>
                    <a:pt x="56" y="43"/>
                  </a:cubicBezTo>
                  <a:cubicBezTo>
                    <a:pt x="57" y="47"/>
                    <a:pt x="61" y="50"/>
                    <a:pt x="66" y="50"/>
                  </a:cubicBezTo>
                  <a:cubicBezTo>
                    <a:pt x="66" y="50"/>
                    <a:pt x="66" y="50"/>
                    <a:pt x="66"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9" name="Freeform 144"/>
            <p:cNvSpPr>
              <a:spLocks/>
            </p:cNvSpPr>
            <p:nvPr/>
          </p:nvSpPr>
          <p:spPr bwMode="auto">
            <a:xfrm>
              <a:off x="6588125" y="1431925"/>
              <a:ext cx="63500" cy="61913"/>
            </a:xfrm>
            <a:custGeom>
              <a:avLst/>
              <a:gdLst>
                <a:gd name="T0" fmla="*/ 78 w 78"/>
                <a:gd name="T1" fmla="*/ 39 h 78"/>
                <a:gd name="T2" fmla="*/ 67 w 78"/>
                <a:gd name="T3" fmla="*/ 27 h 78"/>
                <a:gd name="T4" fmla="*/ 67 w 78"/>
                <a:gd name="T5" fmla="*/ 27 h 78"/>
                <a:gd name="T6" fmla="*/ 56 w 78"/>
                <a:gd name="T7" fmla="*/ 34 h 78"/>
                <a:gd name="T8" fmla="*/ 44 w 78"/>
                <a:gd name="T9" fmla="*/ 34 h 78"/>
                <a:gd name="T10" fmla="*/ 44 w 78"/>
                <a:gd name="T11" fmla="*/ 22 h 78"/>
                <a:gd name="T12" fmla="*/ 51 w 78"/>
                <a:gd name="T13" fmla="*/ 11 h 78"/>
                <a:gd name="T14" fmla="*/ 51 w 78"/>
                <a:gd name="T15" fmla="*/ 11 h 78"/>
                <a:gd name="T16" fmla="*/ 39 w 78"/>
                <a:gd name="T17" fmla="*/ 0 h 78"/>
                <a:gd name="T18" fmla="*/ 28 w 78"/>
                <a:gd name="T19" fmla="*/ 11 h 78"/>
                <a:gd name="T20" fmla="*/ 28 w 78"/>
                <a:gd name="T21" fmla="*/ 11 h 78"/>
                <a:gd name="T22" fmla="*/ 35 w 78"/>
                <a:gd name="T23" fmla="*/ 22 h 78"/>
                <a:gd name="T24" fmla="*/ 35 w 78"/>
                <a:gd name="T25" fmla="*/ 34 h 78"/>
                <a:gd name="T26" fmla="*/ 22 w 78"/>
                <a:gd name="T27" fmla="*/ 34 h 78"/>
                <a:gd name="T28" fmla="*/ 12 w 78"/>
                <a:gd name="T29" fmla="*/ 27 h 78"/>
                <a:gd name="T30" fmla="*/ 12 w 78"/>
                <a:gd name="T31" fmla="*/ 27 h 78"/>
                <a:gd name="T32" fmla="*/ 0 w 78"/>
                <a:gd name="T33" fmla="*/ 39 h 78"/>
                <a:gd name="T34" fmla="*/ 12 w 78"/>
                <a:gd name="T35" fmla="*/ 50 h 78"/>
                <a:gd name="T36" fmla="*/ 12 w 78"/>
                <a:gd name="T37" fmla="*/ 50 h 78"/>
                <a:gd name="T38" fmla="*/ 22 w 78"/>
                <a:gd name="T39" fmla="*/ 43 h 78"/>
                <a:gd name="T40" fmla="*/ 35 w 78"/>
                <a:gd name="T41" fmla="*/ 43 h 78"/>
                <a:gd name="T42" fmla="*/ 35 w 78"/>
                <a:gd name="T43" fmla="*/ 55 h 78"/>
                <a:gd name="T44" fmla="*/ 28 w 78"/>
                <a:gd name="T45" fmla="*/ 66 h 78"/>
                <a:gd name="T46" fmla="*/ 28 w 78"/>
                <a:gd name="T47" fmla="*/ 66 h 78"/>
                <a:gd name="T48" fmla="*/ 39 w 78"/>
                <a:gd name="T49" fmla="*/ 78 h 78"/>
                <a:gd name="T50" fmla="*/ 51 w 78"/>
                <a:gd name="T51" fmla="*/ 66 h 78"/>
                <a:gd name="T52" fmla="*/ 51 w 78"/>
                <a:gd name="T53" fmla="*/ 66 h 78"/>
                <a:gd name="T54" fmla="*/ 44 w 78"/>
                <a:gd name="T55" fmla="*/ 55 h 78"/>
                <a:gd name="T56" fmla="*/ 44 w 78"/>
                <a:gd name="T57" fmla="*/ 43 h 78"/>
                <a:gd name="T58" fmla="*/ 56 w 78"/>
                <a:gd name="T59" fmla="*/ 43 h 78"/>
                <a:gd name="T60" fmla="*/ 67 w 78"/>
                <a:gd name="T61" fmla="*/ 50 h 78"/>
                <a:gd name="T62" fmla="*/ 67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39" y="0"/>
                  </a:cubicBezTo>
                  <a:cubicBezTo>
                    <a:pt x="33" y="0"/>
                    <a:pt x="28" y="5"/>
                    <a:pt x="28" y="11"/>
                  </a:cubicBezTo>
                  <a:cubicBezTo>
                    <a:pt x="28" y="11"/>
                    <a:pt x="28" y="11"/>
                    <a:pt x="28" y="11"/>
                  </a:cubicBezTo>
                  <a:cubicBezTo>
                    <a:pt x="28" y="16"/>
                    <a:pt x="30" y="20"/>
                    <a:pt x="35" y="22"/>
                  </a:cubicBezTo>
                  <a:cubicBezTo>
                    <a:pt x="35" y="34"/>
                    <a:pt x="35" y="34"/>
                    <a:pt x="35" y="34"/>
                  </a:cubicBezTo>
                  <a:cubicBezTo>
                    <a:pt x="22" y="34"/>
                    <a:pt x="22" y="34"/>
                    <a:pt x="22" y="34"/>
                  </a:cubicBezTo>
                  <a:cubicBezTo>
                    <a:pt x="21" y="30"/>
                    <a:pt x="17" y="27"/>
                    <a:pt x="12" y="27"/>
                  </a:cubicBezTo>
                  <a:cubicBezTo>
                    <a:pt x="12" y="27"/>
                    <a:pt x="12" y="27"/>
                    <a:pt x="12" y="27"/>
                  </a:cubicBezTo>
                  <a:cubicBezTo>
                    <a:pt x="5" y="27"/>
                    <a:pt x="0" y="32"/>
                    <a:pt x="0" y="39"/>
                  </a:cubicBezTo>
                  <a:cubicBezTo>
                    <a:pt x="0" y="45"/>
                    <a:pt x="5" y="50"/>
                    <a:pt x="12" y="50"/>
                  </a:cubicBezTo>
                  <a:cubicBezTo>
                    <a:pt x="12" y="50"/>
                    <a:pt x="12" y="50"/>
                    <a:pt x="12" y="50"/>
                  </a:cubicBezTo>
                  <a:cubicBezTo>
                    <a:pt x="17" y="50"/>
                    <a:pt x="21" y="47"/>
                    <a:pt x="22" y="43"/>
                  </a:cubicBezTo>
                  <a:cubicBezTo>
                    <a:pt x="35" y="43"/>
                    <a:pt x="35" y="43"/>
                    <a:pt x="35" y="43"/>
                  </a:cubicBezTo>
                  <a:cubicBezTo>
                    <a:pt x="35" y="55"/>
                    <a:pt x="35" y="55"/>
                    <a:pt x="35" y="55"/>
                  </a:cubicBezTo>
                  <a:cubicBezTo>
                    <a:pt x="30" y="57"/>
                    <a:pt x="28" y="61"/>
                    <a:pt x="28" y="66"/>
                  </a:cubicBezTo>
                  <a:cubicBezTo>
                    <a:pt x="28" y="66"/>
                    <a:pt x="28" y="66"/>
                    <a:pt x="28" y="66"/>
                  </a:cubicBezTo>
                  <a:cubicBezTo>
                    <a:pt x="28" y="73"/>
                    <a:pt x="33" y="78"/>
                    <a:pt x="39" y="78"/>
                  </a:cubicBezTo>
                  <a:cubicBezTo>
                    <a:pt x="46" y="78"/>
                    <a:pt x="51" y="73"/>
                    <a:pt x="51" y="66"/>
                  </a:cubicBezTo>
                  <a:cubicBezTo>
                    <a:pt x="51" y="66"/>
                    <a:pt x="51" y="66"/>
                    <a:pt x="51" y="66"/>
                  </a:cubicBezTo>
                  <a:cubicBezTo>
                    <a:pt x="51" y="61"/>
                    <a:pt x="48" y="57"/>
                    <a:pt x="44" y="55"/>
                  </a:cubicBezTo>
                  <a:cubicBezTo>
                    <a:pt x="44" y="43"/>
                    <a:pt x="44" y="43"/>
                    <a:pt x="44" y="43"/>
                  </a:cubicBezTo>
                  <a:cubicBezTo>
                    <a:pt x="56" y="43"/>
                    <a:pt x="56" y="43"/>
                    <a:pt x="56" y="43"/>
                  </a:cubicBezTo>
                  <a:cubicBezTo>
                    <a:pt x="58" y="47"/>
                    <a:pt x="62" y="50"/>
                    <a:pt x="67" y="50"/>
                  </a:cubicBezTo>
                  <a:cubicBezTo>
                    <a:pt x="67" y="50"/>
                    <a:pt x="67" y="50"/>
                    <a:pt x="67"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0" name="Freeform 145"/>
            <p:cNvSpPr>
              <a:spLocks/>
            </p:cNvSpPr>
            <p:nvPr/>
          </p:nvSpPr>
          <p:spPr bwMode="auto">
            <a:xfrm>
              <a:off x="6711950" y="1431925"/>
              <a:ext cx="63500" cy="61913"/>
            </a:xfrm>
            <a:custGeom>
              <a:avLst/>
              <a:gdLst>
                <a:gd name="T0" fmla="*/ 79 w 79"/>
                <a:gd name="T1" fmla="*/ 39 h 78"/>
                <a:gd name="T2" fmla="*/ 67 w 79"/>
                <a:gd name="T3" fmla="*/ 27 h 78"/>
                <a:gd name="T4" fmla="*/ 67 w 79"/>
                <a:gd name="T5" fmla="*/ 27 h 78"/>
                <a:gd name="T6" fmla="*/ 56 w 79"/>
                <a:gd name="T7" fmla="*/ 34 h 78"/>
                <a:gd name="T8" fmla="*/ 44 w 79"/>
                <a:gd name="T9" fmla="*/ 34 h 78"/>
                <a:gd name="T10" fmla="*/ 44 w 79"/>
                <a:gd name="T11" fmla="*/ 22 h 78"/>
                <a:gd name="T12" fmla="*/ 51 w 79"/>
                <a:gd name="T13" fmla="*/ 11 h 78"/>
                <a:gd name="T14" fmla="*/ 51 w 79"/>
                <a:gd name="T15" fmla="*/ 11 h 78"/>
                <a:gd name="T16" fmla="*/ 39 w 79"/>
                <a:gd name="T17" fmla="*/ 0 h 78"/>
                <a:gd name="T18" fmla="*/ 28 w 79"/>
                <a:gd name="T19" fmla="*/ 11 h 78"/>
                <a:gd name="T20" fmla="*/ 28 w 79"/>
                <a:gd name="T21" fmla="*/ 11 h 78"/>
                <a:gd name="T22" fmla="*/ 35 w 79"/>
                <a:gd name="T23" fmla="*/ 22 h 78"/>
                <a:gd name="T24" fmla="*/ 35 w 79"/>
                <a:gd name="T25" fmla="*/ 34 h 78"/>
                <a:gd name="T26" fmla="*/ 23 w 79"/>
                <a:gd name="T27" fmla="*/ 34 h 78"/>
                <a:gd name="T28" fmla="*/ 12 w 79"/>
                <a:gd name="T29" fmla="*/ 27 h 78"/>
                <a:gd name="T30" fmla="*/ 12 w 79"/>
                <a:gd name="T31" fmla="*/ 27 h 78"/>
                <a:gd name="T32" fmla="*/ 0 w 79"/>
                <a:gd name="T33" fmla="*/ 39 h 78"/>
                <a:gd name="T34" fmla="*/ 12 w 79"/>
                <a:gd name="T35" fmla="*/ 50 h 78"/>
                <a:gd name="T36" fmla="*/ 12 w 79"/>
                <a:gd name="T37" fmla="*/ 50 h 78"/>
                <a:gd name="T38" fmla="*/ 23 w 79"/>
                <a:gd name="T39" fmla="*/ 43 h 78"/>
                <a:gd name="T40" fmla="*/ 35 w 79"/>
                <a:gd name="T41" fmla="*/ 43 h 78"/>
                <a:gd name="T42" fmla="*/ 35 w 79"/>
                <a:gd name="T43" fmla="*/ 55 h 78"/>
                <a:gd name="T44" fmla="*/ 28 w 79"/>
                <a:gd name="T45" fmla="*/ 66 h 78"/>
                <a:gd name="T46" fmla="*/ 28 w 79"/>
                <a:gd name="T47" fmla="*/ 66 h 78"/>
                <a:gd name="T48" fmla="*/ 39 w 79"/>
                <a:gd name="T49" fmla="*/ 78 h 78"/>
                <a:gd name="T50" fmla="*/ 51 w 79"/>
                <a:gd name="T51" fmla="*/ 66 h 78"/>
                <a:gd name="T52" fmla="*/ 51 w 79"/>
                <a:gd name="T53" fmla="*/ 66 h 78"/>
                <a:gd name="T54" fmla="*/ 44 w 79"/>
                <a:gd name="T55" fmla="*/ 55 h 78"/>
                <a:gd name="T56" fmla="*/ 44 w 79"/>
                <a:gd name="T57" fmla="*/ 43 h 78"/>
                <a:gd name="T58" fmla="*/ 56 w 79"/>
                <a:gd name="T59" fmla="*/ 43 h 78"/>
                <a:gd name="T60" fmla="*/ 67 w 79"/>
                <a:gd name="T61" fmla="*/ 50 h 78"/>
                <a:gd name="T62" fmla="*/ 67 w 79"/>
                <a:gd name="T63" fmla="*/ 50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2"/>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39"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6" y="27"/>
                    <a:pt x="0" y="32"/>
                    <a:pt x="0" y="39"/>
                  </a:cubicBezTo>
                  <a:cubicBezTo>
                    <a:pt x="0" y="45"/>
                    <a:pt x="6" y="50"/>
                    <a:pt x="12" y="50"/>
                  </a:cubicBezTo>
                  <a:cubicBezTo>
                    <a:pt x="12" y="50"/>
                    <a:pt x="12" y="50"/>
                    <a:pt x="12" y="50"/>
                  </a:cubicBezTo>
                  <a:cubicBezTo>
                    <a:pt x="17" y="50"/>
                    <a:pt x="21" y="47"/>
                    <a:pt x="23" y="43"/>
                  </a:cubicBezTo>
                  <a:cubicBezTo>
                    <a:pt x="35" y="43"/>
                    <a:pt x="35" y="43"/>
                    <a:pt x="35" y="43"/>
                  </a:cubicBezTo>
                  <a:cubicBezTo>
                    <a:pt x="35" y="55"/>
                    <a:pt x="35" y="55"/>
                    <a:pt x="35" y="55"/>
                  </a:cubicBezTo>
                  <a:cubicBezTo>
                    <a:pt x="31" y="57"/>
                    <a:pt x="28" y="61"/>
                    <a:pt x="28" y="66"/>
                  </a:cubicBezTo>
                  <a:cubicBezTo>
                    <a:pt x="28" y="66"/>
                    <a:pt x="28" y="66"/>
                    <a:pt x="28" y="66"/>
                  </a:cubicBezTo>
                  <a:cubicBezTo>
                    <a:pt x="28" y="73"/>
                    <a:pt x="33" y="78"/>
                    <a:pt x="39" y="78"/>
                  </a:cubicBezTo>
                  <a:cubicBezTo>
                    <a:pt x="46" y="78"/>
                    <a:pt x="51" y="73"/>
                    <a:pt x="51" y="66"/>
                  </a:cubicBezTo>
                  <a:cubicBezTo>
                    <a:pt x="51" y="66"/>
                    <a:pt x="51" y="66"/>
                    <a:pt x="51" y="66"/>
                  </a:cubicBezTo>
                  <a:cubicBezTo>
                    <a:pt x="51" y="61"/>
                    <a:pt x="48" y="57"/>
                    <a:pt x="44" y="55"/>
                  </a:cubicBezTo>
                  <a:cubicBezTo>
                    <a:pt x="44" y="43"/>
                    <a:pt x="44" y="43"/>
                    <a:pt x="44" y="43"/>
                  </a:cubicBezTo>
                  <a:cubicBezTo>
                    <a:pt x="56" y="43"/>
                    <a:pt x="56" y="43"/>
                    <a:pt x="56" y="43"/>
                  </a:cubicBezTo>
                  <a:cubicBezTo>
                    <a:pt x="58" y="47"/>
                    <a:pt x="62" y="50"/>
                    <a:pt x="67" y="50"/>
                  </a:cubicBezTo>
                  <a:cubicBezTo>
                    <a:pt x="67" y="50"/>
                    <a:pt x="67" y="50"/>
                    <a:pt x="67" y="50"/>
                  </a:cubicBezTo>
                  <a:cubicBezTo>
                    <a:pt x="73" y="50"/>
                    <a:pt x="79" y="45"/>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1" name="Freeform 146"/>
            <p:cNvSpPr>
              <a:spLocks/>
            </p:cNvSpPr>
            <p:nvPr/>
          </p:nvSpPr>
          <p:spPr bwMode="auto">
            <a:xfrm>
              <a:off x="6835775" y="1431925"/>
              <a:ext cx="63500" cy="61913"/>
            </a:xfrm>
            <a:custGeom>
              <a:avLst/>
              <a:gdLst>
                <a:gd name="T0" fmla="*/ 78 w 78"/>
                <a:gd name="T1" fmla="*/ 39 h 78"/>
                <a:gd name="T2" fmla="*/ 66 w 78"/>
                <a:gd name="T3" fmla="*/ 27 h 78"/>
                <a:gd name="T4" fmla="*/ 66 w 78"/>
                <a:gd name="T5" fmla="*/ 27 h 78"/>
                <a:gd name="T6" fmla="*/ 55 w 78"/>
                <a:gd name="T7" fmla="*/ 34 h 78"/>
                <a:gd name="T8" fmla="*/ 43 w 78"/>
                <a:gd name="T9" fmla="*/ 34 h 78"/>
                <a:gd name="T10" fmla="*/ 43 w 78"/>
                <a:gd name="T11" fmla="*/ 22 h 78"/>
                <a:gd name="T12" fmla="*/ 50 w 78"/>
                <a:gd name="T13" fmla="*/ 11 h 78"/>
                <a:gd name="T14" fmla="*/ 50 w 78"/>
                <a:gd name="T15" fmla="*/ 11 h 78"/>
                <a:gd name="T16" fmla="*/ 39 w 78"/>
                <a:gd name="T17" fmla="*/ 0 h 78"/>
                <a:gd name="T18" fmla="*/ 27 w 78"/>
                <a:gd name="T19" fmla="*/ 11 h 78"/>
                <a:gd name="T20" fmla="*/ 27 w 78"/>
                <a:gd name="T21" fmla="*/ 11 h 78"/>
                <a:gd name="T22" fmla="*/ 34 w 78"/>
                <a:gd name="T23" fmla="*/ 22 h 78"/>
                <a:gd name="T24" fmla="*/ 34 w 78"/>
                <a:gd name="T25" fmla="*/ 34 h 78"/>
                <a:gd name="T26" fmla="*/ 22 w 78"/>
                <a:gd name="T27" fmla="*/ 34 h 78"/>
                <a:gd name="T28" fmla="*/ 11 w 78"/>
                <a:gd name="T29" fmla="*/ 27 h 78"/>
                <a:gd name="T30" fmla="*/ 11 w 78"/>
                <a:gd name="T31" fmla="*/ 27 h 78"/>
                <a:gd name="T32" fmla="*/ 0 w 78"/>
                <a:gd name="T33" fmla="*/ 39 h 78"/>
                <a:gd name="T34" fmla="*/ 11 w 78"/>
                <a:gd name="T35" fmla="*/ 50 h 78"/>
                <a:gd name="T36" fmla="*/ 11 w 78"/>
                <a:gd name="T37" fmla="*/ 50 h 78"/>
                <a:gd name="T38" fmla="*/ 22 w 78"/>
                <a:gd name="T39" fmla="*/ 43 h 78"/>
                <a:gd name="T40" fmla="*/ 34 w 78"/>
                <a:gd name="T41" fmla="*/ 43 h 78"/>
                <a:gd name="T42" fmla="*/ 34 w 78"/>
                <a:gd name="T43" fmla="*/ 55 h 78"/>
                <a:gd name="T44" fmla="*/ 27 w 78"/>
                <a:gd name="T45" fmla="*/ 66 h 78"/>
                <a:gd name="T46" fmla="*/ 27 w 78"/>
                <a:gd name="T47" fmla="*/ 66 h 78"/>
                <a:gd name="T48" fmla="*/ 39 w 78"/>
                <a:gd name="T49" fmla="*/ 78 h 78"/>
                <a:gd name="T50" fmla="*/ 50 w 78"/>
                <a:gd name="T51" fmla="*/ 66 h 78"/>
                <a:gd name="T52" fmla="*/ 50 w 78"/>
                <a:gd name="T53" fmla="*/ 66 h 78"/>
                <a:gd name="T54" fmla="*/ 43 w 78"/>
                <a:gd name="T55" fmla="*/ 55 h 78"/>
                <a:gd name="T56" fmla="*/ 43 w 78"/>
                <a:gd name="T57" fmla="*/ 43 h 78"/>
                <a:gd name="T58" fmla="*/ 55 w 78"/>
                <a:gd name="T59" fmla="*/ 43 h 78"/>
                <a:gd name="T60" fmla="*/ 66 w 78"/>
                <a:gd name="T61" fmla="*/ 50 h 78"/>
                <a:gd name="T62" fmla="*/ 66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6" y="27"/>
                  </a:cubicBezTo>
                  <a:cubicBezTo>
                    <a:pt x="66" y="27"/>
                    <a:pt x="66" y="27"/>
                    <a:pt x="66" y="27"/>
                  </a:cubicBezTo>
                  <a:cubicBezTo>
                    <a:pt x="61" y="27"/>
                    <a:pt x="57" y="30"/>
                    <a:pt x="55" y="34"/>
                  </a:cubicBezTo>
                  <a:cubicBezTo>
                    <a:pt x="43" y="34"/>
                    <a:pt x="43" y="34"/>
                    <a:pt x="43" y="34"/>
                  </a:cubicBezTo>
                  <a:cubicBezTo>
                    <a:pt x="43" y="22"/>
                    <a:pt x="43" y="22"/>
                    <a:pt x="43" y="22"/>
                  </a:cubicBezTo>
                  <a:cubicBezTo>
                    <a:pt x="47" y="20"/>
                    <a:pt x="50" y="16"/>
                    <a:pt x="50" y="11"/>
                  </a:cubicBezTo>
                  <a:cubicBezTo>
                    <a:pt x="50" y="11"/>
                    <a:pt x="50" y="11"/>
                    <a:pt x="50" y="11"/>
                  </a:cubicBezTo>
                  <a:cubicBezTo>
                    <a:pt x="50" y="5"/>
                    <a:pt x="45" y="0"/>
                    <a:pt x="39" y="0"/>
                  </a:cubicBezTo>
                  <a:cubicBezTo>
                    <a:pt x="32" y="0"/>
                    <a:pt x="27" y="5"/>
                    <a:pt x="27" y="11"/>
                  </a:cubicBezTo>
                  <a:cubicBezTo>
                    <a:pt x="27" y="11"/>
                    <a:pt x="27" y="11"/>
                    <a:pt x="27" y="11"/>
                  </a:cubicBezTo>
                  <a:cubicBezTo>
                    <a:pt x="27" y="16"/>
                    <a:pt x="30" y="20"/>
                    <a:pt x="34" y="22"/>
                  </a:cubicBezTo>
                  <a:cubicBezTo>
                    <a:pt x="34" y="34"/>
                    <a:pt x="34" y="34"/>
                    <a:pt x="34" y="34"/>
                  </a:cubicBezTo>
                  <a:cubicBezTo>
                    <a:pt x="22" y="34"/>
                    <a:pt x="22" y="34"/>
                    <a:pt x="22" y="34"/>
                  </a:cubicBezTo>
                  <a:cubicBezTo>
                    <a:pt x="20" y="30"/>
                    <a:pt x="16" y="27"/>
                    <a:pt x="11" y="27"/>
                  </a:cubicBezTo>
                  <a:cubicBezTo>
                    <a:pt x="11" y="27"/>
                    <a:pt x="11" y="27"/>
                    <a:pt x="11" y="27"/>
                  </a:cubicBezTo>
                  <a:cubicBezTo>
                    <a:pt x="5" y="27"/>
                    <a:pt x="0" y="32"/>
                    <a:pt x="0" y="39"/>
                  </a:cubicBezTo>
                  <a:cubicBezTo>
                    <a:pt x="0" y="45"/>
                    <a:pt x="5" y="50"/>
                    <a:pt x="11" y="50"/>
                  </a:cubicBezTo>
                  <a:cubicBezTo>
                    <a:pt x="11" y="50"/>
                    <a:pt x="11" y="50"/>
                    <a:pt x="11" y="50"/>
                  </a:cubicBezTo>
                  <a:cubicBezTo>
                    <a:pt x="16" y="50"/>
                    <a:pt x="20" y="47"/>
                    <a:pt x="22" y="43"/>
                  </a:cubicBezTo>
                  <a:cubicBezTo>
                    <a:pt x="34" y="43"/>
                    <a:pt x="34" y="43"/>
                    <a:pt x="34" y="43"/>
                  </a:cubicBezTo>
                  <a:cubicBezTo>
                    <a:pt x="34" y="55"/>
                    <a:pt x="34" y="55"/>
                    <a:pt x="34" y="55"/>
                  </a:cubicBezTo>
                  <a:cubicBezTo>
                    <a:pt x="30" y="57"/>
                    <a:pt x="27" y="61"/>
                    <a:pt x="27" y="66"/>
                  </a:cubicBezTo>
                  <a:cubicBezTo>
                    <a:pt x="27" y="66"/>
                    <a:pt x="27" y="66"/>
                    <a:pt x="27" y="66"/>
                  </a:cubicBezTo>
                  <a:cubicBezTo>
                    <a:pt x="27" y="73"/>
                    <a:pt x="32" y="78"/>
                    <a:pt x="39" y="78"/>
                  </a:cubicBezTo>
                  <a:cubicBezTo>
                    <a:pt x="45" y="78"/>
                    <a:pt x="50" y="73"/>
                    <a:pt x="50" y="66"/>
                  </a:cubicBezTo>
                  <a:cubicBezTo>
                    <a:pt x="50" y="66"/>
                    <a:pt x="50" y="66"/>
                    <a:pt x="50" y="66"/>
                  </a:cubicBezTo>
                  <a:cubicBezTo>
                    <a:pt x="50" y="61"/>
                    <a:pt x="47" y="57"/>
                    <a:pt x="43" y="55"/>
                  </a:cubicBezTo>
                  <a:cubicBezTo>
                    <a:pt x="43" y="43"/>
                    <a:pt x="43" y="43"/>
                    <a:pt x="43" y="43"/>
                  </a:cubicBezTo>
                  <a:cubicBezTo>
                    <a:pt x="55" y="43"/>
                    <a:pt x="55" y="43"/>
                    <a:pt x="55" y="43"/>
                  </a:cubicBezTo>
                  <a:cubicBezTo>
                    <a:pt x="57" y="47"/>
                    <a:pt x="61" y="50"/>
                    <a:pt x="66" y="50"/>
                  </a:cubicBezTo>
                  <a:cubicBezTo>
                    <a:pt x="66" y="50"/>
                    <a:pt x="66" y="50"/>
                    <a:pt x="66"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2" name="Freeform 147"/>
            <p:cNvSpPr>
              <a:spLocks/>
            </p:cNvSpPr>
            <p:nvPr/>
          </p:nvSpPr>
          <p:spPr bwMode="auto">
            <a:xfrm>
              <a:off x="6959600" y="1431925"/>
              <a:ext cx="63500" cy="61913"/>
            </a:xfrm>
            <a:custGeom>
              <a:avLst/>
              <a:gdLst>
                <a:gd name="T0" fmla="*/ 78 w 78"/>
                <a:gd name="T1" fmla="*/ 39 h 78"/>
                <a:gd name="T2" fmla="*/ 67 w 78"/>
                <a:gd name="T3" fmla="*/ 27 h 78"/>
                <a:gd name="T4" fmla="*/ 67 w 78"/>
                <a:gd name="T5" fmla="*/ 27 h 78"/>
                <a:gd name="T6" fmla="*/ 56 w 78"/>
                <a:gd name="T7" fmla="*/ 34 h 78"/>
                <a:gd name="T8" fmla="*/ 44 w 78"/>
                <a:gd name="T9" fmla="*/ 34 h 78"/>
                <a:gd name="T10" fmla="*/ 44 w 78"/>
                <a:gd name="T11" fmla="*/ 22 h 78"/>
                <a:gd name="T12" fmla="*/ 51 w 78"/>
                <a:gd name="T13" fmla="*/ 11 h 78"/>
                <a:gd name="T14" fmla="*/ 51 w 78"/>
                <a:gd name="T15" fmla="*/ 11 h 78"/>
                <a:gd name="T16" fmla="*/ 39 w 78"/>
                <a:gd name="T17" fmla="*/ 0 h 78"/>
                <a:gd name="T18" fmla="*/ 27 w 78"/>
                <a:gd name="T19" fmla="*/ 11 h 78"/>
                <a:gd name="T20" fmla="*/ 27 w 78"/>
                <a:gd name="T21" fmla="*/ 11 h 78"/>
                <a:gd name="T22" fmla="*/ 35 w 78"/>
                <a:gd name="T23" fmla="*/ 22 h 78"/>
                <a:gd name="T24" fmla="*/ 35 w 78"/>
                <a:gd name="T25" fmla="*/ 34 h 78"/>
                <a:gd name="T26" fmla="*/ 22 w 78"/>
                <a:gd name="T27" fmla="*/ 34 h 78"/>
                <a:gd name="T28" fmla="*/ 12 w 78"/>
                <a:gd name="T29" fmla="*/ 27 h 78"/>
                <a:gd name="T30" fmla="*/ 12 w 78"/>
                <a:gd name="T31" fmla="*/ 27 h 78"/>
                <a:gd name="T32" fmla="*/ 0 w 78"/>
                <a:gd name="T33" fmla="*/ 39 h 78"/>
                <a:gd name="T34" fmla="*/ 12 w 78"/>
                <a:gd name="T35" fmla="*/ 50 h 78"/>
                <a:gd name="T36" fmla="*/ 12 w 78"/>
                <a:gd name="T37" fmla="*/ 50 h 78"/>
                <a:gd name="T38" fmla="*/ 22 w 78"/>
                <a:gd name="T39" fmla="*/ 43 h 78"/>
                <a:gd name="T40" fmla="*/ 35 w 78"/>
                <a:gd name="T41" fmla="*/ 43 h 78"/>
                <a:gd name="T42" fmla="*/ 35 w 78"/>
                <a:gd name="T43" fmla="*/ 55 h 78"/>
                <a:gd name="T44" fmla="*/ 27 w 78"/>
                <a:gd name="T45" fmla="*/ 66 h 78"/>
                <a:gd name="T46" fmla="*/ 27 w 78"/>
                <a:gd name="T47" fmla="*/ 66 h 78"/>
                <a:gd name="T48" fmla="*/ 39 w 78"/>
                <a:gd name="T49" fmla="*/ 78 h 78"/>
                <a:gd name="T50" fmla="*/ 51 w 78"/>
                <a:gd name="T51" fmla="*/ 66 h 78"/>
                <a:gd name="T52" fmla="*/ 51 w 78"/>
                <a:gd name="T53" fmla="*/ 66 h 78"/>
                <a:gd name="T54" fmla="*/ 44 w 78"/>
                <a:gd name="T55" fmla="*/ 55 h 78"/>
                <a:gd name="T56" fmla="*/ 44 w 78"/>
                <a:gd name="T57" fmla="*/ 43 h 78"/>
                <a:gd name="T58" fmla="*/ 56 w 78"/>
                <a:gd name="T59" fmla="*/ 43 h 78"/>
                <a:gd name="T60" fmla="*/ 67 w 78"/>
                <a:gd name="T61" fmla="*/ 50 h 78"/>
                <a:gd name="T62" fmla="*/ 67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5" y="0"/>
                    <a:pt x="39" y="0"/>
                  </a:cubicBezTo>
                  <a:cubicBezTo>
                    <a:pt x="33" y="0"/>
                    <a:pt x="27" y="5"/>
                    <a:pt x="27" y="11"/>
                  </a:cubicBezTo>
                  <a:cubicBezTo>
                    <a:pt x="27" y="11"/>
                    <a:pt x="27" y="11"/>
                    <a:pt x="27" y="11"/>
                  </a:cubicBezTo>
                  <a:cubicBezTo>
                    <a:pt x="27" y="16"/>
                    <a:pt x="30" y="20"/>
                    <a:pt x="35" y="22"/>
                  </a:cubicBezTo>
                  <a:cubicBezTo>
                    <a:pt x="35" y="34"/>
                    <a:pt x="35" y="34"/>
                    <a:pt x="35" y="34"/>
                  </a:cubicBezTo>
                  <a:cubicBezTo>
                    <a:pt x="22" y="34"/>
                    <a:pt x="22" y="34"/>
                    <a:pt x="22" y="34"/>
                  </a:cubicBezTo>
                  <a:cubicBezTo>
                    <a:pt x="21" y="30"/>
                    <a:pt x="16" y="27"/>
                    <a:pt x="12" y="27"/>
                  </a:cubicBezTo>
                  <a:cubicBezTo>
                    <a:pt x="12" y="27"/>
                    <a:pt x="12" y="27"/>
                    <a:pt x="12" y="27"/>
                  </a:cubicBezTo>
                  <a:cubicBezTo>
                    <a:pt x="5" y="27"/>
                    <a:pt x="0" y="32"/>
                    <a:pt x="0" y="39"/>
                  </a:cubicBezTo>
                  <a:cubicBezTo>
                    <a:pt x="0" y="45"/>
                    <a:pt x="5" y="50"/>
                    <a:pt x="12" y="50"/>
                  </a:cubicBezTo>
                  <a:cubicBezTo>
                    <a:pt x="12" y="50"/>
                    <a:pt x="12" y="50"/>
                    <a:pt x="12" y="50"/>
                  </a:cubicBezTo>
                  <a:cubicBezTo>
                    <a:pt x="16" y="50"/>
                    <a:pt x="21" y="47"/>
                    <a:pt x="22" y="43"/>
                  </a:cubicBezTo>
                  <a:cubicBezTo>
                    <a:pt x="35" y="43"/>
                    <a:pt x="35" y="43"/>
                    <a:pt x="35" y="43"/>
                  </a:cubicBezTo>
                  <a:cubicBezTo>
                    <a:pt x="35" y="55"/>
                    <a:pt x="35" y="55"/>
                    <a:pt x="35" y="55"/>
                  </a:cubicBezTo>
                  <a:cubicBezTo>
                    <a:pt x="30" y="57"/>
                    <a:pt x="27" y="61"/>
                    <a:pt x="27" y="66"/>
                  </a:cubicBezTo>
                  <a:cubicBezTo>
                    <a:pt x="27" y="66"/>
                    <a:pt x="27" y="66"/>
                    <a:pt x="27" y="66"/>
                  </a:cubicBezTo>
                  <a:cubicBezTo>
                    <a:pt x="27" y="73"/>
                    <a:pt x="33" y="78"/>
                    <a:pt x="39" y="78"/>
                  </a:cubicBezTo>
                  <a:cubicBezTo>
                    <a:pt x="45" y="78"/>
                    <a:pt x="51" y="73"/>
                    <a:pt x="51" y="66"/>
                  </a:cubicBezTo>
                  <a:cubicBezTo>
                    <a:pt x="51" y="66"/>
                    <a:pt x="51" y="66"/>
                    <a:pt x="51" y="66"/>
                  </a:cubicBezTo>
                  <a:cubicBezTo>
                    <a:pt x="51" y="61"/>
                    <a:pt x="48" y="57"/>
                    <a:pt x="44" y="55"/>
                  </a:cubicBezTo>
                  <a:cubicBezTo>
                    <a:pt x="44" y="43"/>
                    <a:pt x="44" y="43"/>
                    <a:pt x="44" y="43"/>
                  </a:cubicBezTo>
                  <a:cubicBezTo>
                    <a:pt x="56" y="43"/>
                    <a:pt x="56" y="43"/>
                    <a:pt x="56" y="43"/>
                  </a:cubicBezTo>
                  <a:cubicBezTo>
                    <a:pt x="58" y="47"/>
                    <a:pt x="62" y="50"/>
                    <a:pt x="67" y="50"/>
                  </a:cubicBezTo>
                  <a:cubicBezTo>
                    <a:pt x="67" y="50"/>
                    <a:pt x="67" y="50"/>
                    <a:pt x="67"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3" name="Freeform 148"/>
            <p:cNvSpPr>
              <a:spLocks/>
            </p:cNvSpPr>
            <p:nvPr/>
          </p:nvSpPr>
          <p:spPr bwMode="auto">
            <a:xfrm>
              <a:off x="7083425" y="1431925"/>
              <a:ext cx="61913" cy="61913"/>
            </a:xfrm>
            <a:custGeom>
              <a:avLst/>
              <a:gdLst>
                <a:gd name="T0" fmla="*/ 78 w 78"/>
                <a:gd name="T1" fmla="*/ 39 h 78"/>
                <a:gd name="T2" fmla="*/ 67 w 78"/>
                <a:gd name="T3" fmla="*/ 27 h 78"/>
                <a:gd name="T4" fmla="*/ 67 w 78"/>
                <a:gd name="T5" fmla="*/ 27 h 78"/>
                <a:gd name="T6" fmla="*/ 56 w 78"/>
                <a:gd name="T7" fmla="*/ 34 h 78"/>
                <a:gd name="T8" fmla="*/ 44 w 78"/>
                <a:gd name="T9" fmla="*/ 34 h 78"/>
                <a:gd name="T10" fmla="*/ 44 w 78"/>
                <a:gd name="T11" fmla="*/ 22 h 78"/>
                <a:gd name="T12" fmla="*/ 51 w 78"/>
                <a:gd name="T13" fmla="*/ 11 h 78"/>
                <a:gd name="T14" fmla="*/ 51 w 78"/>
                <a:gd name="T15" fmla="*/ 11 h 78"/>
                <a:gd name="T16" fmla="*/ 39 w 78"/>
                <a:gd name="T17" fmla="*/ 0 h 78"/>
                <a:gd name="T18" fmla="*/ 28 w 78"/>
                <a:gd name="T19" fmla="*/ 11 h 78"/>
                <a:gd name="T20" fmla="*/ 28 w 78"/>
                <a:gd name="T21" fmla="*/ 11 h 78"/>
                <a:gd name="T22" fmla="*/ 35 w 78"/>
                <a:gd name="T23" fmla="*/ 22 h 78"/>
                <a:gd name="T24" fmla="*/ 35 w 78"/>
                <a:gd name="T25" fmla="*/ 34 h 78"/>
                <a:gd name="T26" fmla="*/ 23 w 78"/>
                <a:gd name="T27" fmla="*/ 34 h 78"/>
                <a:gd name="T28" fmla="*/ 12 w 78"/>
                <a:gd name="T29" fmla="*/ 27 h 78"/>
                <a:gd name="T30" fmla="*/ 12 w 78"/>
                <a:gd name="T31" fmla="*/ 27 h 78"/>
                <a:gd name="T32" fmla="*/ 0 w 78"/>
                <a:gd name="T33" fmla="*/ 39 h 78"/>
                <a:gd name="T34" fmla="*/ 12 w 78"/>
                <a:gd name="T35" fmla="*/ 50 h 78"/>
                <a:gd name="T36" fmla="*/ 12 w 78"/>
                <a:gd name="T37" fmla="*/ 50 h 78"/>
                <a:gd name="T38" fmla="*/ 23 w 78"/>
                <a:gd name="T39" fmla="*/ 43 h 78"/>
                <a:gd name="T40" fmla="*/ 35 w 78"/>
                <a:gd name="T41" fmla="*/ 43 h 78"/>
                <a:gd name="T42" fmla="*/ 35 w 78"/>
                <a:gd name="T43" fmla="*/ 55 h 78"/>
                <a:gd name="T44" fmla="*/ 28 w 78"/>
                <a:gd name="T45" fmla="*/ 66 h 78"/>
                <a:gd name="T46" fmla="*/ 28 w 78"/>
                <a:gd name="T47" fmla="*/ 66 h 78"/>
                <a:gd name="T48" fmla="*/ 39 w 78"/>
                <a:gd name="T49" fmla="*/ 78 h 78"/>
                <a:gd name="T50" fmla="*/ 51 w 78"/>
                <a:gd name="T51" fmla="*/ 66 h 78"/>
                <a:gd name="T52" fmla="*/ 51 w 78"/>
                <a:gd name="T53" fmla="*/ 66 h 78"/>
                <a:gd name="T54" fmla="*/ 44 w 78"/>
                <a:gd name="T55" fmla="*/ 55 h 78"/>
                <a:gd name="T56" fmla="*/ 44 w 78"/>
                <a:gd name="T57" fmla="*/ 43 h 78"/>
                <a:gd name="T58" fmla="*/ 56 w 78"/>
                <a:gd name="T59" fmla="*/ 43 h 78"/>
                <a:gd name="T60" fmla="*/ 67 w 78"/>
                <a:gd name="T61" fmla="*/ 50 h 78"/>
                <a:gd name="T62" fmla="*/ 67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39"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6" y="27"/>
                    <a:pt x="0" y="32"/>
                    <a:pt x="0" y="39"/>
                  </a:cubicBezTo>
                  <a:cubicBezTo>
                    <a:pt x="0" y="45"/>
                    <a:pt x="6" y="50"/>
                    <a:pt x="12" y="50"/>
                  </a:cubicBezTo>
                  <a:cubicBezTo>
                    <a:pt x="12" y="50"/>
                    <a:pt x="12" y="50"/>
                    <a:pt x="12" y="50"/>
                  </a:cubicBezTo>
                  <a:cubicBezTo>
                    <a:pt x="17" y="50"/>
                    <a:pt x="21" y="47"/>
                    <a:pt x="23" y="43"/>
                  </a:cubicBezTo>
                  <a:cubicBezTo>
                    <a:pt x="35" y="43"/>
                    <a:pt x="35" y="43"/>
                    <a:pt x="35" y="43"/>
                  </a:cubicBezTo>
                  <a:cubicBezTo>
                    <a:pt x="35" y="55"/>
                    <a:pt x="35" y="55"/>
                    <a:pt x="35" y="55"/>
                  </a:cubicBezTo>
                  <a:cubicBezTo>
                    <a:pt x="31" y="57"/>
                    <a:pt x="28" y="61"/>
                    <a:pt x="28" y="66"/>
                  </a:cubicBezTo>
                  <a:cubicBezTo>
                    <a:pt x="28" y="66"/>
                    <a:pt x="28" y="66"/>
                    <a:pt x="28" y="66"/>
                  </a:cubicBezTo>
                  <a:cubicBezTo>
                    <a:pt x="28" y="73"/>
                    <a:pt x="33" y="78"/>
                    <a:pt x="39" y="78"/>
                  </a:cubicBezTo>
                  <a:cubicBezTo>
                    <a:pt x="46" y="78"/>
                    <a:pt x="51" y="73"/>
                    <a:pt x="51" y="66"/>
                  </a:cubicBezTo>
                  <a:cubicBezTo>
                    <a:pt x="51" y="66"/>
                    <a:pt x="51" y="66"/>
                    <a:pt x="51" y="66"/>
                  </a:cubicBezTo>
                  <a:cubicBezTo>
                    <a:pt x="51" y="61"/>
                    <a:pt x="48" y="57"/>
                    <a:pt x="44" y="55"/>
                  </a:cubicBezTo>
                  <a:cubicBezTo>
                    <a:pt x="44" y="43"/>
                    <a:pt x="44" y="43"/>
                    <a:pt x="44" y="43"/>
                  </a:cubicBezTo>
                  <a:cubicBezTo>
                    <a:pt x="56" y="43"/>
                    <a:pt x="56" y="43"/>
                    <a:pt x="56" y="43"/>
                  </a:cubicBezTo>
                  <a:cubicBezTo>
                    <a:pt x="58" y="47"/>
                    <a:pt x="62" y="50"/>
                    <a:pt x="67" y="50"/>
                  </a:cubicBezTo>
                  <a:cubicBezTo>
                    <a:pt x="67" y="50"/>
                    <a:pt x="67" y="50"/>
                    <a:pt x="67"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4" name="Freeform 149"/>
            <p:cNvSpPr>
              <a:spLocks/>
            </p:cNvSpPr>
            <p:nvPr/>
          </p:nvSpPr>
          <p:spPr bwMode="auto">
            <a:xfrm>
              <a:off x="7207250" y="1431925"/>
              <a:ext cx="63500" cy="61913"/>
            </a:xfrm>
            <a:custGeom>
              <a:avLst/>
              <a:gdLst>
                <a:gd name="T0" fmla="*/ 78 w 78"/>
                <a:gd name="T1" fmla="*/ 39 h 78"/>
                <a:gd name="T2" fmla="*/ 66 w 78"/>
                <a:gd name="T3" fmla="*/ 27 h 78"/>
                <a:gd name="T4" fmla="*/ 66 w 78"/>
                <a:gd name="T5" fmla="*/ 27 h 78"/>
                <a:gd name="T6" fmla="*/ 55 w 78"/>
                <a:gd name="T7" fmla="*/ 34 h 78"/>
                <a:gd name="T8" fmla="*/ 43 w 78"/>
                <a:gd name="T9" fmla="*/ 34 h 78"/>
                <a:gd name="T10" fmla="*/ 43 w 78"/>
                <a:gd name="T11" fmla="*/ 22 h 78"/>
                <a:gd name="T12" fmla="*/ 50 w 78"/>
                <a:gd name="T13" fmla="*/ 11 h 78"/>
                <a:gd name="T14" fmla="*/ 50 w 78"/>
                <a:gd name="T15" fmla="*/ 11 h 78"/>
                <a:gd name="T16" fmla="*/ 39 w 78"/>
                <a:gd name="T17" fmla="*/ 0 h 78"/>
                <a:gd name="T18" fmla="*/ 27 w 78"/>
                <a:gd name="T19" fmla="*/ 11 h 78"/>
                <a:gd name="T20" fmla="*/ 27 w 78"/>
                <a:gd name="T21" fmla="*/ 11 h 78"/>
                <a:gd name="T22" fmla="*/ 34 w 78"/>
                <a:gd name="T23" fmla="*/ 22 h 78"/>
                <a:gd name="T24" fmla="*/ 34 w 78"/>
                <a:gd name="T25" fmla="*/ 34 h 78"/>
                <a:gd name="T26" fmla="*/ 22 w 78"/>
                <a:gd name="T27" fmla="*/ 34 h 78"/>
                <a:gd name="T28" fmla="*/ 11 w 78"/>
                <a:gd name="T29" fmla="*/ 27 h 78"/>
                <a:gd name="T30" fmla="*/ 11 w 78"/>
                <a:gd name="T31" fmla="*/ 27 h 78"/>
                <a:gd name="T32" fmla="*/ 0 w 78"/>
                <a:gd name="T33" fmla="*/ 39 h 78"/>
                <a:gd name="T34" fmla="*/ 11 w 78"/>
                <a:gd name="T35" fmla="*/ 50 h 78"/>
                <a:gd name="T36" fmla="*/ 11 w 78"/>
                <a:gd name="T37" fmla="*/ 50 h 78"/>
                <a:gd name="T38" fmla="*/ 22 w 78"/>
                <a:gd name="T39" fmla="*/ 43 h 78"/>
                <a:gd name="T40" fmla="*/ 34 w 78"/>
                <a:gd name="T41" fmla="*/ 43 h 78"/>
                <a:gd name="T42" fmla="*/ 34 w 78"/>
                <a:gd name="T43" fmla="*/ 55 h 78"/>
                <a:gd name="T44" fmla="*/ 27 w 78"/>
                <a:gd name="T45" fmla="*/ 66 h 78"/>
                <a:gd name="T46" fmla="*/ 27 w 78"/>
                <a:gd name="T47" fmla="*/ 66 h 78"/>
                <a:gd name="T48" fmla="*/ 39 w 78"/>
                <a:gd name="T49" fmla="*/ 78 h 78"/>
                <a:gd name="T50" fmla="*/ 50 w 78"/>
                <a:gd name="T51" fmla="*/ 66 h 78"/>
                <a:gd name="T52" fmla="*/ 50 w 78"/>
                <a:gd name="T53" fmla="*/ 66 h 78"/>
                <a:gd name="T54" fmla="*/ 43 w 78"/>
                <a:gd name="T55" fmla="*/ 55 h 78"/>
                <a:gd name="T56" fmla="*/ 43 w 78"/>
                <a:gd name="T57" fmla="*/ 43 h 78"/>
                <a:gd name="T58" fmla="*/ 55 w 78"/>
                <a:gd name="T59" fmla="*/ 43 h 78"/>
                <a:gd name="T60" fmla="*/ 66 w 78"/>
                <a:gd name="T61" fmla="*/ 50 h 78"/>
                <a:gd name="T62" fmla="*/ 66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6" y="27"/>
                  </a:cubicBezTo>
                  <a:cubicBezTo>
                    <a:pt x="66" y="27"/>
                    <a:pt x="66" y="27"/>
                    <a:pt x="66" y="27"/>
                  </a:cubicBezTo>
                  <a:cubicBezTo>
                    <a:pt x="61" y="27"/>
                    <a:pt x="57" y="30"/>
                    <a:pt x="55" y="34"/>
                  </a:cubicBezTo>
                  <a:cubicBezTo>
                    <a:pt x="43" y="34"/>
                    <a:pt x="43" y="34"/>
                    <a:pt x="43" y="34"/>
                  </a:cubicBezTo>
                  <a:cubicBezTo>
                    <a:pt x="43" y="22"/>
                    <a:pt x="43" y="22"/>
                    <a:pt x="43" y="22"/>
                  </a:cubicBezTo>
                  <a:cubicBezTo>
                    <a:pt x="47" y="20"/>
                    <a:pt x="50" y="16"/>
                    <a:pt x="50" y="11"/>
                  </a:cubicBezTo>
                  <a:cubicBezTo>
                    <a:pt x="50" y="11"/>
                    <a:pt x="50" y="11"/>
                    <a:pt x="50" y="11"/>
                  </a:cubicBezTo>
                  <a:cubicBezTo>
                    <a:pt x="50" y="5"/>
                    <a:pt x="45" y="0"/>
                    <a:pt x="39" y="0"/>
                  </a:cubicBezTo>
                  <a:cubicBezTo>
                    <a:pt x="32" y="0"/>
                    <a:pt x="27" y="5"/>
                    <a:pt x="27" y="11"/>
                  </a:cubicBezTo>
                  <a:cubicBezTo>
                    <a:pt x="27" y="11"/>
                    <a:pt x="27" y="11"/>
                    <a:pt x="27" y="11"/>
                  </a:cubicBezTo>
                  <a:cubicBezTo>
                    <a:pt x="27" y="16"/>
                    <a:pt x="30" y="20"/>
                    <a:pt x="34" y="22"/>
                  </a:cubicBezTo>
                  <a:cubicBezTo>
                    <a:pt x="34" y="34"/>
                    <a:pt x="34" y="34"/>
                    <a:pt x="34" y="34"/>
                  </a:cubicBezTo>
                  <a:cubicBezTo>
                    <a:pt x="22" y="34"/>
                    <a:pt x="22" y="34"/>
                    <a:pt x="22" y="34"/>
                  </a:cubicBezTo>
                  <a:cubicBezTo>
                    <a:pt x="20" y="30"/>
                    <a:pt x="16" y="27"/>
                    <a:pt x="11" y="27"/>
                  </a:cubicBezTo>
                  <a:cubicBezTo>
                    <a:pt x="11" y="27"/>
                    <a:pt x="11" y="27"/>
                    <a:pt x="11" y="27"/>
                  </a:cubicBezTo>
                  <a:cubicBezTo>
                    <a:pt x="5" y="27"/>
                    <a:pt x="0" y="32"/>
                    <a:pt x="0" y="39"/>
                  </a:cubicBezTo>
                  <a:cubicBezTo>
                    <a:pt x="0" y="45"/>
                    <a:pt x="5" y="50"/>
                    <a:pt x="11" y="50"/>
                  </a:cubicBezTo>
                  <a:cubicBezTo>
                    <a:pt x="11" y="50"/>
                    <a:pt x="11" y="50"/>
                    <a:pt x="11" y="50"/>
                  </a:cubicBezTo>
                  <a:cubicBezTo>
                    <a:pt x="16" y="50"/>
                    <a:pt x="20" y="47"/>
                    <a:pt x="22" y="43"/>
                  </a:cubicBezTo>
                  <a:cubicBezTo>
                    <a:pt x="34" y="43"/>
                    <a:pt x="34" y="43"/>
                    <a:pt x="34" y="43"/>
                  </a:cubicBezTo>
                  <a:cubicBezTo>
                    <a:pt x="34" y="55"/>
                    <a:pt x="34" y="55"/>
                    <a:pt x="34" y="55"/>
                  </a:cubicBezTo>
                  <a:cubicBezTo>
                    <a:pt x="30" y="57"/>
                    <a:pt x="27" y="61"/>
                    <a:pt x="27" y="66"/>
                  </a:cubicBezTo>
                  <a:cubicBezTo>
                    <a:pt x="27" y="66"/>
                    <a:pt x="27" y="66"/>
                    <a:pt x="27" y="66"/>
                  </a:cubicBezTo>
                  <a:cubicBezTo>
                    <a:pt x="27" y="73"/>
                    <a:pt x="32" y="78"/>
                    <a:pt x="39" y="78"/>
                  </a:cubicBezTo>
                  <a:cubicBezTo>
                    <a:pt x="45" y="78"/>
                    <a:pt x="50" y="73"/>
                    <a:pt x="50" y="66"/>
                  </a:cubicBezTo>
                  <a:cubicBezTo>
                    <a:pt x="50" y="66"/>
                    <a:pt x="50" y="66"/>
                    <a:pt x="50" y="66"/>
                  </a:cubicBezTo>
                  <a:cubicBezTo>
                    <a:pt x="50" y="61"/>
                    <a:pt x="47" y="57"/>
                    <a:pt x="43" y="55"/>
                  </a:cubicBezTo>
                  <a:cubicBezTo>
                    <a:pt x="43" y="43"/>
                    <a:pt x="43" y="43"/>
                    <a:pt x="43" y="43"/>
                  </a:cubicBezTo>
                  <a:cubicBezTo>
                    <a:pt x="55" y="43"/>
                    <a:pt x="55" y="43"/>
                    <a:pt x="55" y="43"/>
                  </a:cubicBezTo>
                  <a:cubicBezTo>
                    <a:pt x="57" y="47"/>
                    <a:pt x="61" y="50"/>
                    <a:pt x="66" y="50"/>
                  </a:cubicBezTo>
                  <a:cubicBezTo>
                    <a:pt x="66" y="50"/>
                    <a:pt x="66" y="50"/>
                    <a:pt x="66"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5" name="Freeform 150"/>
            <p:cNvSpPr>
              <a:spLocks/>
            </p:cNvSpPr>
            <p:nvPr/>
          </p:nvSpPr>
          <p:spPr bwMode="auto">
            <a:xfrm>
              <a:off x="7331075" y="1431925"/>
              <a:ext cx="61913" cy="61913"/>
            </a:xfrm>
            <a:custGeom>
              <a:avLst/>
              <a:gdLst>
                <a:gd name="T0" fmla="*/ 78 w 78"/>
                <a:gd name="T1" fmla="*/ 39 h 78"/>
                <a:gd name="T2" fmla="*/ 66 w 78"/>
                <a:gd name="T3" fmla="*/ 27 h 78"/>
                <a:gd name="T4" fmla="*/ 66 w 78"/>
                <a:gd name="T5" fmla="*/ 27 h 78"/>
                <a:gd name="T6" fmla="*/ 56 w 78"/>
                <a:gd name="T7" fmla="*/ 34 h 78"/>
                <a:gd name="T8" fmla="*/ 43 w 78"/>
                <a:gd name="T9" fmla="*/ 34 h 78"/>
                <a:gd name="T10" fmla="*/ 43 w 78"/>
                <a:gd name="T11" fmla="*/ 22 h 78"/>
                <a:gd name="T12" fmla="*/ 51 w 78"/>
                <a:gd name="T13" fmla="*/ 11 h 78"/>
                <a:gd name="T14" fmla="*/ 51 w 78"/>
                <a:gd name="T15" fmla="*/ 11 h 78"/>
                <a:gd name="T16" fmla="*/ 39 w 78"/>
                <a:gd name="T17" fmla="*/ 0 h 78"/>
                <a:gd name="T18" fmla="*/ 27 w 78"/>
                <a:gd name="T19" fmla="*/ 11 h 78"/>
                <a:gd name="T20" fmla="*/ 27 w 78"/>
                <a:gd name="T21" fmla="*/ 11 h 78"/>
                <a:gd name="T22" fmla="*/ 35 w 78"/>
                <a:gd name="T23" fmla="*/ 22 h 78"/>
                <a:gd name="T24" fmla="*/ 35 w 78"/>
                <a:gd name="T25" fmla="*/ 34 h 78"/>
                <a:gd name="T26" fmla="*/ 22 w 78"/>
                <a:gd name="T27" fmla="*/ 34 h 78"/>
                <a:gd name="T28" fmla="*/ 12 w 78"/>
                <a:gd name="T29" fmla="*/ 27 h 78"/>
                <a:gd name="T30" fmla="*/ 12 w 78"/>
                <a:gd name="T31" fmla="*/ 27 h 78"/>
                <a:gd name="T32" fmla="*/ 0 w 78"/>
                <a:gd name="T33" fmla="*/ 39 h 78"/>
                <a:gd name="T34" fmla="*/ 12 w 78"/>
                <a:gd name="T35" fmla="*/ 50 h 78"/>
                <a:gd name="T36" fmla="*/ 12 w 78"/>
                <a:gd name="T37" fmla="*/ 50 h 78"/>
                <a:gd name="T38" fmla="*/ 22 w 78"/>
                <a:gd name="T39" fmla="*/ 43 h 78"/>
                <a:gd name="T40" fmla="*/ 35 w 78"/>
                <a:gd name="T41" fmla="*/ 43 h 78"/>
                <a:gd name="T42" fmla="*/ 35 w 78"/>
                <a:gd name="T43" fmla="*/ 55 h 78"/>
                <a:gd name="T44" fmla="*/ 27 w 78"/>
                <a:gd name="T45" fmla="*/ 66 h 78"/>
                <a:gd name="T46" fmla="*/ 27 w 78"/>
                <a:gd name="T47" fmla="*/ 66 h 78"/>
                <a:gd name="T48" fmla="*/ 39 w 78"/>
                <a:gd name="T49" fmla="*/ 78 h 78"/>
                <a:gd name="T50" fmla="*/ 51 w 78"/>
                <a:gd name="T51" fmla="*/ 66 h 78"/>
                <a:gd name="T52" fmla="*/ 51 w 78"/>
                <a:gd name="T53" fmla="*/ 66 h 78"/>
                <a:gd name="T54" fmla="*/ 43 w 78"/>
                <a:gd name="T55" fmla="*/ 55 h 78"/>
                <a:gd name="T56" fmla="*/ 43 w 78"/>
                <a:gd name="T57" fmla="*/ 43 h 78"/>
                <a:gd name="T58" fmla="*/ 56 w 78"/>
                <a:gd name="T59" fmla="*/ 43 h 78"/>
                <a:gd name="T60" fmla="*/ 66 w 78"/>
                <a:gd name="T61" fmla="*/ 50 h 78"/>
                <a:gd name="T62" fmla="*/ 66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6" y="27"/>
                  </a:cubicBezTo>
                  <a:cubicBezTo>
                    <a:pt x="66" y="27"/>
                    <a:pt x="66" y="27"/>
                    <a:pt x="66" y="27"/>
                  </a:cubicBezTo>
                  <a:cubicBezTo>
                    <a:pt x="62" y="27"/>
                    <a:pt x="57" y="30"/>
                    <a:pt x="56" y="34"/>
                  </a:cubicBezTo>
                  <a:cubicBezTo>
                    <a:pt x="43" y="34"/>
                    <a:pt x="43" y="34"/>
                    <a:pt x="43" y="34"/>
                  </a:cubicBezTo>
                  <a:cubicBezTo>
                    <a:pt x="43" y="22"/>
                    <a:pt x="43" y="22"/>
                    <a:pt x="43" y="22"/>
                  </a:cubicBezTo>
                  <a:cubicBezTo>
                    <a:pt x="48" y="20"/>
                    <a:pt x="51" y="16"/>
                    <a:pt x="51" y="11"/>
                  </a:cubicBezTo>
                  <a:cubicBezTo>
                    <a:pt x="51" y="11"/>
                    <a:pt x="51" y="11"/>
                    <a:pt x="51" y="11"/>
                  </a:cubicBezTo>
                  <a:cubicBezTo>
                    <a:pt x="51" y="5"/>
                    <a:pt x="45" y="0"/>
                    <a:pt x="39" y="0"/>
                  </a:cubicBezTo>
                  <a:cubicBezTo>
                    <a:pt x="33" y="0"/>
                    <a:pt x="27" y="5"/>
                    <a:pt x="27" y="11"/>
                  </a:cubicBezTo>
                  <a:cubicBezTo>
                    <a:pt x="27" y="11"/>
                    <a:pt x="27" y="11"/>
                    <a:pt x="27" y="11"/>
                  </a:cubicBezTo>
                  <a:cubicBezTo>
                    <a:pt x="27" y="16"/>
                    <a:pt x="30" y="20"/>
                    <a:pt x="35" y="22"/>
                  </a:cubicBezTo>
                  <a:cubicBezTo>
                    <a:pt x="35" y="34"/>
                    <a:pt x="35" y="34"/>
                    <a:pt x="35" y="34"/>
                  </a:cubicBezTo>
                  <a:cubicBezTo>
                    <a:pt x="22" y="34"/>
                    <a:pt x="22" y="34"/>
                    <a:pt x="22" y="34"/>
                  </a:cubicBezTo>
                  <a:cubicBezTo>
                    <a:pt x="21" y="30"/>
                    <a:pt x="16" y="27"/>
                    <a:pt x="12" y="27"/>
                  </a:cubicBezTo>
                  <a:cubicBezTo>
                    <a:pt x="12" y="27"/>
                    <a:pt x="12" y="27"/>
                    <a:pt x="12" y="27"/>
                  </a:cubicBezTo>
                  <a:cubicBezTo>
                    <a:pt x="5" y="27"/>
                    <a:pt x="0" y="32"/>
                    <a:pt x="0" y="39"/>
                  </a:cubicBezTo>
                  <a:cubicBezTo>
                    <a:pt x="0" y="45"/>
                    <a:pt x="5" y="50"/>
                    <a:pt x="12" y="50"/>
                  </a:cubicBezTo>
                  <a:cubicBezTo>
                    <a:pt x="12" y="50"/>
                    <a:pt x="12" y="50"/>
                    <a:pt x="12" y="50"/>
                  </a:cubicBezTo>
                  <a:cubicBezTo>
                    <a:pt x="16" y="50"/>
                    <a:pt x="21" y="47"/>
                    <a:pt x="22" y="43"/>
                  </a:cubicBezTo>
                  <a:cubicBezTo>
                    <a:pt x="35" y="43"/>
                    <a:pt x="35" y="43"/>
                    <a:pt x="35" y="43"/>
                  </a:cubicBezTo>
                  <a:cubicBezTo>
                    <a:pt x="35" y="55"/>
                    <a:pt x="35" y="55"/>
                    <a:pt x="35" y="55"/>
                  </a:cubicBezTo>
                  <a:cubicBezTo>
                    <a:pt x="30" y="57"/>
                    <a:pt x="27" y="61"/>
                    <a:pt x="27" y="66"/>
                  </a:cubicBezTo>
                  <a:cubicBezTo>
                    <a:pt x="27" y="66"/>
                    <a:pt x="27" y="66"/>
                    <a:pt x="27" y="66"/>
                  </a:cubicBezTo>
                  <a:cubicBezTo>
                    <a:pt x="27" y="73"/>
                    <a:pt x="33" y="78"/>
                    <a:pt x="39" y="78"/>
                  </a:cubicBezTo>
                  <a:cubicBezTo>
                    <a:pt x="45" y="78"/>
                    <a:pt x="51" y="73"/>
                    <a:pt x="51" y="66"/>
                  </a:cubicBezTo>
                  <a:cubicBezTo>
                    <a:pt x="51" y="66"/>
                    <a:pt x="51" y="66"/>
                    <a:pt x="51" y="66"/>
                  </a:cubicBezTo>
                  <a:cubicBezTo>
                    <a:pt x="51" y="61"/>
                    <a:pt x="48" y="57"/>
                    <a:pt x="43" y="55"/>
                  </a:cubicBezTo>
                  <a:cubicBezTo>
                    <a:pt x="43" y="43"/>
                    <a:pt x="43" y="43"/>
                    <a:pt x="43" y="43"/>
                  </a:cubicBezTo>
                  <a:cubicBezTo>
                    <a:pt x="56" y="43"/>
                    <a:pt x="56" y="43"/>
                    <a:pt x="56" y="43"/>
                  </a:cubicBezTo>
                  <a:cubicBezTo>
                    <a:pt x="57" y="47"/>
                    <a:pt x="62" y="50"/>
                    <a:pt x="66" y="50"/>
                  </a:cubicBezTo>
                  <a:cubicBezTo>
                    <a:pt x="66" y="50"/>
                    <a:pt x="66" y="50"/>
                    <a:pt x="66"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6" name="Freeform 151"/>
            <p:cNvSpPr>
              <a:spLocks/>
            </p:cNvSpPr>
            <p:nvPr/>
          </p:nvSpPr>
          <p:spPr bwMode="auto">
            <a:xfrm>
              <a:off x="7454900" y="1431925"/>
              <a:ext cx="61913" cy="61913"/>
            </a:xfrm>
            <a:custGeom>
              <a:avLst/>
              <a:gdLst>
                <a:gd name="T0" fmla="*/ 78 w 78"/>
                <a:gd name="T1" fmla="*/ 39 h 78"/>
                <a:gd name="T2" fmla="*/ 67 w 78"/>
                <a:gd name="T3" fmla="*/ 27 h 78"/>
                <a:gd name="T4" fmla="*/ 67 w 78"/>
                <a:gd name="T5" fmla="*/ 27 h 78"/>
                <a:gd name="T6" fmla="*/ 56 w 78"/>
                <a:gd name="T7" fmla="*/ 34 h 78"/>
                <a:gd name="T8" fmla="*/ 44 w 78"/>
                <a:gd name="T9" fmla="*/ 34 h 78"/>
                <a:gd name="T10" fmla="*/ 44 w 78"/>
                <a:gd name="T11" fmla="*/ 22 h 78"/>
                <a:gd name="T12" fmla="*/ 51 w 78"/>
                <a:gd name="T13" fmla="*/ 11 h 78"/>
                <a:gd name="T14" fmla="*/ 51 w 78"/>
                <a:gd name="T15" fmla="*/ 11 h 78"/>
                <a:gd name="T16" fmla="*/ 39 w 78"/>
                <a:gd name="T17" fmla="*/ 0 h 78"/>
                <a:gd name="T18" fmla="*/ 28 w 78"/>
                <a:gd name="T19" fmla="*/ 11 h 78"/>
                <a:gd name="T20" fmla="*/ 28 w 78"/>
                <a:gd name="T21" fmla="*/ 11 h 78"/>
                <a:gd name="T22" fmla="*/ 35 w 78"/>
                <a:gd name="T23" fmla="*/ 22 h 78"/>
                <a:gd name="T24" fmla="*/ 35 w 78"/>
                <a:gd name="T25" fmla="*/ 34 h 78"/>
                <a:gd name="T26" fmla="*/ 23 w 78"/>
                <a:gd name="T27" fmla="*/ 34 h 78"/>
                <a:gd name="T28" fmla="*/ 12 w 78"/>
                <a:gd name="T29" fmla="*/ 27 h 78"/>
                <a:gd name="T30" fmla="*/ 12 w 78"/>
                <a:gd name="T31" fmla="*/ 27 h 78"/>
                <a:gd name="T32" fmla="*/ 0 w 78"/>
                <a:gd name="T33" fmla="*/ 39 h 78"/>
                <a:gd name="T34" fmla="*/ 12 w 78"/>
                <a:gd name="T35" fmla="*/ 50 h 78"/>
                <a:gd name="T36" fmla="*/ 12 w 78"/>
                <a:gd name="T37" fmla="*/ 50 h 78"/>
                <a:gd name="T38" fmla="*/ 23 w 78"/>
                <a:gd name="T39" fmla="*/ 43 h 78"/>
                <a:gd name="T40" fmla="*/ 35 w 78"/>
                <a:gd name="T41" fmla="*/ 43 h 78"/>
                <a:gd name="T42" fmla="*/ 35 w 78"/>
                <a:gd name="T43" fmla="*/ 55 h 78"/>
                <a:gd name="T44" fmla="*/ 28 w 78"/>
                <a:gd name="T45" fmla="*/ 66 h 78"/>
                <a:gd name="T46" fmla="*/ 28 w 78"/>
                <a:gd name="T47" fmla="*/ 66 h 78"/>
                <a:gd name="T48" fmla="*/ 39 w 78"/>
                <a:gd name="T49" fmla="*/ 78 h 78"/>
                <a:gd name="T50" fmla="*/ 51 w 78"/>
                <a:gd name="T51" fmla="*/ 66 h 78"/>
                <a:gd name="T52" fmla="*/ 51 w 78"/>
                <a:gd name="T53" fmla="*/ 66 h 78"/>
                <a:gd name="T54" fmla="*/ 44 w 78"/>
                <a:gd name="T55" fmla="*/ 55 h 78"/>
                <a:gd name="T56" fmla="*/ 44 w 78"/>
                <a:gd name="T57" fmla="*/ 43 h 78"/>
                <a:gd name="T58" fmla="*/ 56 w 78"/>
                <a:gd name="T59" fmla="*/ 43 h 78"/>
                <a:gd name="T60" fmla="*/ 67 w 78"/>
                <a:gd name="T61" fmla="*/ 50 h 78"/>
                <a:gd name="T62" fmla="*/ 67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39"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5" y="27"/>
                    <a:pt x="0" y="32"/>
                    <a:pt x="0" y="39"/>
                  </a:cubicBezTo>
                  <a:cubicBezTo>
                    <a:pt x="0" y="45"/>
                    <a:pt x="5" y="50"/>
                    <a:pt x="12" y="50"/>
                  </a:cubicBezTo>
                  <a:cubicBezTo>
                    <a:pt x="12" y="50"/>
                    <a:pt x="12" y="50"/>
                    <a:pt x="12" y="50"/>
                  </a:cubicBezTo>
                  <a:cubicBezTo>
                    <a:pt x="17" y="50"/>
                    <a:pt x="21" y="47"/>
                    <a:pt x="23" y="43"/>
                  </a:cubicBezTo>
                  <a:cubicBezTo>
                    <a:pt x="35" y="43"/>
                    <a:pt x="35" y="43"/>
                    <a:pt x="35" y="43"/>
                  </a:cubicBezTo>
                  <a:cubicBezTo>
                    <a:pt x="35" y="55"/>
                    <a:pt x="35" y="55"/>
                    <a:pt x="35" y="55"/>
                  </a:cubicBezTo>
                  <a:cubicBezTo>
                    <a:pt x="31" y="57"/>
                    <a:pt x="28" y="61"/>
                    <a:pt x="28" y="66"/>
                  </a:cubicBezTo>
                  <a:cubicBezTo>
                    <a:pt x="28" y="66"/>
                    <a:pt x="28" y="66"/>
                    <a:pt x="28" y="66"/>
                  </a:cubicBezTo>
                  <a:cubicBezTo>
                    <a:pt x="28" y="73"/>
                    <a:pt x="33" y="78"/>
                    <a:pt x="39" y="78"/>
                  </a:cubicBezTo>
                  <a:cubicBezTo>
                    <a:pt x="46" y="78"/>
                    <a:pt x="51" y="73"/>
                    <a:pt x="51" y="66"/>
                  </a:cubicBezTo>
                  <a:cubicBezTo>
                    <a:pt x="51" y="66"/>
                    <a:pt x="51" y="66"/>
                    <a:pt x="51" y="66"/>
                  </a:cubicBezTo>
                  <a:cubicBezTo>
                    <a:pt x="51" y="61"/>
                    <a:pt x="48" y="57"/>
                    <a:pt x="44" y="55"/>
                  </a:cubicBezTo>
                  <a:cubicBezTo>
                    <a:pt x="44" y="43"/>
                    <a:pt x="44" y="43"/>
                    <a:pt x="44" y="43"/>
                  </a:cubicBezTo>
                  <a:cubicBezTo>
                    <a:pt x="56" y="43"/>
                    <a:pt x="56" y="43"/>
                    <a:pt x="56" y="43"/>
                  </a:cubicBezTo>
                  <a:cubicBezTo>
                    <a:pt x="58" y="47"/>
                    <a:pt x="62" y="50"/>
                    <a:pt x="67" y="50"/>
                  </a:cubicBezTo>
                  <a:cubicBezTo>
                    <a:pt x="67" y="50"/>
                    <a:pt x="67" y="50"/>
                    <a:pt x="67"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7" name="Freeform 152"/>
            <p:cNvSpPr>
              <a:spLocks/>
            </p:cNvSpPr>
            <p:nvPr/>
          </p:nvSpPr>
          <p:spPr bwMode="auto">
            <a:xfrm>
              <a:off x="7577138" y="1431925"/>
              <a:ext cx="65088" cy="61913"/>
            </a:xfrm>
            <a:custGeom>
              <a:avLst/>
              <a:gdLst>
                <a:gd name="T0" fmla="*/ 79 w 79"/>
                <a:gd name="T1" fmla="*/ 39 h 78"/>
                <a:gd name="T2" fmla="*/ 67 w 79"/>
                <a:gd name="T3" fmla="*/ 27 h 78"/>
                <a:gd name="T4" fmla="*/ 67 w 79"/>
                <a:gd name="T5" fmla="*/ 27 h 78"/>
                <a:gd name="T6" fmla="*/ 56 w 79"/>
                <a:gd name="T7" fmla="*/ 34 h 78"/>
                <a:gd name="T8" fmla="*/ 44 w 79"/>
                <a:gd name="T9" fmla="*/ 34 h 78"/>
                <a:gd name="T10" fmla="*/ 44 w 79"/>
                <a:gd name="T11" fmla="*/ 22 h 78"/>
                <a:gd name="T12" fmla="*/ 51 w 79"/>
                <a:gd name="T13" fmla="*/ 11 h 78"/>
                <a:gd name="T14" fmla="*/ 51 w 79"/>
                <a:gd name="T15" fmla="*/ 11 h 78"/>
                <a:gd name="T16" fmla="*/ 40 w 79"/>
                <a:gd name="T17" fmla="*/ 0 h 78"/>
                <a:gd name="T18" fmla="*/ 28 w 79"/>
                <a:gd name="T19" fmla="*/ 11 h 78"/>
                <a:gd name="T20" fmla="*/ 28 w 79"/>
                <a:gd name="T21" fmla="*/ 11 h 78"/>
                <a:gd name="T22" fmla="*/ 35 w 79"/>
                <a:gd name="T23" fmla="*/ 22 h 78"/>
                <a:gd name="T24" fmla="*/ 35 w 79"/>
                <a:gd name="T25" fmla="*/ 34 h 78"/>
                <a:gd name="T26" fmla="*/ 23 w 79"/>
                <a:gd name="T27" fmla="*/ 34 h 78"/>
                <a:gd name="T28" fmla="*/ 12 w 79"/>
                <a:gd name="T29" fmla="*/ 27 h 78"/>
                <a:gd name="T30" fmla="*/ 12 w 79"/>
                <a:gd name="T31" fmla="*/ 27 h 78"/>
                <a:gd name="T32" fmla="*/ 0 w 79"/>
                <a:gd name="T33" fmla="*/ 39 h 78"/>
                <a:gd name="T34" fmla="*/ 12 w 79"/>
                <a:gd name="T35" fmla="*/ 50 h 78"/>
                <a:gd name="T36" fmla="*/ 12 w 79"/>
                <a:gd name="T37" fmla="*/ 50 h 78"/>
                <a:gd name="T38" fmla="*/ 23 w 79"/>
                <a:gd name="T39" fmla="*/ 43 h 78"/>
                <a:gd name="T40" fmla="*/ 35 w 79"/>
                <a:gd name="T41" fmla="*/ 43 h 78"/>
                <a:gd name="T42" fmla="*/ 35 w 79"/>
                <a:gd name="T43" fmla="*/ 55 h 78"/>
                <a:gd name="T44" fmla="*/ 28 w 79"/>
                <a:gd name="T45" fmla="*/ 66 h 78"/>
                <a:gd name="T46" fmla="*/ 28 w 79"/>
                <a:gd name="T47" fmla="*/ 66 h 78"/>
                <a:gd name="T48" fmla="*/ 40 w 79"/>
                <a:gd name="T49" fmla="*/ 78 h 78"/>
                <a:gd name="T50" fmla="*/ 51 w 79"/>
                <a:gd name="T51" fmla="*/ 66 h 78"/>
                <a:gd name="T52" fmla="*/ 51 w 79"/>
                <a:gd name="T53" fmla="*/ 66 h 78"/>
                <a:gd name="T54" fmla="*/ 44 w 79"/>
                <a:gd name="T55" fmla="*/ 55 h 78"/>
                <a:gd name="T56" fmla="*/ 44 w 79"/>
                <a:gd name="T57" fmla="*/ 43 h 78"/>
                <a:gd name="T58" fmla="*/ 56 w 79"/>
                <a:gd name="T59" fmla="*/ 43 h 78"/>
                <a:gd name="T60" fmla="*/ 67 w 79"/>
                <a:gd name="T61" fmla="*/ 50 h 78"/>
                <a:gd name="T62" fmla="*/ 67 w 79"/>
                <a:gd name="T63" fmla="*/ 50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2"/>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40"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6" y="27"/>
                    <a:pt x="0" y="32"/>
                    <a:pt x="0" y="39"/>
                  </a:cubicBezTo>
                  <a:cubicBezTo>
                    <a:pt x="0" y="45"/>
                    <a:pt x="6" y="50"/>
                    <a:pt x="12" y="50"/>
                  </a:cubicBezTo>
                  <a:cubicBezTo>
                    <a:pt x="12" y="50"/>
                    <a:pt x="12" y="50"/>
                    <a:pt x="12" y="50"/>
                  </a:cubicBezTo>
                  <a:cubicBezTo>
                    <a:pt x="17" y="50"/>
                    <a:pt x="21" y="47"/>
                    <a:pt x="23" y="43"/>
                  </a:cubicBezTo>
                  <a:cubicBezTo>
                    <a:pt x="35" y="43"/>
                    <a:pt x="35" y="43"/>
                    <a:pt x="35" y="43"/>
                  </a:cubicBezTo>
                  <a:cubicBezTo>
                    <a:pt x="35" y="55"/>
                    <a:pt x="35" y="55"/>
                    <a:pt x="35" y="55"/>
                  </a:cubicBezTo>
                  <a:cubicBezTo>
                    <a:pt x="31" y="57"/>
                    <a:pt x="28" y="61"/>
                    <a:pt x="28" y="66"/>
                  </a:cubicBezTo>
                  <a:cubicBezTo>
                    <a:pt x="28" y="66"/>
                    <a:pt x="28" y="66"/>
                    <a:pt x="28" y="66"/>
                  </a:cubicBezTo>
                  <a:cubicBezTo>
                    <a:pt x="28" y="73"/>
                    <a:pt x="33" y="78"/>
                    <a:pt x="40" y="78"/>
                  </a:cubicBezTo>
                  <a:cubicBezTo>
                    <a:pt x="46" y="78"/>
                    <a:pt x="51" y="73"/>
                    <a:pt x="51" y="66"/>
                  </a:cubicBezTo>
                  <a:cubicBezTo>
                    <a:pt x="51" y="66"/>
                    <a:pt x="51" y="66"/>
                    <a:pt x="51" y="66"/>
                  </a:cubicBezTo>
                  <a:cubicBezTo>
                    <a:pt x="51" y="61"/>
                    <a:pt x="48" y="57"/>
                    <a:pt x="44" y="55"/>
                  </a:cubicBezTo>
                  <a:cubicBezTo>
                    <a:pt x="44" y="43"/>
                    <a:pt x="44" y="43"/>
                    <a:pt x="44" y="43"/>
                  </a:cubicBezTo>
                  <a:cubicBezTo>
                    <a:pt x="56" y="43"/>
                    <a:pt x="56" y="43"/>
                    <a:pt x="56" y="43"/>
                  </a:cubicBezTo>
                  <a:cubicBezTo>
                    <a:pt x="58" y="47"/>
                    <a:pt x="62" y="50"/>
                    <a:pt x="67" y="50"/>
                  </a:cubicBezTo>
                  <a:cubicBezTo>
                    <a:pt x="67" y="50"/>
                    <a:pt x="67" y="50"/>
                    <a:pt x="67" y="50"/>
                  </a:cubicBezTo>
                  <a:cubicBezTo>
                    <a:pt x="73" y="50"/>
                    <a:pt x="79" y="45"/>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8" name="Freeform 153"/>
            <p:cNvSpPr>
              <a:spLocks/>
            </p:cNvSpPr>
            <p:nvPr/>
          </p:nvSpPr>
          <p:spPr bwMode="auto">
            <a:xfrm>
              <a:off x="5970588" y="1555750"/>
              <a:ext cx="61913" cy="61913"/>
            </a:xfrm>
            <a:custGeom>
              <a:avLst/>
              <a:gdLst>
                <a:gd name="T0" fmla="*/ 78 w 78"/>
                <a:gd name="T1" fmla="*/ 39 h 78"/>
                <a:gd name="T2" fmla="*/ 66 w 78"/>
                <a:gd name="T3" fmla="*/ 27 h 78"/>
                <a:gd name="T4" fmla="*/ 66 w 78"/>
                <a:gd name="T5" fmla="*/ 27 h 78"/>
                <a:gd name="T6" fmla="*/ 55 w 78"/>
                <a:gd name="T7" fmla="*/ 34 h 78"/>
                <a:gd name="T8" fmla="*/ 43 w 78"/>
                <a:gd name="T9" fmla="*/ 34 h 78"/>
                <a:gd name="T10" fmla="*/ 43 w 78"/>
                <a:gd name="T11" fmla="*/ 22 h 78"/>
                <a:gd name="T12" fmla="*/ 50 w 78"/>
                <a:gd name="T13" fmla="*/ 11 h 78"/>
                <a:gd name="T14" fmla="*/ 50 w 78"/>
                <a:gd name="T15" fmla="*/ 11 h 78"/>
                <a:gd name="T16" fmla="*/ 39 w 78"/>
                <a:gd name="T17" fmla="*/ 0 h 78"/>
                <a:gd name="T18" fmla="*/ 27 w 78"/>
                <a:gd name="T19" fmla="*/ 11 h 78"/>
                <a:gd name="T20" fmla="*/ 27 w 78"/>
                <a:gd name="T21" fmla="*/ 11 h 78"/>
                <a:gd name="T22" fmla="*/ 34 w 78"/>
                <a:gd name="T23" fmla="*/ 22 h 78"/>
                <a:gd name="T24" fmla="*/ 34 w 78"/>
                <a:gd name="T25" fmla="*/ 34 h 78"/>
                <a:gd name="T26" fmla="*/ 22 w 78"/>
                <a:gd name="T27" fmla="*/ 34 h 78"/>
                <a:gd name="T28" fmla="*/ 11 w 78"/>
                <a:gd name="T29" fmla="*/ 27 h 78"/>
                <a:gd name="T30" fmla="*/ 11 w 78"/>
                <a:gd name="T31" fmla="*/ 27 h 78"/>
                <a:gd name="T32" fmla="*/ 0 w 78"/>
                <a:gd name="T33" fmla="*/ 39 h 78"/>
                <a:gd name="T34" fmla="*/ 11 w 78"/>
                <a:gd name="T35" fmla="*/ 51 h 78"/>
                <a:gd name="T36" fmla="*/ 11 w 78"/>
                <a:gd name="T37" fmla="*/ 51 h 78"/>
                <a:gd name="T38" fmla="*/ 22 w 78"/>
                <a:gd name="T39" fmla="*/ 43 h 78"/>
                <a:gd name="T40" fmla="*/ 34 w 78"/>
                <a:gd name="T41" fmla="*/ 43 h 78"/>
                <a:gd name="T42" fmla="*/ 34 w 78"/>
                <a:gd name="T43" fmla="*/ 56 h 78"/>
                <a:gd name="T44" fmla="*/ 27 w 78"/>
                <a:gd name="T45" fmla="*/ 66 h 78"/>
                <a:gd name="T46" fmla="*/ 27 w 78"/>
                <a:gd name="T47" fmla="*/ 66 h 78"/>
                <a:gd name="T48" fmla="*/ 39 w 78"/>
                <a:gd name="T49" fmla="*/ 78 h 78"/>
                <a:gd name="T50" fmla="*/ 50 w 78"/>
                <a:gd name="T51" fmla="*/ 66 h 78"/>
                <a:gd name="T52" fmla="*/ 50 w 78"/>
                <a:gd name="T53" fmla="*/ 66 h 78"/>
                <a:gd name="T54" fmla="*/ 43 w 78"/>
                <a:gd name="T55" fmla="*/ 56 h 78"/>
                <a:gd name="T56" fmla="*/ 43 w 78"/>
                <a:gd name="T57" fmla="*/ 43 h 78"/>
                <a:gd name="T58" fmla="*/ 55 w 78"/>
                <a:gd name="T59" fmla="*/ 43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6" y="27"/>
                  </a:cubicBezTo>
                  <a:cubicBezTo>
                    <a:pt x="66" y="27"/>
                    <a:pt x="66" y="27"/>
                    <a:pt x="66" y="27"/>
                  </a:cubicBezTo>
                  <a:cubicBezTo>
                    <a:pt x="61" y="27"/>
                    <a:pt x="57" y="30"/>
                    <a:pt x="55" y="34"/>
                  </a:cubicBezTo>
                  <a:cubicBezTo>
                    <a:pt x="43" y="34"/>
                    <a:pt x="43" y="34"/>
                    <a:pt x="43" y="34"/>
                  </a:cubicBezTo>
                  <a:cubicBezTo>
                    <a:pt x="43" y="22"/>
                    <a:pt x="43" y="22"/>
                    <a:pt x="43" y="22"/>
                  </a:cubicBezTo>
                  <a:cubicBezTo>
                    <a:pt x="47" y="20"/>
                    <a:pt x="50" y="16"/>
                    <a:pt x="50" y="11"/>
                  </a:cubicBezTo>
                  <a:cubicBezTo>
                    <a:pt x="50" y="11"/>
                    <a:pt x="50" y="11"/>
                    <a:pt x="50" y="11"/>
                  </a:cubicBezTo>
                  <a:cubicBezTo>
                    <a:pt x="50" y="5"/>
                    <a:pt x="45" y="0"/>
                    <a:pt x="39" y="0"/>
                  </a:cubicBezTo>
                  <a:cubicBezTo>
                    <a:pt x="32" y="0"/>
                    <a:pt x="27" y="5"/>
                    <a:pt x="27" y="11"/>
                  </a:cubicBezTo>
                  <a:cubicBezTo>
                    <a:pt x="27" y="11"/>
                    <a:pt x="27" y="11"/>
                    <a:pt x="27" y="11"/>
                  </a:cubicBezTo>
                  <a:cubicBezTo>
                    <a:pt x="27" y="16"/>
                    <a:pt x="30" y="20"/>
                    <a:pt x="34" y="22"/>
                  </a:cubicBezTo>
                  <a:cubicBezTo>
                    <a:pt x="34" y="34"/>
                    <a:pt x="34" y="34"/>
                    <a:pt x="34" y="34"/>
                  </a:cubicBezTo>
                  <a:cubicBezTo>
                    <a:pt x="22" y="34"/>
                    <a:pt x="22" y="34"/>
                    <a:pt x="22" y="34"/>
                  </a:cubicBezTo>
                  <a:cubicBezTo>
                    <a:pt x="20" y="30"/>
                    <a:pt x="16" y="27"/>
                    <a:pt x="11" y="27"/>
                  </a:cubicBezTo>
                  <a:cubicBezTo>
                    <a:pt x="11" y="27"/>
                    <a:pt x="11" y="27"/>
                    <a:pt x="11" y="27"/>
                  </a:cubicBezTo>
                  <a:cubicBezTo>
                    <a:pt x="5" y="27"/>
                    <a:pt x="0" y="33"/>
                    <a:pt x="0" y="39"/>
                  </a:cubicBezTo>
                  <a:cubicBezTo>
                    <a:pt x="0" y="45"/>
                    <a:pt x="5" y="51"/>
                    <a:pt x="11" y="51"/>
                  </a:cubicBezTo>
                  <a:cubicBezTo>
                    <a:pt x="11" y="51"/>
                    <a:pt x="11" y="51"/>
                    <a:pt x="11" y="51"/>
                  </a:cubicBezTo>
                  <a:cubicBezTo>
                    <a:pt x="16" y="51"/>
                    <a:pt x="20" y="48"/>
                    <a:pt x="22" y="43"/>
                  </a:cubicBezTo>
                  <a:cubicBezTo>
                    <a:pt x="34" y="43"/>
                    <a:pt x="34" y="43"/>
                    <a:pt x="34" y="43"/>
                  </a:cubicBezTo>
                  <a:cubicBezTo>
                    <a:pt x="34" y="56"/>
                    <a:pt x="34" y="56"/>
                    <a:pt x="34" y="56"/>
                  </a:cubicBezTo>
                  <a:cubicBezTo>
                    <a:pt x="30" y="57"/>
                    <a:pt x="27" y="62"/>
                    <a:pt x="27" y="66"/>
                  </a:cubicBezTo>
                  <a:cubicBezTo>
                    <a:pt x="27" y="66"/>
                    <a:pt x="27" y="66"/>
                    <a:pt x="27" y="66"/>
                  </a:cubicBezTo>
                  <a:cubicBezTo>
                    <a:pt x="27" y="73"/>
                    <a:pt x="32" y="78"/>
                    <a:pt x="39" y="78"/>
                  </a:cubicBezTo>
                  <a:cubicBezTo>
                    <a:pt x="45" y="78"/>
                    <a:pt x="50" y="73"/>
                    <a:pt x="50" y="66"/>
                  </a:cubicBezTo>
                  <a:cubicBezTo>
                    <a:pt x="50" y="66"/>
                    <a:pt x="50" y="66"/>
                    <a:pt x="50" y="66"/>
                  </a:cubicBezTo>
                  <a:cubicBezTo>
                    <a:pt x="50" y="62"/>
                    <a:pt x="47" y="57"/>
                    <a:pt x="43" y="56"/>
                  </a:cubicBezTo>
                  <a:cubicBezTo>
                    <a:pt x="43" y="43"/>
                    <a:pt x="43" y="43"/>
                    <a:pt x="43" y="43"/>
                  </a:cubicBezTo>
                  <a:cubicBezTo>
                    <a:pt x="55" y="43"/>
                    <a:pt x="55" y="43"/>
                    <a:pt x="55" y="43"/>
                  </a:cubicBezTo>
                  <a:cubicBezTo>
                    <a:pt x="57" y="48"/>
                    <a:pt x="61" y="51"/>
                    <a:pt x="66" y="51"/>
                  </a:cubicBezTo>
                  <a:cubicBezTo>
                    <a:pt x="66" y="51"/>
                    <a:pt x="66" y="51"/>
                    <a:pt x="66"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9" name="Freeform 154"/>
            <p:cNvSpPr>
              <a:spLocks/>
            </p:cNvSpPr>
            <p:nvPr/>
          </p:nvSpPr>
          <p:spPr bwMode="auto">
            <a:xfrm>
              <a:off x="6092825" y="1555750"/>
              <a:ext cx="63500" cy="61913"/>
            </a:xfrm>
            <a:custGeom>
              <a:avLst/>
              <a:gdLst>
                <a:gd name="T0" fmla="*/ 78 w 78"/>
                <a:gd name="T1" fmla="*/ 39 h 78"/>
                <a:gd name="T2" fmla="*/ 66 w 78"/>
                <a:gd name="T3" fmla="*/ 27 h 78"/>
                <a:gd name="T4" fmla="*/ 66 w 78"/>
                <a:gd name="T5" fmla="*/ 27 h 78"/>
                <a:gd name="T6" fmla="*/ 56 w 78"/>
                <a:gd name="T7" fmla="*/ 34 h 78"/>
                <a:gd name="T8" fmla="*/ 43 w 78"/>
                <a:gd name="T9" fmla="*/ 34 h 78"/>
                <a:gd name="T10" fmla="*/ 43 w 78"/>
                <a:gd name="T11" fmla="*/ 22 h 78"/>
                <a:gd name="T12" fmla="*/ 51 w 78"/>
                <a:gd name="T13" fmla="*/ 11 h 78"/>
                <a:gd name="T14" fmla="*/ 51 w 78"/>
                <a:gd name="T15" fmla="*/ 11 h 78"/>
                <a:gd name="T16" fmla="*/ 39 w 78"/>
                <a:gd name="T17" fmla="*/ 0 h 78"/>
                <a:gd name="T18" fmla="*/ 27 w 78"/>
                <a:gd name="T19" fmla="*/ 11 h 78"/>
                <a:gd name="T20" fmla="*/ 27 w 78"/>
                <a:gd name="T21" fmla="*/ 11 h 78"/>
                <a:gd name="T22" fmla="*/ 35 w 78"/>
                <a:gd name="T23" fmla="*/ 22 h 78"/>
                <a:gd name="T24" fmla="*/ 35 w 78"/>
                <a:gd name="T25" fmla="*/ 34 h 78"/>
                <a:gd name="T26" fmla="*/ 22 w 78"/>
                <a:gd name="T27" fmla="*/ 34 h 78"/>
                <a:gd name="T28" fmla="*/ 12 w 78"/>
                <a:gd name="T29" fmla="*/ 27 h 78"/>
                <a:gd name="T30" fmla="*/ 12 w 78"/>
                <a:gd name="T31" fmla="*/ 27 h 78"/>
                <a:gd name="T32" fmla="*/ 0 w 78"/>
                <a:gd name="T33" fmla="*/ 39 h 78"/>
                <a:gd name="T34" fmla="*/ 12 w 78"/>
                <a:gd name="T35" fmla="*/ 51 h 78"/>
                <a:gd name="T36" fmla="*/ 12 w 78"/>
                <a:gd name="T37" fmla="*/ 51 h 78"/>
                <a:gd name="T38" fmla="*/ 22 w 78"/>
                <a:gd name="T39" fmla="*/ 43 h 78"/>
                <a:gd name="T40" fmla="*/ 35 w 78"/>
                <a:gd name="T41" fmla="*/ 43 h 78"/>
                <a:gd name="T42" fmla="*/ 35 w 78"/>
                <a:gd name="T43" fmla="*/ 56 h 78"/>
                <a:gd name="T44" fmla="*/ 27 w 78"/>
                <a:gd name="T45" fmla="*/ 66 h 78"/>
                <a:gd name="T46" fmla="*/ 27 w 78"/>
                <a:gd name="T47" fmla="*/ 66 h 78"/>
                <a:gd name="T48" fmla="*/ 39 w 78"/>
                <a:gd name="T49" fmla="*/ 78 h 78"/>
                <a:gd name="T50" fmla="*/ 51 w 78"/>
                <a:gd name="T51" fmla="*/ 66 h 78"/>
                <a:gd name="T52" fmla="*/ 51 w 78"/>
                <a:gd name="T53" fmla="*/ 66 h 78"/>
                <a:gd name="T54" fmla="*/ 43 w 78"/>
                <a:gd name="T55" fmla="*/ 56 h 78"/>
                <a:gd name="T56" fmla="*/ 43 w 78"/>
                <a:gd name="T57" fmla="*/ 43 h 78"/>
                <a:gd name="T58" fmla="*/ 56 w 78"/>
                <a:gd name="T59" fmla="*/ 43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6" y="27"/>
                  </a:cubicBezTo>
                  <a:cubicBezTo>
                    <a:pt x="66" y="27"/>
                    <a:pt x="66" y="27"/>
                    <a:pt x="66" y="27"/>
                  </a:cubicBezTo>
                  <a:cubicBezTo>
                    <a:pt x="62" y="27"/>
                    <a:pt x="57" y="30"/>
                    <a:pt x="56" y="34"/>
                  </a:cubicBezTo>
                  <a:cubicBezTo>
                    <a:pt x="43" y="34"/>
                    <a:pt x="43" y="34"/>
                    <a:pt x="43" y="34"/>
                  </a:cubicBezTo>
                  <a:cubicBezTo>
                    <a:pt x="43" y="22"/>
                    <a:pt x="43" y="22"/>
                    <a:pt x="43" y="22"/>
                  </a:cubicBezTo>
                  <a:cubicBezTo>
                    <a:pt x="48" y="20"/>
                    <a:pt x="51" y="16"/>
                    <a:pt x="51" y="11"/>
                  </a:cubicBezTo>
                  <a:cubicBezTo>
                    <a:pt x="51" y="11"/>
                    <a:pt x="51" y="11"/>
                    <a:pt x="51" y="11"/>
                  </a:cubicBezTo>
                  <a:cubicBezTo>
                    <a:pt x="51" y="5"/>
                    <a:pt x="45" y="0"/>
                    <a:pt x="39" y="0"/>
                  </a:cubicBezTo>
                  <a:cubicBezTo>
                    <a:pt x="33" y="0"/>
                    <a:pt x="27" y="5"/>
                    <a:pt x="27" y="11"/>
                  </a:cubicBezTo>
                  <a:cubicBezTo>
                    <a:pt x="27" y="11"/>
                    <a:pt x="27" y="11"/>
                    <a:pt x="27" y="11"/>
                  </a:cubicBezTo>
                  <a:cubicBezTo>
                    <a:pt x="27" y="16"/>
                    <a:pt x="30" y="20"/>
                    <a:pt x="35" y="22"/>
                  </a:cubicBezTo>
                  <a:cubicBezTo>
                    <a:pt x="35" y="34"/>
                    <a:pt x="35" y="34"/>
                    <a:pt x="35" y="34"/>
                  </a:cubicBezTo>
                  <a:cubicBezTo>
                    <a:pt x="22" y="34"/>
                    <a:pt x="22" y="34"/>
                    <a:pt x="22" y="34"/>
                  </a:cubicBezTo>
                  <a:cubicBezTo>
                    <a:pt x="21" y="30"/>
                    <a:pt x="16" y="27"/>
                    <a:pt x="12" y="27"/>
                  </a:cubicBezTo>
                  <a:cubicBezTo>
                    <a:pt x="12" y="27"/>
                    <a:pt x="12" y="27"/>
                    <a:pt x="12" y="27"/>
                  </a:cubicBezTo>
                  <a:cubicBezTo>
                    <a:pt x="5" y="27"/>
                    <a:pt x="0" y="33"/>
                    <a:pt x="0" y="39"/>
                  </a:cubicBezTo>
                  <a:cubicBezTo>
                    <a:pt x="0" y="45"/>
                    <a:pt x="5" y="51"/>
                    <a:pt x="12" y="51"/>
                  </a:cubicBezTo>
                  <a:cubicBezTo>
                    <a:pt x="12" y="51"/>
                    <a:pt x="12" y="51"/>
                    <a:pt x="12" y="51"/>
                  </a:cubicBezTo>
                  <a:cubicBezTo>
                    <a:pt x="16" y="51"/>
                    <a:pt x="21" y="48"/>
                    <a:pt x="22" y="43"/>
                  </a:cubicBezTo>
                  <a:cubicBezTo>
                    <a:pt x="35" y="43"/>
                    <a:pt x="35" y="43"/>
                    <a:pt x="35" y="43"/>
                  </a:cubicBezTo>
                  <a:cubicBezTo>
                    <a:pt x="35" y="56"/>
                    <a:pt x="35" y="56"/>
                    <a:pt x="35" y="56"/>
                  </a:cubicBezTo>
                  <a:cubicBezTo>
                    <a:pt x="30" y="57"/>
                    <a:pt x="27" y="62"/>
                    <a:pt x="27" y="66"/>
                  </a:cubicBezTo>
                  <a:cubicBezTo>
                    <a:pt x="27" y="66"/>
                    <a:pt x="27" y="66"/>
                    <a:pt x="27" y="66"/>
                  </a:cubicBezTo>
                  <a:cubicBezTo>
                    <a:pt x="27" y="73"/>
                    <a:pt x="33" y="78"/>
                    <a:pt x="39" y="78"/>
                  </a:cubicBezTo>
                  <a:cubicBezTo>
                    <a:pt x="45" y="78"/>
                    <a:pt x="51" y="73"/>
                    <a:pt x="51" y="66"/>
                  </a:cubicBezTo>
                  <a:cubicBezTo>
                    <a:pt x="51" y="66"/>
                    <a:pt x="51" y="66"/>
                    <a:pt x="51" y="66"/>
                  </a:cubicBezTo>
                  <a:cubicBezTo>
                    <a:pt x="51" y="62"/>
                    <a:pt x="48" y="57"/>
                    <a:pt x="43" y="56"/>
                  </a:cubicBezTo>
                  <a:cubicBezTo>
                    <a:pt x="43" y="43"/>
                    <a:pt x="43" y="43"/>
                    <a:pt x="43" y="43"/>
                  </a:cubicBezTo>
                  <a:cubicBezTo>
                    <a:pt x="56" y="43"/>
                    <a:pt x="56" y="43"/>
                    <a:pt x="56" y="43"/>
                  </a:cubicBezTo>
                  <a:cubicBezTo>
                    <a:pt x="57" y="48"/>
                    <a:pt x="62" y="51"/>
                    <a:pt x="66" y="51"/>
                  </a:cubicBezTo>
                  <a:cubicBezTo>
                    <a:pt x="66" y="51"/>
                    <a:pt x="66" y="51"/>
                    <a:pt x="66"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0" name="Freeform 155"/>
            <p:cNvSpPr>
              <a:spLocks/>
            </p:cNvSpPr>
            <p:nvPr/>
          </p:nvSpPr>
          <p:spPr bwMode="auto">
            <a:xfrm>
              <a:off x="6216650" y="1555750"/>
              <a:ext cx="63500" cy="61913"/>
            </a:xfrm>
            <a:custGeom>
              <a:avLst/>
              <a:gdLst>
                <a:gd name="T0" fmla="*/ 78 w 78"/>
                <a:gd name="T1" fmla="*/ 39 h 78"/>
                <a:gd name="T2" fmla="*/ 67 w 78"/>
                <a:gd name="T3" fmla="*/ 27 h 78"/>
                <a:gd name="T4" fmla="*/ 67 w 78"/>
                <a:gd name="T5" fmla="*/ 27 h 78"/>
                <a:gd name="T6" fmla="*/ 56 w 78"/>
                <a:gd name="T7" fmla="*/ 34 h 78"/>
                <a:gd name="T8" fmla="*/ 44 w 78"/>
                <a:gd name="T9" fmla="*/ 34 h 78"/>
                <a:gd name="T10" fmla="*/ 44 w 78"/>
                <a:gd name="T11" fmla="*/ 22 h 78"/>
                <a:gd name="T12" fmla="*/ 51 w 78"/>
                <a:gd name="T13" fmla="*/ 11 h 78"/>
                <a:gd name="T14" fmla="*/ 51 w 78"/>
                <a:gd name="T15" fmla="*/ 11 h 78"/>
                <a:gd name="T16" fmla="*/ 39 w 78"/>
                <a:gd name="T17" fmla="*/ 0 h 78"/>
                <a:gd name="T18" fmla="*/ 28 w 78"/>
                <a:gd name="T19" fmla="*/ 11 h 78"/>
                <a:gd name="T20" fmla="*/ 28 w 78"/>
                <a:gd name="T21" fmla="*/ 11 h 78"/>
                <a:gd name="T22" fmla="*/ 35 w 78"/>
                <a:gd name="T23" fmla="*/ 22 h 78"/>
                <a:gd name="T24" fmla="*/ 35 w 78"/>
                <a:gd name="T25" fmla="*/ 34 h 78"/>
                <a:gd name="T26" fmla="*/ 23 w 78"/>
                <a:gd name="T27" fmla="*/ 34 h 78"/>
                <a:gd name="T28" fmla="*/ 12 w 78"/>
                <a:gd name="T29" fmla="*/ 27 h 78"/>
                <a:gd name="T30" fmla="*/ 12 w 78"/>
                <a:gd name="T31" fmla="*/ 27 h 78"/>
                <a:gd name="T32" fmla="*/ 0 w 78"/>
                <a:gd name="T33" fmla="*/ 39 h 78"/>
                <a:gd name="T34" fmla="*/ 12 w 78"/>
                <a:gd name="T35" fmla="*/ 51 h 78"/>
                <a:gd name="T36" fmla="*/ 12 w 78"/>
                <a:gd name="T37" fmla="*/ 51 h 78"/>
                <a:gd name="T38" fmla="*/ 23 w 78"/>
                <a:gd name="T39" fmla="*/ 43 h 78"/>
                <a:gd name="T40" fmla="*/ 35 w 78"/>
                <a:gd name="T41" fmla="*/ 43 h 78"/>
                <a:gd name="T42" fmla="*/ 35 w 78"/>
                <a:gd name="T43" fmla="*/ 56 h 78"/>
                <a:gd name="T44" fmla="*/ 28 w 78"/>
                <a:gd name="T45" fmla="*/ 66 h 78"/>
                <a:gd name="T46" fmla="*/ 28 w 78"/>
                <a:gd name="T47" fmla="*/ 66 h 78"/>
                <a:gd name="T48" fmla="*/ 39 w 78"/>
                <a:gd name="T49" fmla="*/ 78 h 78"/>
                <a:gd name="T50" fmla="*/ 51 w 78"/>
                <a:gd name="T51" fmla="*/ 66 h 78"/>
                <a:gd name="T52" fmla="*/ 51 w 78"/>
                <a:gd name="T53" fmla="*/ 66 h 78"/>
                <a:gd name="T54" fmla="*/ 44 w 78"/>
                <a:gd name="T55" fmla="*/ 56 h 78"/>
                <a:gd name="T56" fmla="*/ 44 w 78"/>
                <a:gd name="T57" fmla="*/ 43 h 78"/>
                <a:gd name="T58" fmla="*/ 56 w 78"/>
                <a:gd name="T59" fmla="*/ 43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39"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5" y="27"/>
                    <a:pt x="0" y="33"/>
                    <a:pt x="0" y="39"/>
                  </a:cubicBezTo>
                  <a:cubicBezTo>
                    <a:pt x="0" y="45"/>
                    <a:pt x="5" y="51"/>
                    <a:pt x="12" y="51"/>
                  </a:cubicBezTo>
                  <a:cubicBezTo>
                    <a:pt x="12" y="51"/>
                    <a:pt x="12" y="51"/>
                    <a:pt x="12" y="51"/>
                  </a:cubicBezTo>
                  <a:cubicBezTo>
                    <a:pt x="17" y="51"/>
                    <a:pt x="21" y="48"/>
                    <a:pt x="23" y="43"/>
                  </a:cubicBezTo>
                  <a:cubicBezTo>
                    <a:pt x="35" y="43"/>
                    <a:pt x="35" y="43"/>
                    <a:pt x="35" y="43"/>
                  </a:cubicBezTo>
                  <a:cubicBezTo>
                    <a:pt x="35" y="56"/>
                    <a:pt x="35" y="56"/>
                    <a:pt x="35" y="56"/>
                  </a:cubicBezTo>
                  <a:cubicBezTo>
                    <a:pt x="31" y="57"/>
                    <a:pt x="28" y="62"/>
                    <a:pt x="28" y="66"/>
                  </a:cubicBezTo>
                  <a:cubicBezTo>
                    <a:pt x="28" y="66"/>
                    <a:pt x="28" y="66"/>
                    <a:pt x="28" y="66"/>
                  </a:cubicBezTo>
                  <a:cubicBezTo>
                    <a:pt x="28" y="73"/>
                    <a:pt x="33" y="78"/>
                    <a:pt x="39" y="78"/>
                  </a:cubicBezTo>
                  <a:cubicBezTo>
                    <a:pt x="46" y="78"/>
                    <a:pt x="51" y="73"/>
                    <a:pt x="51" y="66"/>
                  </a:cubicBezTo>
                  <a:cubicBezTo>
                    <a:pt x="51" y="66"/>
                    <a:pt x="51" y="66"/>
                    <a:pt x="51" y="66"/>
                  </a:cubicBezTo>
                  <a:cubicBezTo>
                    <a:pt x="51" y="62"/>
                    <a:pt x="48" y="57"/>
                    <a:pt x="44" y="56"/>
                  </a:cubicBezTo>
                  <a:cubicBezTo>
                    <a:pt x="44" y="43"/>
                    <a:pt x="44" y="43"/>
                    <a:pt x="44" y="43"/>
                  </a:cubicBezTo>
                  <a:cubicBezTo>
                    <a:pt x="56" y="43"/>
                    <a:pt x="56" y="43"/>
                    <a:pt x="56" y="43"/>
                  </a:cubicBezTo>
                  <a:cubicBezTo>
                    <a:pt x="58" y="48"/>
                    <a:pt x="62" y="51"/>
                    <a:pt x="67" y="51"/>
                  </a:cubicBezTo>
                  <a:cubicBezTo>
                    <a:pt x="67" y="51"/>
                    <a:pt x="67" y="51"/>
                    <a:pt x="67"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1" name="Freeform 156"/>
            <p:cNvSpPr>
              <a:spLocks/>
            </p:cNvSpPr>
            <p:nvPr/>
          </p:nvSpPr>
          <p:spPr bwMode="auto">
            <a:xfrm>
              <a:off x="6340475" y="1555750"/>
              <a:ext cx="63500" cy="61913"/>
            </a:xfrm>
            <a:custGeom>
              <a:avLst/>
              <a:gdLst>
                <a:gd name="T0" fmla="*/ 79 w 79"/>
                <a:gd name="T1" fmla="*/ 39 h 78"/>
                <a:gd name="T2" fmla="*/ 67 w 79"/>
                <a:gd name="T3" fmla="*/ 27 h 78"/>
                <a:gd name="T4" fmla="*/ 67 w 79"/>
                <a:gd name="T5" fmla="*/ 27 h 78"/>
                <a:gd name="T6" fmla="*/ 56 w 79"/>
                <a:gd name="T7" fmla="*/ 34 h 78"/>
                <a:gd name="T8" fmla="*/ 44 w 79"/>
                <a:gd name="T9" fmla="*/ 34 h 78"/>
                <a:gd name="T10" fmla="*/ 44 w 79"/>
                <a:gd name="T11" fmla="*/ 22 h 78"/>
                <a:gd name="T12" fmla="*/ 51 w 79"/>
                <a:gd name="T13" fmla="*/ 11 h 78"/>
                <a:gd name="T14" fmla="*/ 51 w 79"/>
                <a:gd name="T15" fmla="*/ 11 h 78"/>
                <a:gd name="T16" fmla="*/ 40 w 79"/>
                <a:gd name="T17" fmla="*/ 0 h 78"/>
                <a:gd name="T18" fmla="*/ 28 w 79"/>
                <a:gd name="T19" fmla="*/ 11 h 78"/>
                <a:gd name="T20" fmla="*/ 28 w 79"/>
                <a:gd name="T21" fmla="*/ 11 h 78"/>
                <a:gd name="T22" fmla="*/ 35 w 79"/>
                <a:gd name="T23" fmla="*/ 22 h 78"/>
                <a:gd name="T24" fmla="*/ 35 w 79"/>
                <a:gd name="T25" fmla="*/ 34 h 78"/>
                <a:gd name="T26" fmla="*/ 23 w 79"/>
                <a:gd name="T27" fmla="*/ 34 h 78"/>
                <a:gd name="T28" fmla="*/ 12 w 79"/>
                <a:gd name="T29" fmla="*/ 27 h 78"/>
                <a:gd name="T30" fmla="*/ 12 w 79"/>
                <a:gd name="T31" fmla="*/ 27 h 78"/>
                <a:gd name="T32" fmla="*/ 0 w 79"/>
                <a:gd name="T33" fmla="*/ 39 h 78"/>
                <a:gd name="T34" fmla="*/ 12 w 79"/>
                <a:gd name="T35" fmla="*/ 51 h 78"/>
                <a:gd name="T36" fmla="*/ 12 w 79"/>
                <a:gd name="T37" fmla="*/ 51 h 78"/>
                <a:gd name="T38" fmla="*/ 23 w 79"/>
                <a:gd name="T39" fmla="*/ 43 h 78"/>
                <a:gd name="T40" fmla="*/ 35 w 79"/>
                <a:gd name="T41" fmla="*/ 43 h 78"/>
                <a:gd name="T42" fmla="*/ 35 w 79"/>
                <a:gd name="T43" fmla="*/ 56 h 78"/>
                <a:gd name="T44" fmla="*/ 28 w 79"/>
                <a:gd name="T45" fmla="*/ 66 h 78"/>
                <a:gd name="T46" fmla="*/ 28 w 79"/>
                <a:gd name="T47" fmla="*/ 66 h 78"/>
                <a:gd name="T48" fmla="*/ 40 w 79"/>
                <a:gd name="T49" fmla="*/ 78 h 78"/>
                <a:gd name="T50" fmla="*/ 51 w 79"/>
                <a:gd name="T51" fmla="*/ 66 h 78"/>
                <a:gd name="T52" fmla="*/ 51 w 79"/>
                <a:gd name="T53" fmla="*/ 66 h 78"/>
                <a:gd name="T54" fmla="*/ 44 w 79"/>
                <a:gd name="T55" fmla="*/ 56 h 78"/>
                <a:gd name="T56" fmla="*/ 44 w 79"/>
                <a:gd name="T57" fmla="*/ 43 h 78"/>
                <a:gd name="T58" fmla="*/ 56 w 79"/>
                <a:gd name="T59" fmla="*/ 43 h 78"/>
                <a:gd name="T60" fmla="*/ 67 w 79"/>
                <a:gd name="T61" fmla="*/ 51 h 78"/>
                <a:gd name="T62" fmla="*/ 67 w 79"/>
                <a:gd name="T63" fmla="*/ 51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3"/>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40"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6" y="27"/>
                    <a:pt x="0" y="33"/>
                    <a:pt x="0" y="39"/>
                  </a:cubicBezTo>
                  <a:cubicBezTo>
                    <a:pt x="0" y="45"/>
                    <a:pt x="6" y="51"/>
                    <a:pt x="12" y="51"/>
                  </a:cubicBezTo>
                  <a:cubicBezTo>
                    <a:pt x="12" y="51"/>
                    <a:pt x="12" y="51"/>
                    <a:pt x="12" y="51"/>
                  </a:cubicBezTo>
                  <a:cubicBezTo>
                    <a:pt x="17" y="51"/>
                    <a:pt x="21" y="48"/>
                    <a:pt x="23" y="43"/>
                  </a:cubicBezTo>
                  <a:cubicBezTo>
                    <a:pt x="35" y="43"/>
                    <a:pt x="35" y="43"/>
                    <a:pt x="35" y="43"/>
                  </a:cubicBezTo>
                  <a:cubicBezTo>
                    <a:pt x="35" y="56"/>
                    <a:pt x="35" y="56"/>
                    <a:pt x="35" y="56"/>
                  </a:cubicBezTo>
                  <a:cubicBezTo>
                    <a:pt x="31" y="57"/>
                    <a:pt x="28" y="62"/>
                    <a:pt x="28" y="66"/>
                  </a:cubicBezTo>
                  <a:cubicBezTo>
                    <a:pt x="28" y="66"/>
                    <a:pt x="28" y="66"/>
                    <a:pt x="28" y="66"/>
                  </a:cubicBezTo>
                  <a:cubicBezTo>
                    <a:pt x="28" y="73"/>
                    <a:pt x="33" y="78"/>
                    <a:pt x="40" y="78"/>
                  </a:cubicBezTo>
                  <a:cubicBezTo>
                    <a:pt x="46" y="78"/>
                    <a:pt x="51" y="73"/>
                    <a:pt x="51" y="66"/>
                  </a:cubicBezTo>
                  <a:cubicBezTo>
                    <a:pt x="51" y="66"/>
                    <a:pt x="51" y="66"/>
                    <a:pt x="51" y="66"/>
                  </a:cubicBezTo>
                  <a:cubicBezTo>
                    <a:pt x="51" y="62"/>
                    <a:pt x="48" y="57"/>
                    <a:pt x="44" y="56"/>
                  </a:cubicBezTo>
                  <a:cubicBezTo>
                    <a:pt x="44" y="43"/>
                    <a:pt x="44" y="43"/>
                    <a:pt x="44" y="43"/>
                  </a:cubicBezTo>
                  <a:cubicBezTo>
                    <a:pt x="56" y="43"/>
                    <a:pt x="56" y="43"/>
                    <a:pt x="56" y="43"/>
                  </a:cubicBezTo>
                  <a:cubicBezTo>
                    <a:pt x="58" y="48"/>
                    <a:pt x="62" y="51"/>
                    <a:pt x="67" y="51"/>
                  </a:cubicBezTo>
                  <a:cubicBezTo>
                    <a:pt x="67" y="51"/>
                    <a:pt x="67" y="51"/>
                    <a:pt x="67" y="51"/>
                  </a:cubicBezTo>
                  <a:cubicBezTo>
                    <a:pt x="73" y="51"/>
                    <a:pt x="79" y="45"/>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2" name="Freeform 157"/>
            <p:cNvSpPr>
              <a:spLocks/>
            </p:cNvSpPr>
            <p:nvPr/>
          </p:nvSpPr>
          <p:spPr bwMode="auto">
            <a:xfrm>
              <a:off x="6464300" y="1555750"/>
              <a:ext cx="63500" cy="61913"/>
            </a:xfrm>
            <a:custGeom>
              <a:avLst/>
              <a:gdLst>
                <a:gd name="T0" fmla="*/ 78 w 78"/>
                <a:gd name="T1" fmla="*/ 39 h 78"/>
                <a:gd name="T2" fmla="*/ 66 w 78"/>
                <a:gd name="T3" fmla="*/ 27 h 78"/>
                <a:gd name="T4" fmla="*/ 66 w 78"/>
                <a:gd name="T5" fmla="*/ 27 h 78"/>
                <a:gd name="T6" fmla="*/ 56 w 78"/>
                <a:gd name="T7" fmla="*/ 34 h 78"/>
                <a:gd name="T8" fmla="*/ 43 w 78"/>
                <a:gd name="T9" fmla="*/ 34 h 78"/>
                <a:gd name="T10" fmla="*/ 43 w 78"/>
                <a:gd name="T11" fmla="*/ 22 h 78"/>
                <a:gd name="T12" fmla="*/ 51 w 78"/>
                <a:gd name="T13" fmla="*/ 11 h 78"/>
                <a:gd name="T14" fmla="*/ 51 w 78"/>
                <a:gd name="T15" fmla="*/ 11 h 78"/>
                <a:gd name="T16" fmla="*/ 39 w 78"/>
                <a:gd name="T17" fmla="*/ 0 h 78"/>
                <a:gd name="T18" fmla="*/ 27 w 78"/>
                <a:gd name="T19" fmla="*/ 11 h 78"/>
                <a:gd name="T20" fmla="*/ 27 w 78"/>
                <a:gd name="T21" fmla="*/ 11 h 78"/>
                <a:gd name="T22" fmla="*/ 34 w 78"/>
                <a:gd name="T23" fmla="*/ 22 h 78"/>
                <a:gd name="T24" fmla="*/ 34 w 78"/>
                <a:gd name="T25" fmla="*/ 34 h 78"/>
                <a:gd name="T26" fmla="*/ 22 w 78"/>
                <a:gd name="T27" fmla="*/ 34 h 78"/>
                <a:gd name="T28" fmla="*/ 11 w 78"/>
                <a:gd name="T29" fmla="*/ 27 h 78"/>
                <a:gd name="T30" fmla="*/ 11 w 78"/>
                <a:gd name="T31" fmla="*/ 27 h 78"/>
                <a:gd name="T32" fmla="*/ 0 w 78"/>
                <a:gd name="T33" fmla="*/ 39 h 78"/>
                <a:gd name="T34" fmla="*/ 11 w 78"/>
                <a:gd name="T35" fmla="*/ 51 h 78"/>
                <a:gd name="T36" fmla="*/ 11 w 78"/>
                <a:gd name="T37" fmla="*/ 51 h 78"/>
                <a:gd name="T38" fmla="*/ 22 w 78"/>
                <a:gd name="T39" fmla="*/ 43 h 78"/>
                <a:gd name="T40" fmla="*/ 34 w 78"/>
                <a:gd name="T41" fmla="*/ 43 h 78"/>
                <a:gd name="T42" fmla="*/ 34 w 78"/>
                <a:gd name="T43" fmla="*/ 56 h 78"/>
                <a:gd name="T44" fmla="*/ 27 w 78"/>
                <a:gd name="T45" fmla="*/ 66 h 78"/>
                <a:gd name="T46" fmla="*/ 27 w 78"/>
                <a:gd name="T47" fmla="*/ 66 h 78"/>
                <a:gd name="T48" fmla="*/ 39 w 78"/>
                <a:gd name="T49" fmla="*/ 78 h 78"/>
                <a:gd name="T50" fmla="*/ 51 w 78"/>
                <a:gd name="T51" fmla="*/ 66 h 78"/>
                <a:gd name="T52" fmla="*/ 51 w 78"/>
                <a:gd name="T53" fmla="*/ 66 h 78"/>
                <a:gd name="T54" fmla="*/ 43 w 78"/>
                <a:gd name="T55" fmla="*/ 56 h 78"/>
                <a:gd name="T56" fmla="*/ 43 w 78"/>
                <a:gd name="T57" fmla="*/ 43 h 78"/>
                <a:gd name="T58" fmla="*/ 56 w 78"/>
                <a:gd name="T59" fmla="*/ 43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6" y="27"/>
                  </a:cubicBezTo>
                  <a:cubicBezTo>
                    <a:pt x="66" y="27"/>
                    <a:pt x="66" y="27"/>
                    <a:pt x="66" y="27"/>
                  </a:cubicBezTo>
                  <a:cubicBezTo>
                    <a:pt x="61" y="27"/>
                    <a:pt x="57" y="30"/>
                    <a:pt x="56" y="34"/>
                  </a:cubicBezTo>
                  <a:cubicBezTo>
                    <a:pt x="43" y="34"/>
                    <a:pt x="43" y="34"/>
                    <a:pt x="43" y="34"/>
                  </a:cubicBezTo>
                  <a:cubicBezTo>
                    <a:pt x="43" y="22"/>
                    <a:pt x="43" y="22"/>
                    <a:pt x="43" y="22"/>
                  </a:cubicBezTo>
                  <a:cubicBezTo>
                    <a:pt x="48" y="20"/>
                    <a:pt x="51" y="16"/>
                    <a:pt x="51" y="11"/>
                  </a:cubicBezTo>
                  <a:cubicBezTo>
                    <a:pt x="51" y="11"/>
                    <a:pt x="51" y="11"/>
                    <a:pt x="51" y="11"/>
                  </a:cubicBezTo>
                  <a:cubicBezTo>
                    <a:pt x="51" y="5"/>
                    <a:pt x="45" y="0"/>
                    <a:pt x="39" y="0"/>
                  </a:cubicBezTo>
                  <a:cubicBezTo>
                    <a:pt x="32" y="0"/>
                    <a:pt x="27" y="5"/>
                    <a:pt x="27" y="11"/>
                  </a:cubicBezTo>
                  <a:cubicBezTo>
                    <a:pt x="27" y="11"/>
                    <a:pt x="27" y="11"/>
                    <a:pt x="27" y="11"/>
                  </a:cubicBezTo>
                  <a:cubicBezTo>
                    <a:pt x="27" y="16"/>
                    <a:pt x="30" y="20"/>
                    <a:pt x="34" y="22"/>
                  </a:cubicBezTo>
                  <a:cubicBezTo>
                    <a:pt x="34" y="34"/>
                    <a:pt x="34" y="34"/>
                    <a:pt x="34" y="34"/>
                  </a:cubicBezTo>
                  <a:cubicBezTo>
                    <a:pt x="22" y="34"/>
                    <a:pt x="22" y="34"/>
                    <a:pt x="22" y="34"/>
                  </a:cubicBezTo>
                  <a:cubicBezTo>
                    <a:pt x="20" y="30"/>
                    <a:pt x="16" y="27"/>
                    <a:pt x="11" y="27"/>
                  </a:cubicBezTo>
                  <a:cubicBezTo>
                    <a:pt x="11" y="27"/>
                    <a:pt x="11" y="27"/>
                    <a:pt x="11" y="27"/>
                  </a:cubicBezTo>
                  <a:cubicBezTo>
                    <a:pt x="5" y="27"/>
                    <a:pt x="0" y="33"/>
                    <a:pt x="0" y="39"/>
                  </a:cubicBezTo>
                  <a:cubicBezTo>
                    <a:pt x="0" y="45"/>
                    <a:pt x="5" y="51"/>
                    <a:pt x="11" y="51"/>
                  </a:cubicBezTo>
                  <a:cubicBezTo>
                    <a:pt x="11" y="51"/>
                    <a:pt x="11" y="51"/>
                    <a:pt x="11" y="51"/>
                  </a:cubicBezTo>
                  <a:cubicBezTo>
                    <a:pt x="16" y="51"/>
                    <a:pt x="20" y="48"/>
                    <a:pt x="22" y="43"/>
                  </a:cubicBezTo>
                  <a:cubicBezTo>
                    <a:pt x="34" y="43"/>
                    <a:pt x="34" y="43"/>
                    <a:pt x="34" y="43"/>
                  </a:cubicBezTo>
                  <a:cubicBezTo>
                    <a:pt x="34" y="56"/>
                    <a:pt x="34" y="56"/>
                    <a:pt x="34" y="56"/>
                  </a:cubicBezTo>
                  <a:cubicBezTo>
                    <a:pt x="30" y="57"/>
                    <a:pt x="27" y="62"/>
                    <a:pt x="27" y="66"/>
                  </a:cubicBezTo>
                  <a:cubicBezTo>
                    <a:pt x="27" y="66"/>
                    <a:pt x="27" y="66"/>
                    <a:pt x="27" y="66"/>
                  </a:cubicBezTo>
                  <a:cubicBezTo>
                    <a:pt x="27" y="73"/>
                    <a:pt x="32" y="78"/>
                    <a:pt x="39" y="78"/>
                  </a:cubicBezTo>
                  <a:cubicBezTo>
                    <a:pt x="45" y="78"/>
                    <a:pt x="51" y="73"/>
                    <a:pt x="51" y="66"/>
                  </a:cubicBezTo>
                  <a:cubicBezTo>
                    <a:pt x="51" y="66"/>
                    <a:pt x="51" y="66"/>
                    <a:pt x="51" y="66"/>
                  </a:cubicBezTo>
                  <a:cubicBezTo>
                    <a:pt x="51" y="62"/>
                    <a:pt x="48" y="57"/>
                    <a:pt x="43" y="56"/>
                  </a:cubicBezTo>
                  <a:cubicBezTo>
                    <a:pt x="43" y="43"/>
                    <a:pt x="43" y="43"/>
                    <a:pt x="43" y="43"/>
                  </a:cubicBezTo>
                  <a:cubicBezTo>
                    <a:pt x="56" y="43"/>
                    <a:pt x="56" y="43"/>
                    <a:pt x="56" y="43"/>
                  </a:cubicBezTo>
                  <a:cubicBezTo>
                    <a:pt x="57" y="48"/>
                    <a:pt x="61" y="51"/>
                    <a:pt x="66" y="51"/>
                  </a:cubicBezTo>
                  <a:cubicBezTo>
                    <a:pt x="66" y="51"/>
                    <a:pt x="66" y="51"/>
                    <a:pt x="66"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3" name="Freeform 158"/>
            <p:cNvSpPr>
              <a:spLocks/>
            </p:cNvSpPr>
            <p:nvPr/>
          </p:nvSpPr>
          <p:spPr bwMode="auto">
            <a:xfrm>
              <a:off x="6588125" y="1555750"/>
              <a:ext cx="63500" cy="61913"/>
            </a:xfrm>
            <a:custGeom>
              <a:avLst/>
              <a:gdLst>
                <a:gd name="T0" fmla="*/ 78 w 78"/>
                <a:gd name="T1" fmla="*/ 39 h 78"/>
                <a:gd name="T2" fmla="*/ 67 w 78"/>
                <a:gd name="T3" fmla="*/ 27 h 78"/>
                <a:gd name="T4" fmla="*/ 67 w 78"/>
                <a:gd name="T5" fmla="*/ 27 h 78"/>
                <a:gd name="T6" fmla="*/ 56 w 78"/>
                <a:gd name="T7" fmla="*/ 34 h 78"/>
                <a:gd name="T8" fmla="*/ 44 w 78"/>
                <a:gd name="T9" fmla="*/ 34 h 78"/>
                <a:gd name="T10" fmla="*/ 44 w 78"/>
                <a:gd name="T11" fmla="*/ 22 h 78"/>
                <a:gd name="T12" fmla="*/ 51 w 78"/>
                <a:gd name="T13" fmla="*/ 11 h 78"/>
                <a:gd name="T14" fmla="*/ 51 w 78"/>
                <a:gd name="T15" fmla="*/ 11 h 78"/>
                <a:gd name="T16" fmla="*/ 39 w 78"/>
                <a:gd name="T17" fmla="*/ 0 h 78"/>
                <a:gd name="T18" fmla="*/ 28 w 78"/>
                <a:gd name="T19" fmla="*/ 11 h 78"/>
                <a:gd name="T20" fmla="*/ 28 w 78"/>
                <a:gd name="T21" fmla="*/ 11 h 78"/>
                <a:gd name="T22" fmla="*/ 35 w 78"/>
                <a:gd name="T23" fmla="*/ 22 h 78"/>
                <a:gd name="T24" fmla="*/ 35 w 78"/>
                <a:gd name="T25" fmla="*/ 34 h 78"/>
                <a:gd name="T26" fmla="*/ 22 w 78"/>
                <a:gd name="T27" fmla="*/ 34 h 78"/>
                <a:gd name="T28" fmla="*/ 12 w 78"/>
                <a:gd name="T29" fmla="*/ 27 h 78"/>
                <a:gd name="T30" fmla="*/ 12 w 78"/>
                <a:gd name="T31" fmla="*/ 27 h 78"/>
                <a:gd name="T32" fmla="*/ 0 w 78"/>
                <a:gd name="T33" fmla="*/ 39 h 78"/>
                <a:gd name="T34" fmla="*/ 12 w 78"/>
                <a:gd name="T35" fmla="*/ 51 h 78"/>
                <a:gd name="T36" fmla="*/ 12 w 78"/>
                <a:gd name="T37" fmla="*/ 51 h 78"/>
                <a:gd name="T38" fmla="*/ 22 w 78"/>
                <a:gd name="T39" fmla="*/ 43 h 78"/>
                <a:gd name="T40" fmla="*/ 35 w 78"/>
                <a:gd name="T41" fmla="*/ 43 h 78"/>
                <a:gd name="T42" fmla="*/ 35 w 78"/>
                <a:gd name="T43" fmla="*/ 56 h 78"/>
                <a:gd name="T44" fmla="*/ 28 w 78"/>
                <a:gd name="T45" fmla="*/ 66 h 78"/>
                <a:gd name="T46" fmla="*/ 28 w 78"/>
                <a:gd name="T47" fmla="*/ 66 h 78"/>
                <a:gd name="T48" fmla="*/ 39 w 78"/>
                <a:gd name="T49" fmla="*/ 78 h 78"/>
                <a:gd name="T50" fmla="*/ 51 w 78"/>
                <a:gd name="T51" fmla="*/ 66 h 78"/>
                <a:gd name="T52" fmla="*/ 51 w 78"/>
                <a:gd name="T53" fmla="*/ 66 h 78"/>
                <a:gd name="T54" fmla="*/ 44 w 78"/>
                <a:gd name="T55" fmla="*/ 56 h 78"/>
                <a:gd name="T56" fmla="*/ 44 w 78"/>
                <a:gd name="T57" fmla="*/ 43 h 78"/>
                <a:gd name="T58" fmla="*/ 56 w 78"/>
                <a:gd name="T59" fmla="*/ 43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39" y="0"/>
                  </a:cubicBezTo>
                  <a:cubicBezTo>
                    <a:pt x="33" y="0"/>
                    <a:pt x="28" y="5"/>
                    <a:pt x="28" y="11"/>
                  </a:cubicBezTo>
                  <a:cubicBezTo>
                    <a:pt x="28" y="11"/>
                    <a:pt x="28" y="11"/>
                    <a:pt x="28" y="11"/>
                  </a:cubicBezTo>
                  <a:cubicBezTo>
                    <a:pt x="28" y="16"/>
                    <a:pt x="30" y="20"/>
                    <a:pt x="35" y="22"/>
                  </a:cubicBezTo>
                  <a:cubicBezTo>
                    <a:pt x="35" y="34"/>
                    <a:pt x="35" y="34"/>
                    <a:pt x="35" y="34"/>
                  </a:cubicBezTo>
                  <a:cubicBezTo>
                    <a:pt x="22" y="34"/>
                    <a:pt x="22" y="34"/>
                    <a:pt x="22" y="34"/>
                  </a:cubicBezTo>
                  <a:cubicBezTo>
                    <a:pt x="21" y="30"/>
                    <a:pt x="17" y="27"/>
                    <a:pt x="12" y="27"/>
                  </a:cubicBezTo>
                  <a:cubicBezTo>
                    <a:pt x="12" y="27"/>
                    <a:pt x="12" y="27"/>
                    <a:pt x="12" y="27"/>
                  </a:cubicBezTo>
                  <a:cubicBezTo>
                    <a:pt x="5" y="27"/>
                    <a:pt x="0" y="33"/>
                    <a:pt x="0" y="39"/>
                  </a:cubicBezTo>
                  <a:cubicBezTo>
                    <a:pt x="0" y="45"/>
                    <a:pt x="5" y="51"/>
                    <a:pt x="12" y="51"/>
                  </a:cubicBezTo>
                  <a:cubicBezTo>
                    <a:pt x="12" y="51"/>
                    <a:pt x="12" y="51"/>
                    <a:pt x="12" y="51"/>
                  </a:cubicBezTo>
                  <a:cubicBezTo>
                    <a:pt x="17" y="51"/>
                    <a:pt x="21" y="48"/>
                    <a:pt x="22" y="43"/>
                  </a:cubicBezTo>
                  <a:cubicBezTo>
                    <a:pt x="35" y="43"/>
                    <a:pt x="35" y="43"/>
                    <a:pt x="35" y="43"/>
                  </a:cubicBezTo>
                  <a:cubicBezTo>
                    <a:pt x="35" y="56"/>
                    <a:pt x="35" y="56"/>
                    <a:pt x="35" y="56"/>
                  </a:cubicBezTo>
                  <a:cubicBezTo>
                    <a:pt x="30" y="57"/>
                    <a:pt x="28" y="62"/>
                    <a:pt x="28" y="66"/>
                  </a:cubicBezTo>
                  <a:cubicBezTo>
                    <a:pt x="28" y="66"/>
                    <a:pt x="28" y="66"/>
                    <a:pt x="28" y="66"/>
                  </a:cubicBezTo>
                  <a:cubicBezTo>
                    <a:pt x="28" y="73"/>
                    <a:pt x="33" y="78"/>
                    <a:pt x="39" y="78"/>
                  </a:cubicBezTo>
                  <a:cubicBezTo>
                    <a:pt x="46" y="78"/>
                    <a:pt x="51" y="73"/>
                    <a:pt x="51" y="66"/>
                  </a:cubicBezTo>
                  <a:cubicBezTo>
                    <a:pt x="51" y="66"/>
                    <a:pt x="51" y="66"/>
                    <a:pt x="51" y="66"/>
                  </a:cubicBezTo>
                  <a:cubicBezTo>
                    <a:pt x="51" y="62"/>
                    <a:pt x="48" y="57"/>
                    <a:pt x="44" y="56"/>
                  </a:cubicBezTo>
                  <a:cubicBezTo>
                    <a:pt x="44" y="43"/>
                    <a:pt x="44" y="43"/>
                    <a:pt x="44" y="43"/>
                  </a:cubicBezTo>
                  <a:cubicBezTo>
                    <a:pt x="56" y="43"/>
                    <a:pt x="56" y="43"/>
                    <a:pt x="56" y="43"/>
                  </a:cubicBezTo>
                  <a:cubicBezTo>
                    <a:pt x="58" y="48"/>
                    <a:pt x="62" y="51"/>
                    <a:pt x="67" y="51"/>
                  </a:cubicBezTo>
                  <a:cubicBezTo>
                    <a:pt x="67" y="51"/>
                    <a:pt x="67" y="51"/>
                    <a:pt x="67"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4" name="Freeform 159"/>
            <p:cNvSpPr>
              <a:spLocks/>
            </p:cNvSpPr>
            <p:nvPr/>
          </p:nvSpPr>
          <p:spPr bwMode="auto">
            <a:xfrm>
              <a:off x="6711950" y="1555750"/>
              <a:ext cx="63500" cy="61913"/>
            </a:xfrm>
            <a:custGeom>
              <a:avLst/>
              <a:gdLst>
                <a:gd name="T0" fmla="*/ 79 w 79"/>
                <a:gd name="T1" fmla="*/ 39 h 78"/>
                <a:gd name="T2" fmla="*/ 67 w 79"/>
                <a:gd name="T3" fmla="*/ 27 h 78"/>
                <a:gd name="T4" fmla="*/ 67 w 79"/>
                <a:gd name="T5" fmla="*/ 27 h 78"/>
                <a:gd name="T6" fmla="*/ 56 w 79"/>
                <a:gd name="T7" fmla="*/ 34 h 78"/>
                <a:gd name="T8" fmla="*/ 44 w 79"/>
                <a:gd name="T9" fmla="*/ 34 h 78"/>
                <a:gd name="T10" fmla="*/ 44 w 79"/>
                <a:gd name="T11" fmla="*/ 22 h 78"/>
                <a:gd name="T12" fmla="*/ 51 w 79"/>
                <a:gd name="T13" fmla="*/ 11 h 78"/>
                <a:gd name="T14" fmla="*/ 51 w 79"/>
                <a:gd name="T15" fmla="*/ 11 h 78"/>
                <a:gd name="T16" fmla="*/ 39 w 79"/>
                <a:gd name="T17" fmla="*/ 0 h 78"/>
                <a:gd name="T18" fmla="*/ 28 w 79"/>
                <a:gd name="T19" fmla="*/ 11 h 78"/>
                <a:gd name="T20" fmla="*/ 28 w 79"/>
                <a:gd name="T21" fmla="*/ 11 h 78"/>
                <a:gd name="T22" fmla="*/ 35 w 79"/>
                <a:gd name="T23" fmla="*/ 22 h 78"/>
                <a:gd name="T24" fmla="*/ 35 w 79"/>
                <a:gd name="T25" fmla="*/ 34 h 78"/>
                <a:gd name="T26" fmla="*/ 23 w 79"/>
                <a:gd name="T27" fmla="*/ 34 h 78"/>
                <a:gd name="T28" fmla="*/ 12 w 79"/>
                <a:gd name="T29" fmla="*/ 27 h 78"/>
                <a:gd name="T30" fmla="*/ 12 w 79"/>
                <a:gd name="T31" fmla="*/ 27 h 78"/>
                <a:gd name="T32" fmla="*/ 0 w 79"/>
                <a:gd name="T33" fmla="*/ 39 h 78"/>
                <a:gd name="T34" fmla="*/ 12 w 79"/>
                <a:gd name="T35" fmla="*/ 51 h 78"/>
                <a:gd name="T36" fmla="*/ 12 w 79"/>
                <a:gd name="T37" fmla="*/ 51 h 78"/>
                <a:gd name="T38" fmla="*/ 23 w 79"/>
                <a:gd name="T39" fmla="*/ 43 h 78"/>
                <a:gd name="T40" fmla="*/ 35 w 79"/>
                <a:gd name="T41" fmla="*/ 43 h 78"/>
                <a:gd name="T42" fmla="*/ 35 w 79"/>
                <a:gd name="T43" fmla="*/ 56 h 78"/>
                <a:gd name="T44" fmla="*/ 28 w 79"/>
                <a:gd name="T45" fmla="*/ 66 h 78"/>
                <a:gd name="T46" fmla="*/ 28 w 79"/>
                <a:gd name="T47" fmla="*/ 66 h 78"/>
                <a:gd name="T48" fmla="*/ 39 w 79"/>
                <a:gd name="T49" fmla="*/ 78 h 78"/>
                <a:gd name="T50" fmla="*/ 51 w 79"/>
                <a:gd name="T51" fmla="*/ 66 h 78"/>
                <a:gd name="T52" fmla="*/ 51 w 79"/>
                <a:gd name="T53" fmla="*/ 66 h 78"/>
                <a:gd name="T54" fmla="*/ 44 w 79"/>
                <a:gd name="T55" fmla="*/ 56 h 78"/>
                <a:gd name="T56" fmla="*/ 44 w 79"/>
                <a:gd name="T57" fmla="*/ 43 h 78"/>
                <a:gd name="T58" fmla="*/ 56 w 79"/>
                <a:gd name="T59" fmla="*/ 43 h 78"/>
                <a:gd name="T60" fmla="*/ 67 w 79"/>
                <a:gd name="T61" fmla="*/ 51 h 78"/>
                <a:gd name="T62" fmla="*/ 67 w 79"/>
                <a:gd name="T63" fmla="*/ 51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3"/>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39"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6" y="27"/>
                    <a:pt x="0" y="33"/>
                    <a:pt x="0" y="39"/>
                  </a:cubicBezTo>
                  <a:cubicBezTo>
                    <a:pt x="0" y="45"/>
                    <a:pt x="6" y="51"/>
                    <a:pt x="12" y="51"/>
                  </a:cubicBezTo>
                  <a:cubicBezTo>
                    <a:pt x="12" y="51"/>
                    <a:pt x="12" y="51"/>
                    <a:pt x="12" y="51"/>
                  </a:cubicBezTo>
                  <a:cubicBezTo>
                    <a:pt x="17" y="51"/>
                    <a:pt x="21" y="48"/>
                    <a:pt x="23" y="43"/>
                  </a:cubicBezTo>
                  <a:cubicBezTo>
                    <a:pt x="35" y="43"/>
                    <a:pt x="35" y="43"/>
                    <a:pt x="35" y="43"/>
                  </a:cubicBezTo>
                  <a:cubicBezTo>
                    <a:pt x="35" y="56"/>
                    <a:pt x="35" y="56"/>
                    <a:pt x="35" y="56"/>
                  </a:cubicBezTo>
                  <a:cubicBezTo>
                    <a:pt x="31" y="57"/>
                    <a:pt x="28" y="62"/>
                    <a:pt x="28" y="66"/>
                  </a:cubicBezTo>
                  <a:cubicBezTo>
                    <a:pt x="28" y="66"/>
                    <a:pt x="28" y="66"/>
                    <a:pt x="28" y="66"/>
                  </a:cubicBezTo>
                  <a:cubicBezTo>
                    <a:pt x="28" y="73"/>
                    <a:pt x="33" y="78"/>
                    <a:pt x="39" y="78"/>
                  </a:cubicBezTo>
                  <a:cubicBezTo>
                    <a:pt x="46" y="78"/>
                    <a:pt x="51" y="73"/>
                    <a:pt x="51" y="66"/>
                  </a:cubicBezTo>
                  <a:cubicBezTo>
                    <a:pt x="51" y="66"/>
                    <a:pt x="51" y="66"/>
                    <a:pt x="51" y="66"/>
                  </a:cubicBezTo>
                  <a:cubicBezTo>
                    <a:pt x="51" y="62"/>
                    <a:pt x="48" y="57"/>
                    <a:pt x="44" y="56"/>
                  </a:cubicBezTo>
                  <a:cubicBezTo>
                    <a:pt x="44" y="43"/>
                    <a:pt x="44" y="43"/>
                    <a:pt x="44" y="43"/>
                  </a:cubicBezTo>
                  <a:cubicBezTo>
                    <a:pt x="56" y="43"/>
                    <a:pt x="56" y="43"/>
                    <a:pt x="56" y="43"/>
                  </a:cubicBezTo>
                  <a:cubicBezTo>
                    <a:pt x="58" y="48"/>
                    <a:pt x="62" y="51"/>
                    <a:pt x="67" y="51"/>
                  </a:cubicBezTo>
                  <a:cubicBezTo>
                    <a:pt x="67" y="51"/>
                    <a:pt x="67" y="51"/>
                    <a:pt x="67" y="51"/>
                  </a:cubicBezTo>
                  <a:cubicBezTo>
                    <a:pt x="73" y="51"/>
                    <a:pt x="79" y="45"/>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5" name="Freeform 160"/>
            <p:cNvSpPr>
              <a:spLocks/>
            </p:cNvSpPr>
            <p:nvPr/>
          </p:nvSpPr>
          <p:spPr bwMode="auto">
            <a:xfrm>
              <a:off x="6835775" y="1555750"/>
              <a:ext cx="63500" cy="61913"/>
            </a:xfrm>
            <a:custGeom>
              <a:avLst/>
              <a:gdLst>
                <a:gd name="T0" fmla="*/ 78 w 78"/>
                <a:gd name="T1" fmla="*/ 39 h 78"/>
                <a:gd name="T2" fmla="*/ 66 w 78"/>
                <a:gd name="T3" fmla="*/ 27 h 78"/>
                <a:gd name="T4" fmla="*/ 66 w 78"/>
                <a:gd name="T5" fmla="*/ 27 h 78"/>
                <a:gd name="T6" fmla="*/ 55 w 78"/>
                <a:gd name="T7" fmla="*/ 34 h 78"/>
                <a:gd name="T8" fmla="*/ 43 w 78"/>
                <a:gd name="T9" fmla="*/ 34 h 78"/>
                <a:gd name="T10" fmla="*/ 43 w 78"/>
                <a:gd name="T11" fmla="*/ 22 h 78"/>
                <a:gd name="T12" fmla="*/ 50 w 78"/>
                <a:gd name="T13" fmla="*/ 11 h 78"/>
                <a:gd name="T14" fmla="*/ 50 w 78"/>
                <a:gd name="T15" fmla="*/ 11 h 78"/>
                <a:gd name="T16" fmla="*/ 39 w 78"/>
                <a:gd name="T17" fmla="*/ 0 h 78"/>
                <a:gd name="T18" fmla="*/ 27 w 78"/>
                <a:gd name="T19" fmla="*/ 11 h 78"/>
                <a:gd name="T20" fmla="*/ 27 w 78"/>
                <a:gd name="T21" fmla="*/ 11 h 78"/>
                <a:gd name="T22" fmla="*/ 34 w 78"/>
                <a:gd name="T23" fmla="*/ 22 h 78"/>
                <a:gd name="T24" fmla="*/ 34 w 78"/>
                <a:gd name="T25" fmla="*/ 34 h 78"/>
                <a:gd name="T26" fmla="*/ 22 w 78"/>
                <a:gd name="T27" fmla="*/ 34 h 78"/>
                <a:gd name="T28" fmla="*/ 11 w 78"/>
                <a:gd name="T29" fmla="*/ 27 h 78"/>
                <a:gd name="T30" fmla="*/ 11 w 78"/>
                <a:gd name="T31" fmla="*/ 27 h 78"/>
                <a:gd name="T32" fmla="*/ 0 w 78"/>
                <a:gd name="T33" fmla="*/ 39 h 78"/>
                <a:gd name="T34" fmla="*/ 11 w 78"/>
                <a:gd name="T35" fmla="*/ 51 h 78"/>
                <a:gd name="T36" fmla="*/ 11 w 78"/>
                <a:gd name="T37" fmla="*/ 51 h 78"/>
                <a:gd name="T38" fmla="*/ 22 w 78"/>
                <a:gd name="T39" fmla="*/ 43 h 78"/>
                <a:gd name="T40" fmla="*/ 34 w 78"/>
                <a:gd name="T41" fmla="*/ 43 h 78"/>
                <a:gd name="T42" fmla="*/ 34 w 78"/>
                <a:gd name="T43" fmla="*/ 56 h 78"/>
                <a:gd name="T44" fmla="*/ 27 w 78"/>
                <a:gd name="T45" fmla="*/ 66 h 78"/>
                <a:gd name="T46" fmla="*/ 27 w 78"/>
                <a:gd name="T47" fmla="*/ 66 h 78"/>
                <a:gd name="T48" fmla="*/ 39 w 78"/>
                <a:gd name="T49" fmla="*/ 78 h 78"/>
                <a:gd name="T50" fmla="*/ 50 w 78"/>
                <a:gd name="T51" fmla="*/ 66 h 78"/>
                <a:gd name="T52" fmla="*/ 50 w 78"/>
                <a:gd name="T53" fmla="*/ 66 h 78"/>
                <a:gd name="T54" fmla="*/ 43 w 78"/>
                <a:gd name="T55" fmla="*/ 56 h 78"/>
                <a:gd name="T56" fmla="*/ 43 w 78"/>
                <a:gd name="T57" fmla="*/ 43 h 78"/>
                <a:gd name="T58" fmla="*/ 55 w 78"/>
                <a:gd name="T59" fmla="*/ 43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6" y="27"/>
                  </a:cubicBezTo>
                  <a:cubicBezTo>
                    <a:pt x="66" y="27"/>
                    <a:pt x="66" y="27"/>
                    <a:pt x="66" y="27"/>
                  </a:cubicBezTo>
                  <a:cubicBezTo>
                    <a:pt x="61" y="27"/>
                    <a:pt x="57" y="30"/>
                    <a:pt x="55" y="34"/>
                  </a:cubicBezTo>
                  <a:cubicBezTo>
                    <a:pt x="43" y="34"/>
                    <a:pt x="43" y="34"/>
                    <a:pt x="43" y="34"/>
                  </a:cubicBezTo>
                  <a:cubicBezTo>
                    <a:pt x="43" y="22"/>
                    <a:pt x="43" y="22"/>
                    <a:pt x="43" y="22"/>
                  </a:cubicBezTo>
                  <a:cubicBezTo>
                    <a:pt x="47" y="20"/>
                    <a:pt x="50" y="16"/>
                    <a:pt x="50" y="11"/>
                  </a:cubicBezTo>
                  <a:cubicBezTo>
                    <a:pt x="50" y="11"/>
                    <a:pt x="50" y="11"/>
                    <a:pt x="50" y="11"/>
                  </a:cubicBezTo>
                  <a:cubicBezTo>
                    <a:pt x="50" y="5"/>
                    <a:pt x="45" y="0"/>
                    <a:pt x="39" y="0"/>
                  </a:cubicBezTo>
                  <a:cubicBezTo>
                    <a:pt x="32" y="0"/>
                    <a:pt x="27" y="5"/>
                    <a:pt x="27" y="11"/>
                  </a:cubicBezTo>
                  <a:cubicBezTo>
                    <a:pt x="27" y="11"/>
                    <a:pt x="27" y="11"/>
                    <a:pt x="27" y="11"/>
                  </a:cubicBezTo>
                  <a:cubicBezTo>
                    <a:pt x="27" y="16"/>
                    <a:pt x="30" y="20"/>
                    <a:pt x="34" y="22"/>
                  </a:cubicBezTo>
                  <a:cubicBezTo>
                    <a:pt x="34" y="34"/>
                    <a:pt x="34" y="34"/>
                    <a:pt x="34" y="34"/>
                  </a:cubicBezTo>
                  <a:cubicBezTo>
                    <a:pt x="22" y="34"/>
                    <a:pt x="22" y="34"/>
                    <a:pt x="22" y="34"/>
                  </a:cubicBezTo>
                  <a:cubicBezTo>
                    <a:pt x="20" y="30"/>
                    <a:pt x="16" y="27"/>
                    <a:pt x="11" y="27"/>
                  </a:cubicBezTo>
                  <a:cubicBezTo>
                    <a:pt x="11" y="27"/>
                    <a:pt x="11" y="27"/>
                    <a:pt x="11" y="27"/>
                  </a:cubicBezTo>
                  <a:cubicBezTo>
                    <a:pt x="5" y="27"/>
                    <a:pt x="0" y="33"/>
                    <a:pt x="0" y="39"/>
                  </a:cubicBezTo>
                  <a:cubicBezTo>
                    <a:pt x="0" y="45"/>
                    <a:pt x="5" y="51"/>
                    <a:pt x="11" y="51"/>
                  </a:cubicBezTo>
                  <a:cubicBezTo>
                    <a:pt x="11" y="51"/>
                    <a:pt x="11" y="51"/>
                    <a:pt x="11" y="51"/>
                  </a:cubicBezTo>
                  <a:cubicBezTo>
                    <a:pt x="16" y="51"/>
                    <a:pt x="20" y="48"/>
                    <a:pt x="22" y="43"/>
                  </a:cubicBezTo>
                  <a:cubicBezTo>
                    <a:pt x="34" y="43"/>
                    <a:pt x="34" y="43"/>
                    <a:pt x="34" y="43"/>
                  </a:cubicBezTo>
                  <a:cubicBezTo>
                    <a:pt x="34" y="56"/>
                    <a:pt x="34" y="56"/>
                    <a:pt x="34" y="56"/>
                  </a:cubicBezTo>
                  <a:cubicBezTo>
                    <a:pt x="30" y="57"/>
                    <a:pt x="27" y="62"/>
                    <a:pt x="27" y="66"/>
                  </a:cubicBezTo>
                  <a:cubicBezTo>
                    <a:pt x="27" y="66"/>
                    <a:pt x="27" y="66"/>
                    <a:pt x="27" y="66"/>
                  </a:cubicBezTo>
                  <a:cubicBezTo>
                    <a:pt x="27" y="73"/>
                    <a:pt x="32" y="78"/>
                    <a:pt x="39" y="78"/>
                  </a:cubicBezTo>
                  <a:cubicBezTo>
                    <a:pt x="45" y="78"/>
                    <a:pt x="50" y="73"/>
                    <a:pt x="50" y="66"/>
                  </a:cubicBezTo>
                  <a:cubicBezTo>
                    <a:pt x="50" y="66"/>
                    <a:pt x="50" y="66"/>
                    <a:pt x="50" y="66"/>
                  </a:cubicBezTo>
                  <a:cubicBezTo>
                    <a:pt x="50" y="62"/>
                    <a:pt x="47" y="57"/>
                    <a:pt x="43" y="56"/>
                  </a:cubicBezTo>
                  <a:cubicBezTo>
                    <a:pt x="43" y="43"/>
                    <a:pt x="43" y="43"/>
                    <a:pt x="43" y="43"/>
                  </a:cubicBezTo>
                  <a:cubicBezTo>
                    <a:pt x="55" y="43"/>
                    <a:pt x="55" y="43"/>
                    <a:pt x="55" y="43"/>
                  </a:cubicBezTo>
                  <a:cubicBezTo>
                    <a:pt x="57" y="48"/>
                    <a:pt x="61" y="51"/>
                    <a:pt x="66" y="51"/>
                  </a:cubicBezTo>
                  <a:cubicBezTo>
                    <a:pt x="66" y="51"/>
                    <a:pt x="66" y="51"/>
                    <a:pt x="66"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6" name="Freeform 161"/>
            <p:cNvSpPr>
              <a:spLocks/>
            </p:cNvSpPr>
            <p:nvPr/>
          </p:nvSpPr>
          <p:spPr bwMode="auto">
            <a:xfrm>
              <a:off x="6959600" y="1555750"/>
              <a:ext cx="63500" cy="61913"/>
            </a:xfrm>
            <a:custGeom>
              <a:avLst/>
              <a:gdLst>
                <a:gd name="T0" fmla="*/ 78 w 78"/>
                <a:gd name="T1" fmla="*/ 39 h 78"/>
                <a:gd name="T2" fmla="*/ 67 w 78"/>
                <a:gd name="T3" fmla="*/ 27 h 78"/>
                <a:gd name="T4" fmla="*/ 67 w 78"/>
                <a:gd name="T5" fmla="*/ 27 h 78"/>
                <a:gd name="T6" fmla="*/ 56 w 78"/>
                <a:gd name="T7" fmla="*/ 34 h 78"/>
                <a:gd name="T8" fmla="*/ 44 w 78"/>
                <a:gd name="T9" fmla="*/ 34 h 78"/>
                <a:gd name="T10" fmla="*/ 44 w 78"/>
                <a:gd name="T11" fmla="*/ 22 h 78"/>
                <a:gd name="T12" fmla="*/ 51 w 78"/>
                <a:gd name="T13" fmla="*/ 11 h 78"/>
                <a:gd name="T14" fmla="*/ 51 w 78"/>
                <a:gd name="T15" fmla="*/ 11 h 78"/>
                <a:gd name="T16" fmla="*/ 39 w 78"/>
                <a:gd name="T17" fmla="*/ 0 h 78"/>
                <a:gd name="T18" fmla="*/ 27 w 78"/>
                <a:gd name="T19" fmla="*/ 11 h 78"/>
                <a:gd name="T20" fmla="*/ 27 w 78"/>
                <a:gd name="T21" fmla="*/ 11 h 78"/>
                <a:gd name="T22" fmla="*/ 35 w 78"/>
                <a:gd name="T23" fmla="*/ 22 h 78"/>
                <a:gd name="T24" fmla="*/ 35 w 78"/>
                <a:gd name="T25" fmla="*/ 34 h 78"/>
                <a:gd name="T26" fmla="*/ 22 w 78"/>
                <a:gd name="T27" fmla="*/ 34 h 78"/>
                <a:gd name="T28" fmla="*/ 12 w 78"/>
                <a:gd name="T29" fmla="*/ 27 h 78"/>
                <a:gd name="T30" fmla="*/ 12 w 78"/>
                <a:gd name="T31" fmla="*/ 27 h 78"/>
                <a:gd name="T32" fmla="*/ 0 w 78"/>
                <a:gd name="T33" fmla="*/ 39 h 78"/>
                <a:gd name="T34" fmla="*/ 12 w 78"/>
                <a:gd name="T35" fmla="*/ 51 h 78"/>
                <a:gd name="T36" fmla="*/ 12 w 78"/>
                <a:gd name="T37" fmla="*/ 51 h 78"/>
                <a:gd name="T38" fmla="*/ 22 w 78"/>
                <a:gd name="T39" fmla="*/ 43 h 78"/>
                <a:gd name="T40" fmla="*/ 35 w 78"/>
                <a:gd name="T41" fmla="*/ 43 h 78"/>
                <a:gd name="T42" fmla="*/ 35 w 78"/>
                <a:gd name="T43" fmla="*/ 56 h 78"/>
                <a:gd name="T44" fmla="*/ 27 w 78"/>
                <a:gd name="T45" fmla="*/ 66 h 78"/>
                <a:gd name="T46" fmla="*/ 27 w 78"/>
                <a:gd name="T47" fmla="*/ 66 h 78"/>
                <a:gd name="T48" fmla="*/ 39 w 78"/>
                <a:gd name="T49" fmla="*/ 78 h 78"/>
                <a:gd name="T50" fmla="*/ 51 w 78"/>
                <a:gd name="T51" fmla="*/ 66 h 78"/>
                <a:gd name="T52" fmla="*/ 51 w 78"/>
                <a:gd name="T53" fmla="*/ 66 h 78"/>
                <a:gd name="T54" fmla="*/ 44 w 78"/>
                <a:gd name="T55" fmla="*/ 56 h 78"/>
                <a:gd name="T56" fmla="*/ 44 w 78"/>
                <a:gd name="T57" fmla="*/ 43 h 78"/>
                <a:gd name="T58" fmla="*/ 56 w 78"/>
                <a:gd name="T59" fmla="*/ 43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5" y="0"/>
                    <a:pt x="39" y="0"/>
                  </a:cubicBezTo>
                  <a:cubicBezTo>
                    <a:pt x="33" y="0"/>
                    <a:pt x="27" y="5"/>
                    <a:pt x="27" y="11"/>
                  </a:cubicBezTo>
                  <a:cubicBezTo>
                    <a:pt x="27" y="11"/>
                    <a:pt x="27" y="11"/>
                    <a:pt x="27" y="11"/>
                  </a:cubicBezTo>
                  <a:cubicBezTo>
                    <a:pt x="27" y="16"/>
                    <a:pt x="30" y="20"/>
                    <a:pt x="35" y="22"/>
                  </a:cubicBezTo>
                  <a:cubicBezTo>
                    <a:pt x="35" y="34"/>
                    <a:pt x="35" y="34"/>
                    <a:pt x="35" y="34"/>
                  </a:cubicBezTo>
                  <a:cubicBezTo>
                    <a:pt x="22" y="34"/>
                    <a:pt x="22" y="34"/>
                    <a:pt x="22" y="34"/>
                  </a:cubicBezTo>
                  <a:cubicBezTo>
                    <a:pt x="21" y="30"/>
                    <a:pt x="16" y="27"/>
                    <a:pt x="12" y="27"/>
                  </a:cubicBezTo>
                  <a:cubicBezTo>
                    <a:pt x="12" y="27"/>
                    <a:pt x="12" y="27"/>
                    <a:pt x="12" y="27"/>
                  </a:cubicBezTo>
                  <a:cubicBezTo>
                    <a:pt x="5" y="27"/>
                    <a:pt x="0" y="33"/>
                    <a:pt x="0" y="39"/>
                  </a:cubicBezTo>
                  <a:cubicBezTo>
                    <a:pt x="0" y="45"/>
                    <a:pt x="5" y="51"/>
                    <a:pt x="12" y="51"/>
                  </a:cubicBezTo>
                  <a:cubicBezTo>
                    <a:pt x="12" y="51"/>
                    <a:pt x="12" y="51"/>
                    <a:pt x="12" y="51"/>
                  </a:cubicBezTo>
                  <a:cubicBezTo>
                    <a:pt x="16" y="51"/>
                    <a:pt x="21" y="48"/>
                    <a:pt x="22" y="43"/>
                  </a:cubicBezTo>
                  <a:cubicBezTo>
                    <a:pt x="35" y="43"/>
                    <a:pt x="35" y="43"/>
                    <a:pt x="35" y="43"/>
                  </a:cubicBezTo>
                  <a:cubicBezTo>
                    <a:pt x="35" y="56"/>
                    <a:pt x="35" y="56"/>
                    <a:pt x="35" y="56"/>
                  </a:cubicBezTo>
                  <a:cubicBezTo>
                    <a:pt x="30" y="57"/>
                    <a:pt x="27" y="62"/>
                    <a:pt x="27" y="66"/>
                  </a:cubicBezTo>
                  <a:cubicBezTo>
                    <a:pt x="27" y="66"/>
                    <a:pt x="27" y="66"/>
                    <a:pt x="27" y="66"/>
                  </a:cubicBezTo>
                  <a:cubicBezTo>
                    <a:pt x="27" y="73"/>
                    <a:pt x="33" y="78"/>
                    <a:pt x="39" y="78"/>
                  </a:cubicBezTo>
                  <a:cubicBezTo>
                    <a:pt x="45" y="78"/>
                    <a:pt x="51" y="73"/>
                    <a:pt x="51" y="66"/>
                  </a:cubicBezTo>
                  <a:cubicBezTo>
                    <a:pt x="51" y="66"/>
                    <a:pt x="51" y="66"/>
                    <a:pt x="51" y="66"/>
                  </a:cubicBezTo>
                  <a:cubicBezTo>
                    <a:pt x="51" y="62"/>
                    <a:pt x="48" y="57"/>
                    <a:pt x="44" y="56"/>
                  </a:cubicBezTo>
                  <a:cubicBezTo>
                    <a:pt x="44" y="43"/>
                    <a:pt x="44" y="43"/>
                    <a:pt x="44" y="43"/>
                  </a:cubicBezTo>
                  <a:cubicBezTo>
                    <a:pt x="56" y="43"/>
                    <a:pt x="56" y="43"/>
                    <a:pt x="56" y="43"/>
                  </a:cubicBezTo>
                  <a:cubicBezTo>
                    <a:pt x="58" y="48"/>
                    <a:pt x="62" y="51"/>
                    <a:pt x="67" y="51"/>
                  </a:cubicBezTo>
                  <a:cubicBezTo>
                    <a:pt x="67" y="51"/>
                    <a:pt x="67" y="51"/>
                    <a:pt x="67"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7" name="Freeform 162"/>
            <p:cNvSpPr>
              <a:spLocks/>
            </p:cNvSpPr>
            <p:nvPr/>
          </p:nvSpPr>
          <p:spPr bwMode="auto">
            <a:xfrm>
              <a:off x="7083425" y="1555750"/>
              <a:ext cx="61913" cy="61913"/>
            </a:xfrm>
            <a:custGeom>
              <a:avLst/>
              <a:gdLst>
                <a:gd name="T0" fmla="*/ 78 w 78"/>
                <a:gd name="T1" fmla="*/ 39 h 78"/>
                <a:gd name="T2" fmla="*/ 67 w 78"/>
                <a:gd name="T3" fmla="*/ 27 h 78"/>
                <a:gd name="T4" fmla="*/ 67 w 78"/>
                <a:gd name="T5" fmla="*/ 27 h 78"/>
                <a:gd name="T6" fmla="*/ 56 w 78"/>
                <a:gd name="T7" fmla="*/ 34 h 78"/>
                <a:gd name="T8" fmla="*/ 44 w 78"/>
                <a:gd name="T9" fmla="*/ 34 h 78"/>
                <a:gd name="T10" fmla="*/ 44 w 78"/>
                <a:gd name="T11" fmla="*/ 22 h 78"/>
                <a:gd name="T12" fmla="*/ 51 w 78"/>
                <a:gd name="T13" fmla="*/ 11 h 78"/>
                <a:gd name="T14" fmla="*/ 51 w 78"/>
                <a:gd name="T15" fmla="*/ 11 h 78"/>
                <a:gd name="T16" fmla="*/ 39 w 78"/>
                <a:gd name="T17" fmla="*/ 0 h 78"/>
                <a:gd name="T18" fmla="*/ 28 w 78"/>
                <a:gd name="T19" fmla="*/ 11 h 78"/>
                <a:gd name="T20" fmla="*/ 28 w 78"/>
                <a:gd name="T21" fmla="*/ 11 h 78"/>
                <a:gd name="T22" fmla="*/ 35 w 78"/>
                <a:gd name="T23" fmla="*/ 22 h 78"/>
                <a:gd name="T24" fmla="*/ 35 w 78"/>
                <a:gd name="T25" fmla="*/ 34 h 78"/>
                <a:gd name="T26" fmla="*/ 23 w 78"/>
                <a:gd name="T27" fmla="*/ 34 h 78"/>
                <a:gd name="T28" fmla="*/ 12 w 78"/>
                <a:gd name="T29" fmla="*/ 27 h 78"/>
                <a:gd name="T30" fmla="*/ 12 w 78"/>
                <a:gd name="T31" fmla="*/ 27 h 78"/>
                <a:gd name="T32" fmla="*/ 0 w 78"/>
                <a:gd name="T33" fmla="*/ 39 h 78"/>
                <a:gd name="T34" fmla="*/ 12 w 78"/>
                <a:gd name="T35" fmla="*/ 51 h 78"/>
                <a:gd name="T36" fmla="*/ 12 w 78"/>
                <a:gd name="T37" fmla="*/ 51 h 78"/>
                <a:gd name="T38" fmla="*/ 23 w 78"/>
                <a:gd name="T39" fmla="*/ 43 h 78"/>
                <a:gd name="T40" fmla="*/ 35 w 78"/>
                <a:gd name="T41" fmla="*/ 43 h 78"/>
                <a:gd name="T42" fmla="*/ 35 w 78"/>
                <a:gd name="T43" fmla="*/ 56 h 78"/>
                <a:gd name="T44" fmla="*/ 28 w 78"/>
                <a:gd name="T45" fmla="*/ 66 h 78"/>
                <a:gd name="T46" fmla="*/ 28 w 78"/>
                <a:gd name="T47" fmla="*/ 66 h 78"/>
                <a:gd name="T48" fmla="*/ 39 w 78"/>
                <a:gd name="T49" fmla="*/ 78 h 78"/>
                <a:gd name="T50" fmla="*/ 51 w 78"/>
                <a:gd name="T51" fmla="*/ 66 h 78"/>
                <a:gd name="T52" fmla="*/ 51 w 78"/>
                <a:gd name="T53" fmla="*/ 66 h 78"/>
                <a:gd name="T54" fmla="*/ 44 w 78"/>
                <a:gd name="T55" fmla="*/ 56 h 78"/>
                <a:gd name="T56" fmla="*/ 44 w 78"/>
                <a:gd name="T57" fmla="*/ 43 h 78"/>
                <a:gd name="T58" fmla="*/ 56 w 78"/>
                <a:gd name="T59" fmla="*/ 43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39"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6" y="27"/>
                    <a:pt x="0" y="33"/>
                    <a:pt x="0" y="39"/>
                  </a:cubicBezTo>
                  <a:cubicBezTo>
                    <a:pt x="0" y="45"/>
                    <a:pt x="6" y="51"/>
                    <a:pt x="12" y="51"/>
                  </a:cubicBezTo>
                  <a:cubicBezTo>
                    <a:pt x="12" y="51"/>
                    <a:pt x="12" y="51"/>
                    <a:pt x="12" y="51"/>
                  </a:cubicBezTo>
                  <a:cubicBezTo>
                    <a:pt x="17" y="51"/>
                    <a:pt x="21" y="48"/>
                    <a:pt x="23" y="43"/>
                  </a:cubicBezTo>
                  <a:cubicBezTo>
                    <a:pt x="35" y="43"/>
                    <a:pt x="35" y="43"/>
                    <a:pt x="35" y="43"/>
                  </a:cubicBezTo>
                  <a:cubicBezTo>
                    <a:pt x="35" y="56"/>
                    <a:pt x="35" y="56"/>
                    <a:pt x="35" y="56"/>
                  </a:cubicBezTo>
                  <a:cubicBezTo>
                    <a:pt x="31" y="57"/>
                    <a:pt x="28" y="62"/>
                    <a:pt x="28" y="66"/>
                  </a:cubicBezTo>
                  <a:cubicBezTo>
                    <a:pt x="28" y="66"/>
                    <a:pt x="28" y="66"/>
                    <a:pt x="28" y="66"/>
                  </a:cubicBezTo>
                  <a:cubicBezTo>
                    <a:pt x="28" y="73"/>
                    <a:pt x="33" y="78"/>
                    <a:pt x="39" y="78"/>
                  </a:cubicBezTo>
                  <a:cubicBezTo>
                    <a:pt x="46" y="78"/>
                    <a:pt x="51" y="73"/>
                    <a:pt x="51" y="66"/>
                  </a:cubicBezTo>
                  <a:cubicBezTo>
                    <a:pt x="51" y="66"/>
                    <a:pt x="51" y="66"/>
                    <a:pt x="51" y="66"/>
                  </a:cubicBezTo>
                  <a:cubicBezTo>
                    <a:pt x="51" y="62"/>
                    <a:pt x="48" y="57"/>
                    <a:pt x="44" y="56"/>
                  </a:cubicBezTo>
                  <a:cubicBezTo>
                    <a:pt x="44" y="43"/>
                    <a:pt x="44" y="43"/>
                    <a:pt x="44" y="43"/>
                  </a:cubicBezTo>
                  <a:cubicBezTo>
                    <a:pt x="56" y="43"/>
                    <a:pt x="56" y="43"/>
                    <a:pt x="56" y="43"/>
                  </a:cubicBezTo>
                  <a:cubicBezTo>
                    <a:pt x="58" y="48"/>
                    <a:pt x="62" y="51"/>
                    <a:pt x="67" y="51"/>
                  </a:cubicBezTo>
                  <a:cubicBezTo>
                    <a:pt x="67" y="51"/>
                    <a:pt x="67" y="51"/>
                    <a:pt x="67"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8" name="Freeform 163"/>
            <p:cNvSpPr>
              <a:spLocks/>
            </p:cNvSpPr>
            <p:nvPr/>
          </p:nvSpPr>
          <p:spPr bwMode="auto">
            <a:xfrm>
              <a:off x="7207250" y="1555750"/>
              <a:ext cx="63500" cy="61913"/>
            </a:xfrm>
            <a:custGeom>
              <a:avLst/>
              <a:gdLst>
                <a:gd name="T0" fmla="*/ 78 w 78"/>
                <a:gd name="T1" fmla="*/ 39 h 78"/>
                <a:gd name="T2" fmla="*/ 66 w 78"/>
                <a:gd name="T3" fmla="*/ 27 h 78"/>
                <a:gd name="T4" fmla="*/ 66 w 78"/>
                <a:gd name="T5" fmla="*/ 27 h 78"/>
                <a:gd name="T6" fmla="*/ 55 w 78"/>
                <a:gd name="T7" fmla="*/ 34 h 78"/>
                <a:gd name="T8" fmla="*/ 43 w 78"/>
                <a:gd name="T9" fmla="*/ 34 h 78"/>
                <a:gd name="T10" fmla="*/ 43 w 78"/>
                <a:gd name="T11" fmla="*/ 22 h 78"/>
                <a:gd name="T12" fmla="*/ 50 w 78"/>
                <a:gd name="T13" fmla="*/ 11 h 78"/>
                <a:gd name="T14" fmla="*/ 50 w 78"/>
                <a:gd name="T15" fmla="*/ 11 h 78"/>
                <a:gd name="T16" fmla="*/ 39 w 78"/>
                <a:gd name="T17" fmla="*/ 0 h 78"/>
                <a:gd name="T18" fmla="*/ 27 w 78"/>
                <a:gd name="T19" fmla="*/ 11 h 78"/>
                <a:gd name="T20" fmla="*/ 27 w 78"/>
                <a:gd name="T21" fmla="*/ 11 h 78"/>
                <a:gd name="T22" fmla="*/ 34 w 78"/>
                <a:gd name="T23" fmla="*/ 22 h 78"/>
                <a:gd name="T24" fmla="*/ 34 w 78"/>
                <a:gd name="T25" fmla="*/ 34 h 78"/>
                <a:gd name="T26" fmla="*/ 22 w 78"/>
                <a:gd name="T27" fmla="*/ 34 h 78"/>
                <a:gd name="T28" fmla="*/ 11 w 78"/>
                <a:gd name="T29" fmla="*/ 27 h 78"/>
                <a:gd name="T30" fmla="*/ 11 w 78"/>
                <a:gd name="T31" fmla="*/ 27 h 78"/>
                <a:gd name="T32" fmla="*/ 0 w 78"/>
                <a:gd name="T33" fmla="*/ 39 h 78"/>
                <a:gd name="T34" fmla="*/ 11 w 78"/>
                <a:gd name="T35" fmla="*/ 51 h 78"/>
                <a:gd name="T36" fmla="*/ 11 w 78"/>
                <a:gd name="T37" fmla="*/ 51 h 78"/>
                <a:gd name="T38" fmla="*/ 22 w 78"/>
                <a:gd name="T39" fmla="*/ 43 h 78"/>
                <a:gd name="T40" fmla="*/ 34 w 78"/>
                <a:gd name="T41" fmla="*/ 43 h 78"/>
                <a:gd name="T42" fmla="*/ 34 w 78"/>
                <a:gd name="T43" fmla="*/ 56 h 78"/>
                <a:gd name="T44" fmla="*/ 27 w 78"/>
                <a:gd name="T45" fmla="*/ 66 h 78"/>
                <a:gd name="T46" fmla="*/ 27 w 78"/>
                <a:gd name="T47" fmla="*/ 66 h 78"/>
                <a:gd name="T48" fmla="*/ 39 w 78"/>
                <a:gd name="T49" fmla="*/ 78 h 78"/>
                <a:gd name="T50" fmla="*/ 50 w 78"/>
                <a:gd name="T51" fmla="*/ 66 h 78"/>
                <a:gd name="T52" fmla="*/ 50 w 78"/>
                <a:gd name="T53" fmla="*/ 66 h 78"/>
                <a:gd name="T54" fmla="*/ 43 w 78"/>
                <a:gd name="T55" fmla="*/ 56 h 78"/>
                <a:gd name="T56" fmla="*/ 43 w 78"/>
                <a:gd name="T57" fmla="*/ 43 h 78"/>
                <a:gd name="T58" fmla="*/ 55 w 78"/>
                <a:gd name="T59" fmla="*/ 43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6" y="27"/>
                  </a:cubicBezTo>
                  <a:cubicBezTo>
                    <a:pt x="66" y="27"/>
                    <a:pt x="66" y="27"/>
                    <a:pt x="66" y="27"/>
                  </a:cubicBezTo>
                  <a:cubicBezTo>
                    <a:pt x="61" y="27"/>
                    <a:pt x="57" y="30"/>
                    <a:pt x="55" y="34"/>
                  </a:cubicBezTo>
                  <a:cubicBezTo>
                    <a:pt x="43" y="34"/>
                    <a:pt x="43" y="34"/>
                    <a:pt x="43" y="34"/>
                  </a:cubicBezTo>
                  <a:cubicBezTo>
                    <a:pt x="43" y="22"/>
                    <a:pt x="43" y="22"/>
                    <a:pt x="43" y="22"/>
                  </a:cubicBezTo>
                  <a:cubicBezTo>
                    <a:pt x="47" y="20"/>
                    <a:pt x="50" y="16"/>
                    <a:pt x="50" y="11"/>
                  </a:cubicBezTo>
                  <a:cubicBezTo>
                    <a:pt x="50" y="11"/>
                    <a:pt x="50" y="11"/>
                    <a:pt x="50" y="11"/>
                  </a:cubicBezTo>
                  <a:cubicBezTo>
                    <a:pt x="50" y="5"/>
                    <a:pt x="45" y="0"/>
                    <a:pt x="39" y="0"/>
                  </a:cubicBezTo>
                  <a:cubicBezTo>
                    <a:pt x="32" y="0"/>
                    <a:pt x="27" y="5"/>
                    <a:pt x="27" y="11"/>
                  </a:cubicBezTo>
                  <a:cubicBezTo>
                    <a:pt x="27" y="11"/>
                    <a:pt x="27" y="11"/>
                    <a:pt x="27" y="11"/>
                  </a:cubicBezTo>
                  <a:cubicBezTo>
                    <a:pt x="27" y="16"/>
                    <a:pt x="30" y="20"/>
                    <a:pt x="34" y="22"/>
                  </a:cubicBezTo>
                  <a:cubicBezTo>
                    <a:pt x="34" y="34"/>
                    <a:pt x="34" y="34"/>
                    <a:pt x="34" y="34"/>
                  </a:cubicBezTo>
                  <a:cubicBezTo>
                    <a:pt x="22" y="34"/>
                    <a:pt x="22" y="34"/>
                    <a:pt x="22" y="34"/>
                  </a:cubicBezTo>
                  <a:cubicBezTo>
                    <a:pt x="20" y="30"/>
                    <a:pt x="16" y="27"/>
                    <a:pt x="11" y="27"/>
                  </a:cubicBezTo>
                  <a:cubicBezTo>
                    <a:pt x="11" y="27"/>
                    <a:pt x="11" y="27"/>
                    <a:pt x="11" y="27"/>
                  </a:cubicBezTo>
                  <a:cubicBezTo>
                    <a:pt x="5" y="27"/>
                    <a:pt x="0" y="33"/>
                    <a:pt x="0" y="39"/>
                  </a:cubicBezTo>
                  <a:cubicBezTo>
                    <a:pt x="0" y="45"/>
                    <a:pt x="5" y="51"/>
                    <a:pt x="11" y="51"/>
                  </a:cubicBezTo>
                  <a:cubicBezTo>
                    <a:pt x="11" y="51"/>
                    <a:pt x="11" y="51"/>
                    <a:pt x="11" y="51"/>
                  </a:cubicBezTo>
                  <a:cubicBezTo>
                    <a:pt x="16" y="51"/>
                    <a:pt x="20" y="48"/>
                    <a:pt x="22" y="43"/>
                  </a:cubicBezTo>
                  <a:cubicBezTo>
                    <a:pt x="34" y="43"/>
                    <a:pt x="34" y="43"/>
                    <a:pt x="34" y="43"/>
                  </a:cubicBezTo>
                  <a:cubicBezTo>
                    <a:pt x="34" y="56"/>
                    <a:pt x="34" y="56"/>
                    <a:pt x="34" y="56"/>
                  </a:cubicBezTo>
                  <a:cubicBezTo>
                    <a:pt x="30" y="57"/>
                    <a:pt x="27" y="62"/>
                    <a:pt x="27" y="66"/>
                  </a:cubicBezTo>
                  <a:cubicBezTo>
                    <a:pt x="27" y="66"/>
                    <a:pt x="27" y="66"/>
                    <a:pt x="27" y="66"/>
                  </a:cubicBezTo>
                  <a:cubicBezTo>
                    <a:pt x="27" y="73"/>
                    <a:pt x="32" y="78"/>
                    <a:pt x="39" y="78"/>
                  </a:cubicBezTo>
                  <a:cubicBezTo>
                    <a:pt x="45" y="78"/>
                    <a:pt x="50" y="73"/>
                    <a:pt x="50" y="66"/>
                  </a:cubicBezTo>
                  <a:cubicBezTo>
                    <a:pt x="50" y="66"/>
                    <a:pt x="50" y="66"/>
                    <a:pt x="50" y="66"/>
                  </a:cubicBezTo>
                  <a:cubicBezTo>
                    <a:pt x="50" y="62"/>
                    <a:pt x="47" y="57"/>
                    <a:pt x="43" y="56"/>
                  </a:cubicBezTo>
                  <a:cubicBezTo>
                    <a:pt x="43" y="43"/>
                    <a:pt x="43" y="43"/>
                    <a:pt x="43" y="43"/>
                  </a:cubicBezTo>
                  <a:cubicBezTo>
                    <a:pt x="55" y="43"/>
                    <a:pt x="55" y="43"/>
                    <a:pt x="55" y="43"/>
                  </a:cubicBezTo>
                  <a:cubicBezTo>
                    <a:pt x="57" y="48"/>
                    <a:pt x="61" y="51"/>
                    <a:pt x="66" y="51"/>
                  </a:cubicBezTo>
                  <a:cubicBezTo>
                    <a:pt x="66" y="51"/>
                    <a:pt x="66" y="51"/>
                    <a:pt x="66"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9" name="Freeform 164"/>
            <p:cNvSpPr>
              <a:spLocks/>
            </p:cNvSpPr>
            <p:nvPr/>
          </p:nvSpPr>
          <p:spPr bwMode="auto">
            <a:xfrm>
              <a:off x="7331075" y="1555750"/>
              <a:ext cx="61913" cy="61913"/>
            </a:xfrm>
            <a:custGeom>
              <a:avLst/>
              <a:gdLst>
                <a:gd name="T0" fmla="*/ 78 w 78"/>
                <a:gd name="T1" fmla="*/ 39 h 78"/>
                <a:gd name="T2" fmla="*/ 66 w 78"/>
                <a:gd name="T3" fmla="*/ 27 h 78"/>
                <a:gd name="T4" fmla="*/ 66 w 78"/>
                <a:gd name="T5" fmla="*/ 27 h 78"/>
                <a:gd name="T6" fmla="*/ 56 w 78"/>
                <a:gd name="T7" fmla="*/ 34 h 78"/>
                <a:gd name="T8" fmla="*/ 43 w 78"/>
                <a:gd name="T9" fmla="*/ 34 h 78"/>
                <a:gd name="T10" fmla="*/ 43 w 78"/>
                <a:gd name="T11" fmla="*/ 22 h 78"/>
                <a:gd name="T12" fmla="*/ 51 w 78"/>
                <a:gd name="T13" fmla="*/ 11 h 78"/>
                <a:gd name="T14" fmla="*/ 51 w 78"/>
                <a:gd name="T15" fmla="*/ 11 h 78"/>
                <a:gd name="T16" fmla="*/ 39 w 78"/>
                <a:gd name="T17" fmla="*/ 0 h 78"/>
                <a:gd name="T18" fmla="*/ 27 w 78"/>
                <a:gd name="T19" fmla="*/ 11 h 78"/>
                <a:gd name="T20" fmla="*/ 27 w 78"/>
                <a:gd name="T21" fmla="*/ 11 h 78"/>
                <a:gd name="T22" fmla="*/ 35 w 78"/>
                <a:gd name="T23" fmla="*/ 22 h 78"/>
                <a:gd name="T24" fmla="*/ 35 w 78"/>
                <a:gd name="T25" fmla="*/ 34 h 78"/>
                <a:gd name="T26" fmla="*/ 22 w 78"/>
                <a:gd name="T27" fmla="*/ 34 h 78"/>
                <a:gd name="T28" fmla="*/ 12 w 78"/>
                <a:gd name="T29" fmla="*/ 27 h 78"/>
                <a:gd name="T30" fmla="*/ 12 w 78"/>
                <a:gd name="T31" fmla="*/ 27 h 78"/>
                <a:gd name="T32" fmla="*/ 0 w 78"/>
                <a:gd name="T33" fmla="*/ 39 h 78"/>
                <a:gd name="T34" fmla="*/ 12 w 78"/>
                <a:gd name="T35" fmla="*/ 51 h 78"/>
                <a:gd name="T36" fmla="*/ 12 w 78"/>
                <a:gd name="T37" fmla="*/ 51 h 78"/>
                <a:gd name="T38" fmla="*/ 22 w 78"/>
                <a:gd name="T39" fmla="*/ 43 h 78"/>
                <a:gd name="T40" fmla="*/ 35 w 78"/>
                <a:gd name="T41" fmla="*/ 43 h 78"/>
                <a:gd name="T42" fmla="*/ 35 w 78"/>
                <a:gd name="T43" fmla="*/ 56 h 78"/>
                <a:gd name="T44" fmla="*/ 27 w 78"/>
                <a:gd name="T45" fmla="*/ 66 h 78"/>
                <a:gd name="T46" fmla="*/ 27 w 78"/>
                <a:gd name="T47" fmla="*/ 66 h 78"/>
                <a:gd name="T48" fmla="*/ 39 w 78"/>
                <a:gd name="T49" fmla="*/ 78 h 78"/>
                <a:gd name="T50" fmla="*/ 51 w 78"/>
                <a:gd name="T51" fmla="*/ 66 h 78"/>
                <a:gd name="T52" fmla="*/ 51 w 78"/>
                <a:gd name="T53" fmla="*/ 66 h 78"/>
                <a:gd name="T54" fmla="*/ 43 w 78"/>
                <a:gd name="T55" fmla="*/ 56 h 78"/>
                <a:gd name="T56" fmla="*/ 43 w 78"/>
                <a:gd name="T57" fmla="*/ 43 h 78"/>
                <a:gd name="T58" fmla="*/ 56 w 78"/>
                <a:gd name="T59" fmla="*/ 43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6" y="27"/>
                  </a:cubicBezTo>
                  <a:cubicBezTo>
                    <a:pt x="66" y="27"/>
                    <a:pt x="66" y="27"/>
                    <a:pt x="66" y="27"/>
                  </a:cubicBezTo>
                  <a:cubicBezTo>
                    <a:pt x="62" y="27"/>
                    <a:pt x="57" y="30"/>
                    <a:pt x="56" y="34"/>
                  </a:cubicBezTo>
                  <a:cubicBezTo>
                    <a:pt x="43" y="34"/>
                    <a:pt x="43" y="34"/>
                    <a:pt x="43" y="34"/>
                  </a:cubicBezTo>
                  <a:cubicBezTo>
                    <a:pt x="43" y="22"/>
                    <a:pt x="43" y="22"/>
                    <a:pt x="43" y="22"/>
                  </a:cubicBezTo>
                  <a:cubicBezTo>
                    <a:pt x="48" y="20"/>
                    <a:pt x="51" y="16"/>
                    <a:pt x="51" y="11"/>
                  </a:cubicBezTo>
                  <a:cubicBezTo>
                    <a:pt x="51" y="11"/>
                    <a:pt x="51" y="11"/>
                    <a:pt x="51" y="11"/>
                  </a:cubicBezTo>
                  <a:cubicBezTo>
                    <a:pt x="51" y="5"/>
                    <a:pt x="45" y="0"/>
                    <a:pt x="39" y="0"/>
                  </a:cubicBezTo>
                  <a:cubicBezTo>
                    <a:pt x="33" y="0"/>
                    <a:pt x="27" y="5"/>
                    <a:pt x="27" y="11"/>
                  </a:cubicBezTo>
                  <a:cubicBezTo>
                    <a:pt x="27" y="11"/>
                    <a:pt x="27" y="11"/>
                    <a:pt x="27" y="11"/>
                  </a:cubicBezTo>
                  <a:cubicBezTo>
                    <a:pt x="27" y="16"/>
                    <a:pt x="30" y="20"/>
                    <a:pt x="35" y="22"/>
                  </a:cubicBezTo>
                  <a:cubicBezTo>
                    <a:pt x="35" y="34"/>
                    <a:pt x="35" y="34"/>
                    <a:pt x="35" y="34"/>
                  </a:cubicBezTo>
                  <a:cubicBezTo>
                    <a:pt x="22" y="34"/>
                    <a:pt x="22" y="34"/>
                    <a:pt x="22" y="34"/>
                  </a:cubicBezTo>
                  <a:cubicBezTo>
                    <a:pt x="21" y="30"/>
                    <a:pt x="16" y="27"/>
                    <a:pt x="12" y="27"/>
                  </a:cubicBezTo>
                  <a:cubicBezTo>
                    <a:pt x="12" y="27"/>
                    <a:pt x="12" y="27"/>
                    <a:pt x="12" y="27"/>
                  </a:cubicBezTo>
                  <a:cubicBezTo>
                    <a:pt x="5" y="27"/>
                    <a:pt x="0" y="33"/>
                    <a:pt x="0" y="39"/>
                  </a:cubicBezTo>
                  <a:cubicBezTo>
                    <a:pt x="0" y="45"/>
                    <a:pt x="5" y="51"/>
                    <a:pt x="12" y="51"/>
                  </a:cubicBezTo>
                  <a:cubicBezTo>
                    <a:pt x="12" y="51"/>
                    <a:pt x="12" y="51"/>
                    <a:pt x="12" y="51"/>
                  </a:cubicBezTo>
                  <a:cubicBezTo>
                    <a:pt x="16" y="51"/>
                    <a:pt x="21" y="48"/>
                    <a:pt x="22" y="43"/>
                  </a:cubicBezTo>
                  <a:cubicBezTo>
                    <a:pt x="35" y="43"/>
                    <a:pt x="35" y="43"/>
                    <a:pt x="35" y="43"/>
                  </a:cubicBezTo>
                  <a:cubicBezTo>
                    <a:pt x="35" y="56"/>
                    <a:pt x="35" y="56"/>
                    <a:pt x="35" y="56"/>
                  </a:cubicBezTo>
                  <a:cubicBezTo>
                    <a:pt x="30" y="57"/>
                    <a:pt x="27" y="62"/>
                    <a:pt x="27" y="66"/>
                  </a:cubicBezTo>
                  <a:cubicBezTo>
                    <a:pt x="27" y="66"/>
                    <a:pt x="27" y="66"/>
                    <a:pt x="27" y="66"/>
                  </a:cubicBezTo>
                  <a:cubicBezTo>
                    <a:pt x="27" y="73"/>
                    <a:pt x="33" y="78"/>
                    <a:pt x="39" y="78"/>
                  </a:cubicBezTo>
                  <a:cubicBezTo>
                    <a:pt x="45" y="78"/>
                    <a:pt x="51" y="73"/>
                    <a:pt x="51" y="66"/>
                  </a:cubicBezTo>
                  <a:cubicBezTo>
                    <a:pt x="51" y="66"/>
                    <a:pt x="51" y="66"/>
                    <a:pt x="51" y="66"/>
                  </a:cubicBezTo>
                  <a:cubicBezTo>
                    <a:pt x="51" y="62"/>
                    <a:pt x="48" y="57"/>
                    <a:pt x="43" y="56"/>
                  </a:cubicBezTo>
                  <a:cubicBezTo>
                    <a:pt x="43" y="43"/>
                    <a:pt x="43" y="43"/>
                    <a:pt x="43" y="43"/>
                  </a:cubicBezTo>
                  <a:cubicBezTo>
                    <a:pt x="56" y="43"/>
                    <a:pt x="56" y="43"/>
                    <a:pt x="56" y="43"/>
                  </a:cubicBezTo>
                  <a:cubicBezTo>
                    <a:pt x="57" y="48"/>
                    <a:pt x="62" y="51"/>
                    <a:pt x="66" y="51"/>
                  </a:cubicBezTo>
                  <a:cubicBezTo>
                    <a:pt x="66" y="51"/>
                    <a:pt x="66" y="51"/>
                    <a:pt x="66"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0" name="Freeform 165"/>
            <p:cNvSpPr>
              <a:spLocks/>
            </p:cNvSpPr>
            <p:nvPr/>
          </p:nvSpPr>
          <p:spPr bwMode="auto">
            <a:xfrm>
              <a:off x="7454900" y="1555750"/>
              <a:ext cx="61913" cy="61913"/>
            </a:xfrm>
            <a:custGeom>
              <a:avLst/>
              <a:gdLst>
                <a:gd name="T0" fmla="*/ 78 w 78"/>
                <a:gd name="T1" fmla="*/ 39 h 78"/>
                <a:gd name="T2" fmla="*/ 67 w 78"/>
                <a:gd name="T3" fmla="*/ 27 h 78"/>
                <a:gd name="T4" fmla="*/ 67 w 78"/>
                <a:gd name="T5" fmla="*/ 27 h 78"/>
                <a:gd name="T6" fmla="*/ 56 w 78"/>
                <a:gd name="T7" fmla="*/ 34 h 78"/>
                <a:gd name="T8" fmla="*/ 44 w 78"/>
                <a:gd name="T9" fmla="*/ 34 h 78"/>
                <a:gd name="T10" fmla="*/ 44 w 78"/>
                <a:gd name="T11" fmla="*/ 22 h 78"/>
                <a:gd name="T12" fmla="*/ 51 w 78"/>
                <a:gd name="T13" fmla="*/ 11 h 78"/>
                <a:gd name="T14" fmla="*/ 51 w 78"/>
                <a:gd name="T15" fmla="*/ 11 h 78"/>
                <a:gd name="T16" fmla="*/ 39 w 78"/>
                <a:gd name="T17" fmla="*/ 0 h 78"/>
                <a:gd name="T18" fmla="*/ 28 w 78"/>
                <a:gd name="T19" fmla="*/ 11 h 78"/>
                <a:gd name="T20" fmla="*/ 28 w 78"/>
                <a:gd name="T21" fmla="*/ 11 h 78"/>
                <a:gd name="T22" fmla="*/ 35 w 78"/>
                <a:gd name="T23" fmla="*/ 22 h 78"/>
                <a:gd name="T24" fmla="*/ 35 w 78"/>
                <a:gd name="T25" fmla="*/ 34 h 78"/>
                <a:gd name="T26" fmla="*/ 23 w 78"/>
                <a:gd name="T27" fmla="*/ 34 h 78"/>
                <a:gd name="T28" fmla="*/ 12 w 78"/>
                <a:gd name="T29" fmla="*/ 27 h 78"/>
                <a:gd name="T30" fmla="*/ 12 w 78"/>
                <a:gd name="T31" fmla="*/ 27 h 78"/>
                <a:gd name="T32" fmla="*/ 0 w 78"/>
                <a:gd name="T33" fmla="*/ 39 h 78"/>
                <a:gd name="T34" fmla="*/ 12 w 78"/>
                <a:gd name="T35" fmla="*/ 51 h 78"/>
                <a:gd name="T36" fmla="*/ 12 w 78"/>
                <a:gd name="T37" fmla="*/ 51 h 78"/>
                <a:gd name="T38" fmla="*/ 23 w 78"/>
                <a:gd name="T39" fmla="*/ 43 h 78"/>
                <a:gd name="T40" fmla="*/ 35 w 78"/>
                <a:gd name="T41" fmla="*/ 43 h 78"/>
                <a:gd name="T42" fmla="*/ 35 w 78"/>
                <a:gd name="T43" fmla="*/ 56 h 78"/>
                <a:gd name="T44" fmla="*/ 28 w 78"/>
                <a:gd name="T45" fmla="*/ 66 h 78"/>
                <a:gd name="T46" fmla="*/ 28 w 78"/>
                <a:gd name="T47" fmla="*/ 66 h 78"/>
                <a:gd name="T48" fmla="*/ 39 w 78"/>
                <a:gd name="T49" fmla="*/ 78 h 78"/>
                <a:gd name="T50" fmla="*/ 51 w 78"/>
                <a:gd name="T51" fmla="*/ 66 h 78"/>
                <a:gd name="T52" fmla="*/ 51 w 78"/>
                <a:gd name="T53" fmla="*/ 66 h 78"/>
                <a:gd name="T54" fmla="*/ 44 w 78"/>
                <a:gd name="T55" fmla="*/ 56 h 78"/>
                <a:gd name="T56" fmla="*/ 44 w 78"/>
                <a:gd name="T57" fmla="*/ 43 h 78"/>
                <a:gd name="T58" fmla="*/ 56 w 78"/>
                <a:gd name="T59" fmla="*/ 43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39"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5" y="27"/>
                    <a:pt x="0" y="33"/>
                    <a:pt x="0" y="39"/>
                  </a:cubicBezTo>
                  <a:cubicBezTo>
                    <a:pt x="0" y="45"/>
                    <a:pt x="5" y="51"/>
                    <a:pt x="12" y="51"/>
                  </a:cubicBezTo>
                  <a:cubicBezTo>
                    <a:pt x="12" y="51"/>
                    <a:pt x="12" y="51"/>
                    <a:pt x="12" y="51"/>
                  </a:cubicBezTo>
                  <a:cubicBezTo>
                    <a:pt x="17" y="51"/>
                    <a:pt x="21" y="48"/>
                    <a:pt x="23" y="43"/>
                  </a:cubicBezTo>
                  <a:cubicBezTo>
                    <a:pt x="35" y="43"/>
                    <a:pt x="35" y="43"/>
                    <a:pt x="35" y="43"/>
                  </a:cubicBezTo>
                  <a:cubicBezTo>
                    <a:pt x="35" y="56"/>
                    <a:pt x="35" y="56"/>
                    <a:pt x="35" y="56"/>
                  </a:cubicBezTo>
                  <a:cubicBezTo>
                    <a:pt x="31" y="57"/>
                    <a:pt x="28" y="62"/>
                    <a:pt x="28" y="66"/>
                  </a:cubicBezTo>
                  <a:cubicBezTo>
                    <a:pt x="28" y="66"/>
                    <a:pt x="28" y="66"/>
                    <a:pt x="28" y="66"/>
                  </a:cubicBezTo>
                  <a:cubicBezTo>
                    <a:pt x="28" y="73"/>
                    <a:pt x="33" y="78"/>
                    <a:pt x="39" y="78"/>
                  </a:cubicBezTo>
                  <a:cubicBezTo>
                    <a:pt x="46" y="78"/>
                    <a:pt x="51" y="73"/>
                    <a:pt x="51" y="66"/>
                  </a:cubicBezTo>
                  <a:cubicBezTo>
                    <a:pt x="51" y="66"/>
                    <a:pt x="51" y="66"/>
                    <a:pt x="51" y="66"/>
                  </a:cubicBezTo>
                  <a:cubicBezTo>
                    <a:pt x="51" y="62"/>
                    <a:pt x="48" y="57"/>
                    <a:pt x="44" y="56"/>
                  </a:cubicBezTo>
                  <a:cubicBezTo>
                    <a:pt x="44" y="43"/>
                    <a:pt x="44" y="43"/>
                    <a:pt x="44" y="43"/>
                  </a:cubicBezTo>
                  <a:cubicBezTo>
                    <a:pt x="56" y="43"/>
                    <a:pt x="56" y="43"/>
                    <a:pt x="56" y="43"/>
                  </a:cubicBezTo>
                  <a:cubicBezTo>
                    <a:pt x="58" y="48"/>
                    <a:pt x="62" y="51"/>
                    <a:pt x="67" y="51"/>
                  </a:cubicBezTo>
                  <a:cubicBezTo>
                    <a:pt x="67" y="51"/>
                    <a:pt x="67" y="51"/>
                    <a:pt x="67"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1" name="Freeform 166"/>
            <p:cNvSpPr>
              <a:spLocks/>
            </p:cNvSpPr>
            <p:nvPr/>
          </p:nvSpPr>
          <p:spPr bwMode="auto">
            <a:xfrm>
              <a:off x="7577138" y="1555750"/>
              <a:ext cx="65088" cy="61913"/>
            </a:xfrm>
            <a:custGeom>
              <a:avLst/>
              <a:gdLst>
                <a:gd name="T0" fmla="*/ 79 w 79"/>
                <a:gd name="T1" fmla="*/ 39 h 78"/>
                <a:gd name="T2" fmla="*/ 67 w 79"/>
                <a:gd name="T3" fmla="*/ 27 h 78"/>
                <a:gd name="T4" fmla="*/ 67 w 79"/>
                <a:gd name="T5" fmla="*/ 27 h 78"/>
                <a:gd name="T6" fmla="*/ 56 w 79"/>
                <a:gd name="T7" fmla="*/ 34 h 78"/>
                <a:gd name="T8" fmla="*/ 44 w 79"/>
                <a:gd name="T9" fmla="*/ 34 h 78"/>
                <a:gd name="T10" fmla="*/ 44 w 79"/>
                <a:gd name="T11" fmla="*/ 22 h 78"/>
                <a:gd name="T12" fmla="*/ 51 w 79"/>
                <a:gd name="T13" fmla="*/ 11 h 78"/>
                <a:gd name="T14" fmla="*/ 51 w 79"/>
                <a:gd name="T15" fmla="*/ 11 h 78"/>
                <a:gd name="T16" fmla="*/ 40 w 79"/>
                <a:gd name="T17" fmla="*/ 0 h 78"/>
                <a:gd name="T18" fmla="*/ 28 w 79"/>
                <a:gd name="T19" fmla="*/ 11 h 78"/>
                <a:gd name="T20" fmla="*/ 28 w 79"/>
                <a:gd name="T21" fmla="*/ 11 h 78"/>
                <a:gd name="T22" fmla="*/ 35 w 79"/>
                <a:gd name="T23" fmla="*/ 22 h 78"/>
                <a:gd name="T24" fmla="*/ 35 w 79"/>
                <a:gd name="T25" fmla="*/ 34 h 78"/>
                <a:gd name="T26" fmla="*/ 23 w 79"/>
                <a:gd name="T27" fmla="*/ 34 h 78"/>
                <a:gd name="T28" fmla="*/ 12 w 79"/>
                <a:gd name="T29" fmla="*/ 27 h 78"/>
                <a:gd name="T30" fmla="*/ 12 w 79"/>
                <a:gd name="T31" fmla="*/ 27 h 78"/>
                <a:gd name="T32" fmla="*/ 0 w 79"/>
                <a:gd name="T33" fmla="*/ 39 h 78"/>
                <a:gd name="T34" fmla="*/ 12 w 79"/>
                <a:gd name="T35" fmla="*/ 51 h 78"/>
                <a:gd name="T36" fmla="*/ 12 w 79"/>
                <a:gd name="T37" fmla="*/ 51 h 78"/>
                <a:gd name="T38" fmla="*/ 23 w 79"/>
                <a:gd name="T39" fmla="*/ 43 h 78"/>
                <a:gd name="T40" fmla="*/ 35 w 79"/>
                <a:gd name="T41" fmla="*/ 43 h 78"/>
                <a:gd name="T42" fmla="*/ 35 w 79"/>
                <a:gd name="T43" fmla="*/ 56 h 78"/>
                <a:gd name="T44" fmla="*/ 28 w 79"/>
                <a:gd name="T45" fmla="*/ 66 h 78"/>
                <a:gd name="T46" fmla="*/ 28 w 79"/>
                <a:gd name="T47" fmla="*/ 66 h 78"/>
                <a:gd name="T48" fmla="*/ 40 w 79"/>
                <a:gd name="T49" fmla="*/ 78 h 78"/>
                <a:gd name="T50" fmla="*/ 51 w 79"/>
                <a:gd name="T51" fmla="*/ 66 h 78"/>
                <a:gd name="T52" fmla="*/ 51 w 79"/>
                <a:gd name="T53" fmla="*/ 66 h 78"/>
                <a:gd name="T54" fmla="*/ 44 w 79"/>
                <a:gd name="T55" fmla="*/ 56 h 78"/>
                <a:gd name="T56" fmla="*/ 44 w 79"/>
                <a:gd name="T57" fmla="*/ 43 h 78"/>
                <a:gd name="T58" fmla="*/ 56 w 79"/>
                <a:gd name="T59" fmla="*/ 43 h 78"/>
                <a:gd name="T60" fmla="*/ 67 w 79"/>
                <a:gd name="T61" fmla="*/ 51 h 78"/>
                <a:gd name="T62" fmla="*/ 67 w 79"/>
                <a:gd name="T63" fmla="*/ 51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3"/>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40"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6" y="27"/>
                    <a:pt x="0" y="33"/>
                    <a:pt x="0" y="39"/>
                  </a:cubicBezTo>
                  <a:cubicBezTo>
                    <a:pt x="0" y="45"/>
                    <a:pt x="6" y="51"/>
                    <a:pt x="12" y="51"/>
                  </a:cubicBezTo>
                  <a:cubicBezTo>
                    <a:pt x="12" y="51"/>
                    <a:pt x="12" y="51"/>
                    <a:pt x="12" y="51"/>
                  </a:cubicBezTo>
                  <a:cubicBezTo>
                    <a:pt x="17" y="51"/>
                    <a:pt x="21" y="48"/>
                    <a:pt x="23" y="43"/>
                  </a:cubicBezTo>
                  <a:cubicBezTo>
                    <a:pt x="35" y="43"/>
                    <a:pt x="35" y="43"/>
                    <a:pt x="35" y="43"/>
                  </a:cubicBezTo>
                  <a:cubicBezTo>
                    <a:pt x="35" y="56"/>
                    <a:pt x="35" y="56"/>
                    <a:pt x="35" y="56"/>
                  </a:cubicBezTo>
                  <a:cubicBezTo>
                    <a:pt x="31" y="57"/>
                    <a:pt x="28" y="62"/>
                    <a:pt x="28" y="66"/>
                  </a:cubicBezTo>
                  <a:cubicBezTo>
                    <a:pt x="28" y="66"/>
                    <a:pt x="28" y="66"/>
                    <a:pt x="28" y="66"/>
                  </a:cubicBezTo>
                  <a:cubicBezTo>
                    <a:pt x="28" y="73"/>
                    <a:pt x="33" y="78"/>
                    <a:pt x="40" y="78"/>
                  </a:cubicBezTo>
                  <a:cubicBezTo>
                    <a:pt x="46" y="78"/>
                    <a:pt x="51" y="73"/>
                    <a:pt x="51" y="66"/>
                  </a:cubicBezTo>
                  <a:cubicBezTo>
                    <a:pt x="51" y="66"/>
                    <a:pt x="51" y="66"/>
                    <a:pt x="51" y="66"/>
                  </a:cubicBezTo>
                  <a:cubicBezTo>
                    <a:pt x="51" y="62"/>
                    <a:pt x="48" y="57"/>
                    <a:pt x="44" y="56"/>
                  </a:cubicBezTo>
                  <a:cubicBezTo>
                    <a:pt x="44" y="43"/>
                    <a:pt x="44" y="43"/>
                    <a:pt x="44" y="43"/>
                  </a:cubicBezTo>
                  <a:cubicBezTo>
                    <a:pt x="56" y="43"/>
                    <a:pt x="56" y="43"/>
                    <a:pt x="56" y="43"/>
                  </a:cubicBezTo>
                  <a:cubicBezTo>
                    <a:pt x="58" y="48"/>
                    <a:pt x="62" y="51"/>
                    <a:pt x="67" y="51"/>
                  </a:cubicBezTo>
                  <a:cubicBezTo>
                    <a:pt x="67" y="51"/>
                    <a:pt x="67" y="51"/>
                    <a:pt x="67" y="51"/>
                  </a:cubicBezTo>
                  <a:cubicBezTo>
                    <a:pt x="73" y="51"/>
                    <a:pt x="79" y="45"/>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2" name="Freeform 167"/>
            <p:cNvSpPr>
              <a:spLocks/>
            </p:cNvSpPr>
            <p:nvPr/>
          </p:nvSpPr>
          <p:spPr bwMode="auto">
            <a:xfrm>
              <a:off x="5970588" y="1677988"/>
              <a:ext cx="61913" cy="63500"/>
            </a:xfrm>
            <a:custGeom>
              <a:avLst/>
              <a:gdLst>
                <a:gd name="T0" fmla="*/ 78 w 78"/>
                <a:gd name="T1" fmla="*/ 39 h 78"/>
                <a:gd name="T2" fmla="*/ 66 w 78"/>
                <a:gd name="T3" fmla="*/ 28 h 78"/>
                <a:gd name="T4" fmla="*/ 66 w 78"/>
                <a:gd name="T5" fmla="*/ 28 h 78"/>
                <a:gd name="T6" fmla="*/ 55 w 78"/>
                <a:gd name="T7" fmla="*/ 35 h 78"/>
                <a:gd name="T8" fmla="*/ 43 w 78"/>
                <a:gd name="T9" fmla="*/ 35 h 78"/>
                <a:gd name="T10" fmla="*/ 43 w 78"/>
                <a:gd name="T11" fmla="*/ 23 h 78"/>
                <a:gd name="T12" fmla="*/ 50 w 78"/>
                <a:gd name="T13" fmla="*/ 12 h 78"/>
                <a:gd name="T14" fmla="*/ 50 w 78"/>
                <a:gd name="T15" fmla="*/ 12 h 78"/>
                <a:gd name="T16" fmla="*/ 39 w 78"/>
                <a:gd name="T17" fmla="*/ 0 h 78"/>
                <a:gd name="T18" fmla="*/ 27 w 78"/>
                <a:gd name="T19" fmla="*/ 12 h 78"/>
                <a:gd name="T20" fmla="*/ 27 w 78"/>
                <a:gd name="T21" fmla="*/ 12 h 78"/>
                <a:gd name="T22" fmla="*/ 34 w 78"/>
                <a:gd name="T23" fmla="*/ 23 h 78"/>
                <a:gd name="T24" fmla="*/ 34 w 78"/>
                <a:gd name="T25" fmla="*/ 35 h 78"/>
                <a:gd name="T26" fmla="*/ 22 w 78"/>
                <a:gd name="T27" fmla="*/ 35 h 78"/>
                <a:gd name="T28" fmla="*/ 11 w 78"/>
                <a:gd name="T29" fmla="*/ 28 h 78"/>
                <a:gd name="T30" fmla="*/ 11 w 78"/>
                <a:gd name="T31" fmla="*/ 28 h 78"/>
                <a:gd name="T32" fmla="*/ 0 w 78"/>
                <a:gd name="T33" fmla="*/ 39 h 78"/>
                <a:gd name="T34" fmla="*/ 11 w 78"/>
                <a:gd name="T35" fmla="*/ 51 h 78"/>
                <a:gd name="T36" fmla="*/ 11 w 78"/>
                <a:gd name="T37" fmla="*/ 51 h 78"/>
                <a:gd name="T38" fmla="*/ 22 w 78"/>
                <a:gd name="T39" fmla="*/ 44 h 78"/>
                <a:gd name="T40" fmla="*/ 34 w 78"/>
                <a:gd name="T41" fmla="*/ 44 h 78"/>
                <a:gd name="T42" fmla="*/ 34 w 78"/>
                <a:gd name="T43" fmla="*/ 56 h 78"/>
                <a:gd name="T44" fmla="*/ 27 w 78"/>
                <a:gd name="T45" fmla="*/ 67 h 78"/>
                <a:gd name="T46" fmla="*/ 27 w 78"/>
                <a:gd name="T47" fmla="*/ 67 h 78"/>
                <a:gd name="T48" fmla="*/ 39 w 78"/>
                <a:gd name="T49" fmla="*/ 78 h 78"/>
                <a:gd name="T50" fmla="*/ 50 w 78"/>
                <a:gd name="T51" fmla="*/ 67 h 78"/>
                <a:gd name="T52" fmla="*/ 50 w 78"/>
                <a:gd name="T53" fmla="*/ 67 h 78"/>
                <a:gd name="T54" fmla="*/ 43 w 78"/>
                <a:gd name="T55" fmla="*/ 56 h 78"/>
                <a:gd name="T56" fmla="*/ 43 w 78"/>
                <a:gd name="T57" fmla="*/ 44 h 78"/>
                <a:gd name="T58" fmla="*/ 55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1" y="28"/>
                    <a:pt x="57" y="31"/>
                    <a:pt x="55" y="35"/>
                  </a:cubicBezTo>
                  <a:cubicBezTo>
                    <a:pt x="43" y="35"/>
                    <a:pt x="43" y="35"/>
                    <a:pt x="43" y="35"/>
                  </a:cubicBezTo>
                  <a:cubicBezTo>
                    <a:pt x="43" y="23"/>
                    <a:pt x="43" y="23"/>
                    <a:pt x="43" y="23"/>
                  </a:cubicBezTo>
                  <a:cubicBezTo>
                    <a:pt x="47" y="21"/>
                    <a:pt x="50" y="17"/>
                    <a:pt x="50" y="12"/>
                  </a:cubicBezTo>
                  <a:cubicBezTo>
                    <a:pt x="50" y="12"/>
                    <a:pt x="50" y="12"/>
                    <a:pt x="50" y="12"/>
                  </a:cubicBezTo>
                  <a:cubicBezTo>
                    <a:pt x="50" y="5"/>
                    <a:pt x="45" y="0"/>
                    <a:pt x="39" y="0"/>
                  </a:cubicBezTo>
                  <a:cubicBezTo>
                    <a:pt x="32" y="0"/>
                    <a:pt x="27" y="5"/>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39"/>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8"/>
                    <a:pt x="39" y="78"/>
                  </a:cubicBezTo>
                  <a:cubicBezTo>
                    <a:pt x="45" y="78"/>
                    <a:pt x="50" y="73"/>
                    <a:pt x="50" y="67"/>
                  </a:cubicBezTo>
                  <a:cubicBezTo>
                    <a:pt x="50" y="67"/>
                    <a:pt x="50" y="67"/>
                    <a:pt x="50" y="67"/>
                  </a:cubicBezTo>
                  <a:cubicBezTo>
                    <a:pt x="50" y="62"/>
                    <a:pt x="47" y="58"/>
                    <a:pt x="43" y="56"/>
                  </a:cubicBezTo>
                  <a:cubicBezTo>
                    <a:pt x="43" y="44"/>
                    <a:pt x="43" y="44"/>
                    <a:pt x="43" y="44"/>
                  </a:cubicBezTo>
                  <a:cubicBezTo>
                    <a:pt x="55" y="44"/>
                    <a:pt x="55" y="44"/>
                    <a:pt x="55" y="44"/>
                  </a:cubicBezTo>
                  <a:cubicBezTo>
                    <a:pt x="57" y="48"/>
                    <a:pt x="61"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3" name="Freeform 168"/>
            <p:cNvSpPr>
              <a:spLocks/>
            </p:cNvSpPr>
            <p:nvPr/>
          </p:nvSpPr>
          <p:spPr bwMode="auto">
            <a:xfrm>
              <a:off x="6092825" y="1677988"/>
              <a:ext cx="63500" cy="63500"/>
            </a:xfrm>
            <a:custGeom>
              <a:avLst/>
              <a:gdLst>
                <a:gd name="T0" fmla="*/ 78 w 78"/>
                <a:gd name="T1" fmla="*/ 39 h 78"/>
                <a:gd name="T2" fmla="*/ 66 w 78"/>
                <a:gd name="T3" fmla="*/ 28 h 78"/>
                <a:gd name="T4" fmla="*/ 66 w 78"/>
                <a:gd name="T5" fmla="*/ 28 h 78"/>
                <a:gd name="T6" fmla="*/ 56 w 78"/>
                <a:gd name="T7" fmla="*/ 35 h 78"/>
                <a:gd name="T8" fmla="*/ 43 w 78"/>
                <a:gd name="T9" fmla="*/ 35 h 78"/>
                <a:gd name="T10" fmla="*/ 43 w 78"/>
                <a:gd name="T11" fmla="*/ 23 h 78"/>
                <a:gd name="T12" fmla="*/ 51 w 78"/>
                <a:gd name="T13" fmla="*/ 12 h 78"/>
                <a:gd name="T14" fmla="*/ 51 w 78"/>
                <a:gd name="T15" fmla="*/ 12 h 78"/>
                <a:gd name="T16" fmla="*/ 39 w 78"/>
                <a:gd name="T17" fmla="*/ 0 h 78"/>
                <a:gd name="T18" fmla="*/ 27 w 78"/>
                <a:gd name="T19" fmla="*/ 12 h 78"/>
                <a:gd name="T20" fmla="*/ 27 w 78"/>
                <a:gd name="T21" fmla="*/ 12 h 78"/>
                <a:gd name="T22" fmla="*/ 35 w 78"/>
                <a:gd name="T23" fmla="*/ 23 h 78"/>
                <a:gd name="T24" fmla="*/ 35 w 78"/>
                <a:gd name="T25" fmla="*/ 35 h 78"/>
                <a:gd name="T26" fmla="*/ 22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2 w 78"/>
                <a:gd name="T39" fmla="*/ 44 h 78"/>
                <a:gd name="T40" fmla="*/ 35 w 78"/>
                <a:gd name="T41" fmla="*/ 44 h 78"/>
                <a:gd name="T42" fmla="*/ 35 w 78"/>
                <a:gd name="T43" fmla="*/ 56 h 78"/>
                <a:gd name="T44" fmla="*/ 27 w 78"/>
                <a:gd name="T45" fmla="*/ 67 h 78"/>
                <a:gd name="T46" fmla="*/ 27 w 78"/>
                <a:gd name="T47" fmla="*/ 67 h 78"/>
                <a:gd name="T48" fmla="*/ 39 w 78"/>
                <a:gd name="T49" fmla="*/ 78 h 78"/>
                <a:gd name="T50" fmla="*/ 51 w 78"/>
                <a:gd name="T51" fmla="*/ 67 h 78"/>
                <a:gd name="T52" fmla="*/ 51 w 78"/>
                <a:gd name="T53" fmla="*/ 67 h 78"/>
                <a:gd name="T54" fmla="*/ 43 w 78"/>
                <a:gd name="T55" fmla="*/ 56 h 78"/>
                <a:gd name="T56" fmla="*/ 43 w 78"/>
                <a:gd name="T57" fmla="*/ 44 h 78"/>
                <a:gd name="T58" fmla="*/ 56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2" y="28"/>
                    <a:pt x="57" y="31"/>
                    <a:pt x="56" y="35"/>
                  </a:cubicBezTo>
                  <a:cubicBezTo>
                    <a:pt x="43" y="35"/>
                    <a:pt x="43" y="35"/>
                    <a:pt x="43" y="35"/>
                  </a:cubicBezTo>
                  <a:cubicBezTo>
                    <a:pt x="43" y="23"/>
                    <a:pt x="43" y="23"/>
                    <a:pt x="43" y="23"/>
                  </a:cubicBezTo>
                  <a:cubicBezTo>
                    <a:pt x="48" y="21"/>
                    <a:pt x="51" y="17"/>
                    <a:pt x="51" y="12"/>
                  </a:cubicBezTo>
                  <a:cubicBezTo>
                    <a:pt x="51" y="12"/>
                    <a:pt x="51" y="12"/>
                    <a:pt x="51" y="12"/>
                  </a:cubicBezTo>
                  <a:cubicBezTo>
                    <a:pt x="51" y="5"/>
                    <a:pt x="45" y="0"/>
                    <a:pt x="39" y="0"/>
                  </a:cubicBezTo>
                  <a:cubicBezTo>
                    <a:pt x="33" y="0"/>
                    <a:pt x="27" y="5"/>
                    <a:pt x="27" y="12"/>
                  </a:cubicBezTo>
                  <a:cubicBezTo>
                    <a:pt x="27" y="12"/>
                    <a:pt x="27" y="12"/>
                    <a:pt x="27" y="12"/>
                  </a:cubicBezTo>
                  <a:cubicBezTo>
                    <a:pt x="27" y="17"/>
                    <a:pt x="30" y="21"/>
                    <a:pt x="35" y="23"/>
                  </a:cubicBezTo>
                  <a:cubicBezTo>
                    <a:pt x="35" y="35"/>
                    <a:pt x="35" y="35"/>
                    <a:pt x="35" y="35"/>
                  </a:cubicBezTo>
                  <a:cubicBezTo>
                    <a:pt x="22" y="35"/>
                    <a:pt x="22" y="35"/>
                    <a:pt x="22" y="35"/>
                  </a:cubicBezTo>
                  <a:cubicBezTo>
                    <a:pt x="21" y="31"/>
                    <a:pt x="16"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6" y="51"/>
                    <a:pt x="21" y="48"/>
                    <a:pt x="22" y="44"/>
                  </a:cubicBezTo>
                  <a:cubicBezTo>
                    <a:pt x="35" y="44"/>
                    <a:pt x="35" y="44"/>
                    <a:pt x="35" y="44"/>
                  </a:cubicBezTo>
                  <a:cubicBezTo>
                    <a:pt x="35" y="56"/>
                    <a:pt x="35" y="56"/>
                    <a:pt x="35" y="56"/>
                  </a:cubicBezTo>
                  <a:cubicBezTo>
                    <a:pt x="30" y="58"/>
                    <a:pt x="27" y="62"/>
                    <a:pt x="27" y="67"/>
                  </a:cubicBezTo>
                  <a:cubicBezTo>
                    <a:pt x="27" y="67"/>
                    <a:pt x="27" y="67"/>
                    <a:pt x="27" y="67"/>
                  </a:cubicBezTo>
                  <a:cubicBezTo>
                    <a:pt x="27" y="73"/>
                    <a:pt x="33" y="78"/>
                    <a:pt x="39" y="78"/>
                  </a:cubicBezTo>
                  <a:cubicBezTo>
                    <a:pt x="45" y="78"/>
                    <a:pt x="51" y="73"/>
                    <a:pt x="51" y="67"/>
                  </a:cubicBezTo>
                  <a:cubicBezTo>
                    <a:pt x="51" y="67"/>
                    <a:pt x="51" y="67"/>
                    <a:pt x="51" y="67"/>
                  </a:cubicBezTo>
                  <a:cubicBezTo>
                    <a:pt x="51" y="62"/>
                    <a:pt x="48" y="58"/>
                    <a:pt x="43" y="56"/>
                  </a:cubicBezTo>
                  <a:cubicBezTo>
                    <a:pt x="43" y="44"/>
                    <a:pt x="43" y="44"/>
                    <a:pt x="43" y="44"/>
                  </a:cubicBezTo>
                  <a:cubicBezTo>
                    <a:pt x="56" y="44"/>
                    <a:pt x="56" y="44"/>
                    <a:pt x="56" y="44"/>
                  </a:cubicBezTo>
                  <a:cubicBezTo>
                    <a:pt x="57" y="48"/>
                    <a:pt x="62"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4" name="Freeform 169"/>
            <p:cNvSpPr>
              <a:spLocks/>
            </p:cNvSpPr>
            <p:nvPr/>
          </p:nvSpPr>
          <p:spPr bwMode="auto">
            <a:xfrm>
              <a:off x="6216650" y="1677988"/>
              <a:ext cx="63500" cy="63500"/>
            </a:xfrm>
            <a:custGeom>
              <a:avLst/>
              <a:gdLst>
                <a:gd name="T0" fmla="*/ 78 w 78"/>
                <a:gd name="T1" fmla="*/ 39 h 78"/>
                <a:gd name="T2" fmla="*/ 67 w 78"/>
                <a:gd name="T3" fmla="*/ 28 h 78"/>
                <a:gd name="T4" fmla="*/ 67 w 78"/>
                <a:gd name="T5" fmla="*/ 28 h 78"/>
                <a:gd name="T6" fmla="*/ 56 w 78"/>
                <a:gd name="T7" fmla="*/ 35 h 78"/>
                <a:gd name="T8" fmla="*/ 44 w 78"/>
                <a:gd name="T9" fmla="*/ 35 h 78"/>
                <a:gd name="T10" fmla="*/ 44 w 78"/>
                <a:gd name="T11" fmla="*/ 23 h 78"/>
                <a:gd name="T12" fmla="*/ 51 w 78"/>
                <a:gd name="T13" fmla="*/ 12 h 78"/>
                <a:gd name="T14" fmla="*/ 51 w 78"/>
                <a:gd name="T15" fmla="*/ 12 h 78"/>
                <a:gd name="T16" fmla="*/ 39 w 78"/>
                <a:gd name="T17" fmla="*/ 0 h 78"/>
                <a:gd name="T18" fmla="*/ 28 w 78"/>
                <a:gd name="T19" fmla="*/ 12 h 78"/>
                <a:gd name="T20" fmla="*/ 28 w 78"/>
                <a:gd name="T21" fmla="*/ 12 h 78"/>
                <a:gd name="T22" fmla="*/ 35 w 78"/>
                <a:gd name="T23" fmla="*/ 23 h 78"/>
                <a:gd name="T24" fmla="*/ 35 w 78"/>
                <a:gd name="T25" fmla="*/ 35 h 78"/>
                <a:gd name="T26" fmla="*/ 23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3 w 78"/>
                <a:gd name="T39" fmla="*/ 44 h 78"/>
                <a:gd name="T40" fmla="*/ 35 w 78"/>
                <a:gd name="T41" fmla="*/ 44 h 78"/>
                <a:gd name="T42" fmla="*/ 35 w 78"/>
                <a:gd name="T43" fmla="*/ 56 h 78"/>
                <a:gd name="T44" fmla="*/ 28 w 78"/>
                <a:gd name="T45" fmla="*/ 67 h 78"/>
                <a:gd name="T46" fmla="*/ 28 w 78"/>
                <a:gd name="T47" fmla="*/ 67 h 78"/>
                <a:gd name="T48" fmla="*/ 39 w 78"/>
                <a:gd name="T49" fmla="*/ 78 h 78"/>
                <a:gd name="T50" fmla="*/ 51 w 78"/>
                <a:gd name="T51" fmla="*/ 67 h 78"/>
                <a:gd name="T52" fmla="*/ 51 w 78"/>
                <a:gd name="T53" fmla="*/ 67 h 78"/>
                <a:gd name="T54" fmla="*/ 44 w 78"/>
                <a:gd name="T55" fmla="*/ 56 h 78"/>
                <a:gd name="T56" fmla="*/ 44 w 78"/>
                <a:gd name="T57" fmla="*/ 44 h 78"/>
                <a:gd name="T58" fmla="*/ 56 w 78"/>
                <a:gd name="T59" fmla="*/ 44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5"/>
                    <a:pt x="46" y="0"/>
                    <a:pt x="39" y="0"/>
                  </a:cubicBezTo>
                  <a:cubicBezTo>
                    <a:pt x="33" y="0"/>
                    <a:pt x="28" y="5"/>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39"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5" name="Freeform 170"/>
            <p:cNvSpPr>
              <a:spLocks/>
            </p:cNvSpPr>
            <p:nvPr/>
          </p:nvSpPr>
          <p:spPr bwMode="auto">
            <a:xfrm>
              <a:off x="6340475" y="1677988"/>
              <a:ext cx="63500" cy="63500"/>
            </a:xfrm>
            <a:custGeom>
              <a:avLst/>
              <a:gdLst>
                <a:gd name="T0" fmla="*/ 79 w 79"/>
                <a:gd name="T1" fmla="*/ 39 h 78"/>
                <a:gd name="T2" fmla="*/ 67 w 79"/>
                <a:gd name="T3" fmla="*/ 28 h 78"/>
                <a:gd name="T4" fmla="*/ 67 w 79"/>
                <a:gd name="T5" fmla="*/ 28 h 78"/>
                <a:gd name="T6" fmla="*/ 56 w 79"/>
                <a:gd name="T7" fmla="*/ 35 h 78"/>
                <a:gd name="T8" fmla="*/ 44 w 79"/>
                <a:gd name="T9" fmla="*/ 35 h 78"/>
                <a:gd name="T10" fmla="*/ 44 w 79"/>
                <a:gd name="T11" fmla="*/ 23 h 78"/>
                <a:gd name="T12" fmla="*/ 51 w 79"/>
                <a:gd name="T13" fmla="*/ 12 h 78"/>
                <a:gd name="T14" fmla="*/ 51 w 79"/>
                <a:gd name="T15" fmla="*/ 12 h 78"/>
                <a:gd name="T16" fmla="*/ 40 w 79"/>
                <a:gd name="T17" fmla="*/ 0 h 78"/>
                <a:gd name="T18" fmla="*/ 28 w 79"/>
                <a:gd name="T19" fmla="*/ 12 h 78"/>
                <a:gd name="T20" fmla="*/ 28 w 79"/>
                <a:gd name="T21" fmla="*/ 12 h 78"/>
                <a:gd name="T22" fmla="*/ 35 w 79"/>
                <a:gd name="T23" fmla="*/ 23 h 78"/>
                <a:gd name="T24" fmla="*/ 35 w 79"/>
                <a:gd name="T25" fmla="*/ 35 h 78"/>
                <a:gd name="T26" fmla="*/ 23 w 79"/>
                <a:gd name="T27" fmla="*/ 35 h 78"/>
                <a:gd name="T28" fmla="*/ 12 w 79"/>
                <a:gd name="T29" fmla="*/ 28 h 78"/>
                <a:gd name="T30" fmla="*/ 12 w 79"/>
                <a:gd name="T31" fmla="*/ 28 h 78"/>
                <a:gd name="T32" fmla="*/ 0 w 79"/>
                <a:gd name="T33" fmla="*/ 39 h 78"/>
                <a:gd name="T34" fmla="*/ 12 w 79"/>
                <a:gd name="T35" fmla="*/ 51 h 78"/>
                <a:gd name="T36" fmla="*/ 12 w 79"/>
                <a:gd name="T37" fmla="*/ 51 h 78"/>
                <a:gd name="T38" fmla="*/ 23 w 79"/>
                <a:gd name="T39" fmla="*/ 44 h 78"/>
                <a:gd name="T40" fmla="*/ 35 w 79"/>
                <a:gd name="T41" fmla="*/ 44 h 78"/>
                <a:gd name="T42" fmla="*/ 35 w 79"/>
                <a:gd name="T43" fmla="*/ 56 h 78"/>
                <a:gd name="T44" fmla="*/ 28 w 79"/>
                <a:gd name="T45" fmla="*/ 67 h 78"/>
                <a:gd name="T46" fmla="*/ 28 w 79"/>
                <a:gd name="T47" fmla="*/ 67 h 78"/>
                <a:gd name="T48" fmla="*/ 40 w 79"/>
                <a:gd name="T49" fmla="*/ 78 h 78"/>
                <a:gd name="T50" fmla="*/ 51 w 79"/>
                <a:gd name="T51" fmla="*/ 67 h 78"/>
                <a:gd name="T52" fmla="*/ 51 w 79"/>
                <a:gd name="T53" fmla="*/ 67 h 78"/>
                <a:gd name="T54" fmla="*/ 44 w 79"/>
                <a:gd name="T55" fmla="*/ 56 h 78"/>
                <a:gd name="T56" fmla="*/ 44 w 79"/>
                <a:gd name="T57" fmla="*/ 44 h 78"/>
                <a:gd name="T58" fmla="*/ 56 w 79"/>
                <a:gd name="T59" fmla="*/ 44 h 78"/>
                <a:gd name="T60" fmla="*/ 67 w 79"/>
                <a:gd name="T61" fmla="*/ 51 h 78"/>
                <a:gd name="T62" fmla="*/ 67 w 79"/>
                <a:gd name="T63" fmla="*/ 51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5"/>
                    <a:pt x="46" y="0"/>
                    <a:pt x="40" y="0"/>
                  </a:cubicBezTo>
                  <a:cubicBezTo>
                    <a:pt x="33" y="0"/>
                    <a:pt x="28" y="5"/>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39"/>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40"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9" y="46"/>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6" name="Freeform 171"/>
            <p:cNvSpPr>
              <a:spLocks/>
            </p:cNvSpPr>
            <p:nvPr/>
          </p:nvSpPr>
          <p:spPr bwMode="auto">
            <a:xfrm>
              <a:off x="6464300" y="1677988"/>
              <a:ext cx="63500" cy="63500"/>
            </a:xfrm>
            <a:custGeom>
              <a:avLst/>
              <a:gdLst>
                <a:gd name="T0" fmla="*/ 78 w 78"/>
                <a:gd name="T1" fmla="*/ 39 h 78"/>
                <a:gd name="T2" fmla="*/ 66 w 78"/>
                <a:gd name="T3" fmla="*/ 28 h 78"/>
                <a:gd name="T4" fmla="*/ 66 w 78"/>
                <a:gd name="T5" fmla="*/ 28 h 78"/>
                <a:gd name="T6" fmla="*/ 56 w 78"/>
                <a:gd name="T7" fmla="*/ 35 h 78"/>
                <a:gd name="T8" fmla="*/ 43 w 78"/>
                <a:gd name="T9" fmla="*/ 35 h 78"/>
                <a:gd name="T10" fmla="*/ 43 w 78"/>
                <a:gd name="T11" fmla="*/ 23 h 78"/>
                <a:gd name="T12" fmla="*/ 51 w 78"/>
                <a:gd name="T13" fmla="*/ 12 h 78"/>
                <a:gd name="T14" fmla="*/ 51 w 78"/>
                <a:gd name="T15" fmla="*/ 12 h 78"/>
                <a:gd name="T16" fmla="*/ 39 w 78"/>
                <a:gd name="T17" fmla="*/ 0 h 78"/>
                <a:gd name="T18" fmla="*/ 27 w 78"/>
                <a:gd name="T19" fmla="*/ 12 h 78"/>
                <a:gd name="T20" fmla="*/ 27 w 78"/>
                <a:gd name="T21" fmla="*/ 12 h 78"/>
                <a:gd name="T22" fmla="*/ 34 w 78"/>
                <a:gd name="T23" fmla="*/ 23 h 78"/>
                <a:gd name="T24" fmla="*/ 34 w 78"/>
                <a:gd name="T25" fmla="*/ 35 h 78"/>
                <a:gd name="T26" fmla="*/ 22 w 78"/>
                <a:gd name="T27" fmla="*/ 35 h 78"/>
                <a:gd name="T28" fmla="*/ 11 w 78"/>
                <a:gd name="T29" fmla="*/ 28 h 78"/>
                <a:gd name="T30" fmla="*/ 11 w 78"/>
                <a:gd name="T31" fmla="*/ 28 h 78"/>
                <a:gd name="T32" fmla="*/ 0 w 78"/>
                <a:gd name="T33" fmla="*/ 39 h 78"/>
                <a:gd name="T34" fmla="*/ 11 w 78"/>
                <a:gd name="T35" fmla="*/ 51 h 78"/>
                <a:gd name="T36" fmla="*/ 11 w 78"/>
                <a:gd name="T37" fmla="*/ 51 h 78"/>
                <a:gd name="T38" fmla="*/ 22 w 78"/>
                <a:gd name="T39" fmla="*/ 44 h 78"/>
                <a:gd name="T40" fmla="*/ 34 w 78"/>
                <a:gd name="T41" fmla="*/ 44 h 78"/>
                <a:gd name="T42" fmla="*/ 34 w 78"/>
                <a:gd name="T43" fmla="*/ 56 h 78"/>
                <a:gd name="T44" fmla="*/ 27 w 78"/>
                <a:gd name="T45" fmla="*/ 67 h 78"/>
                <a:gd name="T46" fmla="*/ 27 w 78"/>
                <a:gd name="T47" fmla="*/ 67 h 78"/>
                <a:gd name="T48" fmla="*/ 39 w 78"/>
                <a:gd name="T49" fmla="*/ 78 h 78"/>
                <a:gd name="T50" fmla="*/ 51 w 78"/>
                <a:gd name="T51" fmla="*/ 67 h 78"/>
                <a:gd name="T52" fmla="*/ 51 w 78"/>
                <a:gd name="T53" fmla="*/ 67 h 78"/>
                <a:gd name="T54" fmla="*/ 43 w 78"/>
                <a:gd name="T55" fmla="*/ 56 h 78"/>
                <a:gd name="T56" fmla="*/ 43 w 78"/>
                <a:gd name="T57" fmla="*/ 44 h 78"/>
                <a:gd name="T58" fmla="*/ 56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1" y="28"/>
                    <a:pt x="57" y="31"/>
                    <a:pt x="56" y="35"/>
                  </a:cubicBezTo>
                  <a:cubicBezTo>
                    <a:pt x="43" y="35"/>
                    <a:pt x="43" y="35"/>
                    <a:pt x="43" y="35"/>
                  </a:cubicBezTo>
                  <a:cubicBezTo>
                    <a:pt x="43" y="23"/>
                    <a:pt x="43" y="23"/>
                    <a:pt x="43" y="23"/>
                  </a:cubicBezTo>
                  <a:cubicBezTo>
                    <a:pt x="48" y="21"/>
                    <a:pt x="51" y="17"/>
                    <a:pt x="51" y="12"/>
                  </a:cubicBezTo>
                  <a:cubicBezTo>
                    <a:pt x="51" y="12"/>
                    <a:pt x="51" y="12"/>
                    <a:pt x="51" y="12"/>
                  </a:cubicBezTo>
                  <a:cubicBezTo>
                    <a:pt x="51" y="5"/>
                    <a:pt x="45" y="0"/>
                    <a:pt x="39" y="0"/>
                  </a:cubicBezTo>
                  <a:cubicBezTo>
                    <a:pt x="32" y="0"/>
                    <a:pt x="27" y="5"/>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39"/>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8"/>
                    <a:pt x="39" y="78"/>
                  </a:cubicBezTo>
                  <a:cubicBezTo>
                    <a:pt x="45" y="78"/>
                    <a:pt x="51" y="73"/>
                    <a:pt x="51" y="67"/>
                  </a:cubicBezTo>
                  <a:cubicBezTo>
                    <a:pt x="51" y="67"/>
                    <a:pt x="51" y="67"/>
                    <a:pt x="51" y="67"/>
                  </a:cubicBezTo>
                  <a:cubicBezTo>
                    <a:pt x="51" y="62"/>
                    <a:pt x="48" y="58"/>
                    <a:pt x="43" y="56"/>
                  </a:cubicBezTo>
                  <a:cubicBezTo>
                    <a:pt x="43" y="44"/>
                    <a:pt x="43" y="44"/>
                    <a:pt x="43" y="44"/>
                  </a:cubicBezTo>
                  <a:cubicBezTo>
                    <a:pt x="56" y="44"/>
                    <a:pt x="56" y="44"/>
                    <a:pt x="56" y="44"/>
                  </a:cubicBezTo>
                  <a:cubicBezTo>
                    <a:pt x="57" y="48"/>
                    <a:pt x="61"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7" name="Freeform 172"/>
            <p:cNvSpPr>
              <a:spLocks/>
            </p:cNvSpPr>
            <p:nvPr/>
          </p:nvSpPr>
          <p:spPr bwMode="auto">
            <a:xfrm>
              <a:off x="6588125" y="1677988"/>
              <a:ext cx="63500" cy="63500"/>
            </a:xfrm>
            <a:custGeom>
              <a:avLst/>
              <a:gdLst>
                <a:gd name="T0" fmla="*/ 78 w 78"/>
                <a:gd name="T1" fmla="*/ 39 h 78"/>
                <a:gd name="T2" fmla="*/ 67 w 78"/>
                <a:gd name="T3" fmla="*/ 28 h 78"/>
                <a:gd name="T4" fmla="*/ 67 w 78"/>
                <a:gd name="T5" fmla="*/ 28 h 78"/>
                <a:gd name="T6" fmla="*/ 56 w 78"/>
                <a:gd name="T7" fmla="*/ 35 h 78"/>
                <a:gd name="T8" fmla="*/ 44 w 78"/>
                <a:gd name="T9" fmla="*/ 35 h 78"/>
                <a:gd name="T10" fmla="*/ 44 w 78"/>
                <a:gd name="T11" fmla="*/ 23 h 78"/>
                <a:gd name="T12" fmla="*/ 51 w 78"/>
                <a:gd name="T13" fmla="*/ 12 h 78"/>
                <a:gd name="T14" fmla="*/ 51 w 78"/>
                <a:gd name="T15" fmla="*/ 12 h 78"/>
                <a:gd name="T16" fmla="*/ 39 w 78"/>
                <a:gd name="T17" fmla="*/ 0 h 78"/>
                <a:gd name="T18" fmla="*/ 28 w 78"/>
                <a:gd name="T19" fmla="*/ 12 h 78"/>
                <a:gd name="T20" fmla="*/ 28 w 78"/>
                <a:gd name="T21" fmla="*/ 12 h 78"/>
                <a:gd name="T22" fmla="*/ 35 w 78"/>
                <a:gd name="T23" fmla="*/ 23 h 78"/>
                <a:gd name="T24" fmla="*/ 35 w 78"/>
                <a:gd name="T25" fmla="*/ 35 h 78"/>
                <a:gd name="T26" fmla="*/ 22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2 w 78"/>
                <a:gd name="T39" fmla="*/ 44 h 78"/>
                <a:gd name="T40" fmla="*/ 35 w 78"/>
                <a:gd name="T41" fmla="*/ 44 h 78"/>
                <a:gd name="T42" fmla="*/ 35 w 78"/>
                <a:gd name="T43" fmla="*/ 56 h 78"/>
                <a:gd name="T44" fmla="*/ 28 w 78"/>
                <a:gd name="T45" fmla="*/ 67 h 78"/>
                <a:gd name="T46" fmla="*/ 28 w 78"/>
                <a:gd name="T47" fmla="*/ 67 h 78"/>
                <a:gd name="T48" fmla="*/ 39 w 78"/>
                <a:gd name="T49" fmla="*/ 78 h 78"/>
                <a:gd name="T50" fmla="*/ 51 w 78"/>
                <a:gd name="T51" fmla="*/ 67 h 78"/>
                <a:gd name="T52" fmla="*/ 51 w 78"/>
                <a:gd name="T53" fmla="*/ 67 h 78"/>
                <a:gd name="T54" fmla="*/ 44 w 78"/>
                <a:gd name="T55" fmla="*/ 56 h 78"/>
                <a:gd name="T56" fmla="*/ 44 w 78"/>
                <a:gd name="T57" fmla="*/ 44 h 78"/>
                <a:gd name="T58" fmla="*/ 56 w 78"/>
                <a:gd name="T59" fmla="*/ 44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5"/>
                    <a:pt x="46" y="0"/>
                    <a:pt x="39" y="0"/>
                  </a:cubicBezTo>
                  <a:cubicBezTo>
                    <a:pt x="33" y="0"/>
                    <a:pt x="28" y="5"/>
                    <a:pt x="28" y="12"/>
                  </a:cubicBezTo>
                  <a:cubicBezTo>
                    <a:pt x="28" y="12"/>
                    <a:pt x="28" y="12"/>
                    <a:pt x="28" y="12"/>
                  </a:cubicBezTo>
                  <a:cubicBezTo>
                    <a:pt x="28" y="17"/>
                    <a:pt x="30" y="21"/>
                    <a:pt x="35" y="23"/>
                  </a:cubicBezTo>
                  <a:cubicBezTo>
                    <a:pt x="35" y="35"/>
                    <a:pt x="35" y="35"/>
                    <a:pt x="35" y="35"/>
                  </a:cubicBezTo>
                  <a:cubicBezTo>
                    <a:pt x="22" y="35"/>
                    <a:pt x="22" y="35"/>
                    <a:pt x="22" y="35"/>
                  </a:cubicBezTo>
                  <a:cubicBezTo>
                    <a:pt x="21" y="31"/>
                    <a:pt x="17"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7" y="51"/>
                    <a:pt x="21" y="48"/>
                    <a:pt x="22" y="44"/>
                  </a:cubicBezTo>
                  <a:cubicBezTo>
                    <a:pt x="35" y="44"/>
                    <a:pt x="35" y="44"/>
                    <a:pt x="35" y="44"/>
                  </a:cubicBezTo>
                  <a:cubicBezTo>
                    <a:pt x="35" y="56"/>
                    <a:pt x="35" y="56"/>
                    <a:pt x="35" y="56"/>
                  </a:cubicBezTo>
                  <a:cubicBezTo>
                    <a:pt x="30" y="58"/>
                    <a:pt x="28" y="62"/>
                    <a:pt x="28" y="67"/>
                  </a:cubicBezTo>
                  <a:cubicBezTo>
                    <a:pt x="28" y="67"/>
                    <a:pt x="28" y="67"/>
                    <a:pt x="28" y="67"/>
                  </a:cubicBezTo>
                  <a:cubicBezTo>
                    <a:pt x="28" y="73"/>
                    <a:pt x="33" y="78"/>
                    <a:pt x="39"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8" name="Freeform 173"/>
            <p:cNvSpPr>
              <a:spLocks/>
            </p:cNvSpPr>
            <p:nvPr/>
          </p:nvSpPr>
          <p:spPr bwMode="auto">
            <a:xfrm>
              <a:off x="6711950" y="1677988"/>
              <a:ext cx="63500" cy="63500"/>
            </a:xfrm>
            <a:custGeom>
              <a:avLst/>
              <a:gdLst>
                <a:gd name="T0" fmla="*/ 79 w 79"/>
                <a:gd name="T1" fmla="*/ 39 h 78"/>
                <a:gd name="T2" fmla="*/ 67 w 79"/>
                <a:gd name="T3" fmla="*/ 28 h 78"/>
                <a:gd name="T4" fmla="*/ 67 w 79"/>
                <a:gd name="T5" fmla="*/ 28 h 78"/>
                <a:gd name="T6" fmla="*/ 56 w 79"/>
                <a:gd name="T7" fmla="*/ 35 h 78"/>
                <a:gd name="T8" fmla="*/ 44 w 79"/>
                <a:gd name="T9" fmla="*/ 35 h 78"/>
                <a:gd name="T10" fmla="*/ 44 w 79"/>
                <a:gd name="T11" fmla="*/ 23 h 78"/>
                <a:gd name="T12" fmla="*/ 51 w 79"/>
                <a:gd name="T13" fmla="*/ 12 h 78"/>
                <a:gd name="T14" fmla="*/ 51 w 79"/>
                <a:gd name="T15" fmla="*/ 12 h 78"/>
                <a:gd name="T16" fmla="*/ 39 w 79"/>
                <a:gd name="T17" fmla="*/ 0 h 78"/>
                <a:gd name="T18" fmla="*/ 28 w 79"/>
                <a:gd name="T19" fmla="*/ 12 h 78"/>
                <a:gd name="T20" fmla="*/ 28 w 79"/>
                <a:gd name="T21" fmla="*/ 12 h 78"/>
                <a:gd name="T22" fmla="*/ 35 w 79"/>
                <a:gd name="T23" fmla="*/ 23 h 78"/>
                <a:gd name="T24" fmla="*/ 35 w 79"/>
                <a:gd name="T25" fmla="*/ 35 h 78"/>
                <a:gd name="T26" fmla="*/ 23 w 79"/>
                <a:gd name="T27" fmla="*/ 35 h 78"/>
                <a:gd name="T28" fmla="*/ 12 w 79"/>
                <a:gd name="T29" fmla="*/ 28 h 78"/>
                <a:gd name="T30" fmla="*/ 12 w 79"/>
                <a:gd name="T31" fmla="*/ 28 h 78"/>
                <a:gd name="T32" fmla="*/ 0 w 79"/>
                <a:gd name="T33" fmla="*/ 39 h 78"/>
                <a:gd name="T34" fmla="*/ 12 w 79"/>
                <a:gd name="T35" fmla="*/ 51 h 78"/>
                <a:gd name="T36" fmla="*/ 12 w 79"/>
                <a:gd name="T37" fmla="*/ 51 h 78"/>
                <a:gd name="T38" fmla="*/ 23 w 79"/>
                <a:gd name="T39" fmla="*/ 44 h 78"/>
                <a:gd name="T40" fmla="*/ 35 w 79"/>
                <a:gd name="T41" fmla="*/ 44 h 78"/>
                <a:gd name="T42" fmla="*/ 35 w 79"/>
                <a:gd name="T43" fmla="*/ 56 h 78"/>
                <a:gd name="T44" fmla="*/ 28 w 79"/>
                <a:gd name="T45" fmla="*/ 67 h 78"/>
                <a:gd name="T46" fmla="*/ 28 w 79"/>
                <a:gd name="T47" fmla="*/ 67 h 78"/>
                <a:gd name="T48" fmla="*/ 39 w 79"/>
                <a:gd name="T49" fmla="*/ 78 h 78"/>
                <a:gd name="T50" fmla="*/ 51 w 79"/>
                <a:gd name="T51" fmla="*/ 67 h 78"/>
                <a:gd name="T52" fmla="*/ 51 w 79"/>
                <a:gd name="T53" fmla="*/ 67 h 78"/>
                <a:gd name="T54" fmla="*/ 44 w 79"/>
                <a:gd name="T55" fmla="*/ 56 h 78"/>
                <a:gd name="T56" fmla="*/ 44 w 79"/>
                <a:gd name="T57" fmla="*/ 44 h 78"/>
                <a:gd name="T58" fmla="*/ 56 w 79"/>
                <a:gd name="T59" fmla="*/ 44 h 78"/>
                <a:gd name="T60" fmla="*/ 67 w 79"/>
                <a:gd name="T61" fmla="*/ 51 h 78"/>
                <a:gd name="T62" fmla="*/ 67 w 79"/>
                <a:gd name="T63" fmla="*/ 51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5"/>
                    <a:pt x="46" y="0"/>
                    <a:pt x="39" y="0"/>
                  </a:cubicBezTo>
                  <a:cubicBezTo>
                    <a:pt x="33" y="0"/>
                    <a:pt x="28" y="5"/>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39"/>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39"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9" y="46"/>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9" name="Freeform 174"/>
            <p:cNvSpPr>
              <a:spLocks/>
            </p:cNvSpPr>
            <p:nvPr/>
          </p:nvSpPr>
          <p:spPr bwMode="auto">
            <a:xfrm>
              <a:off x="6835775" y="1677988"/>
              <a:ext cx="63500" cy="63500"/>
            </a:xfrm>
            <a:custGeom>
              <a:avLst/>
              <a:gdLst>
                <a:gd name="T0" fmla="*/ 78 w 78"/>
                <a:gd name="T1" fmla="*/ 39 h 78"/>
                <a:gd name="T2" fmla="*/ 66 w 78"/>
                <a:gd name="T3" fmla="*/ 28 h 78"/>
                <a:gd name="T4" fmla="*/ 66 w 78"/>
                <a:gd name="T5" fmla="*/ 28 h 78"/>
                <a:gd name="T6" fmla="*/ 55 w 78"/>
                <a:gd name="T7" fmla="*/ 35 h 78"/>
                <a:gd name="T8" fmla="*/ 43 w 78"/>
                <a:gd name="T9" fmla="*/ 35 h 78"/>
                <a:gd name="T10" fmla="*/ 43 w 78"/>
                <a:gd name="T11" fmla="*/ 23 h 78"/>
                <a:gd name="T12" fmla="*/ 50 w 78"/>
                <a:gd name="T13" fmla="*/ 12 h 78"/>
                <a:gd name="T14" fmla="*/ 50 w 78"/>
                <a:gd name="T15" fmla="*/ 12 h 78"/>
                <a:gd name="T16" fmla="*/ 39 w 78"/>
                <a:gd name="T17" fmla="*/ 0 h 78"/>
                <a:gd name="T18" fmla="*/ 27 w 78"/>
                <a:gd name="T19" fmla="*/ 12 h 78"/>
                <a:gd name="T20" fmla="*/ 27 w 78"/>
                <a:gd name="T21" fmla="*/ 12 h 78"/>
                <a:gd name="T22" fmla="*/ 34 w 78"/>
                <a:gd name="T23" fmla="*/ 23 h 78"/>
                <a:gd name="T24" fmla="*/ 34 w 78"/>
                <a:gd name="T25" fmla="*/ 35 h 78"/>
                <a:gd name="T26" fmla="*/ 22 w 78"/>
                <a:gd name="T27" fmla="*/ 35 h 78"/>
                <a:gd name="T28" fmla="*/ 11 w 78"/>
                <a:gd name="T29" fmla="*/ 28 h 78"/>
                <a:gd name="T30" fmla="*/ 11 w 78"/>
                <a:gd name="T31" fmla="*/ 28 h 78"/>
                <a:gd name="T32" fmla="*/ 0 w 78"/>
                <a:gd name="T33" fmla="*/ 39 h 78"/>
                <a:gd name="T34" fmla="*/ 11 w 78"/>
                <a:gd name="T35" fmla="*/ 51 h 78"/>
                <a:gd name="T36" fmla="*/ 11 w 78"/>
                <a:gd name="T37" fmla="*/ 51 h 78"/>
                <a:gd name="T38" fmla="*/ 22 w 78"/>
                <a:gd name="T39" fmla="*/ 44 h 78"/>
                <a:gd name="T40" fmla="*/ 34 w 78"/>
                <a:gd name="T41" fmla="*/ 44 h 78"/>
                <a:gd name="T42" fmla="*/ 34 w 78"/>
                <a:gd name="T43" fmla="*/ 56 h 78"/>
                <a:gd name="T44" fmla="*/ 27 w 78"/>
                <a:gd name="T45" fmla="*/ 67 h 78"/>
                <a:gd name="T46" fmla="*/ 27 w 78"/>
                <a:gd name="T47" fmla="*/ 67 h 78"/>
                <a:gd name="T48" fmla="*/ 39 w 78"/>
                <a:gd name="T49" fmla="*/ 78 h 78"/>
                <a:gd name="T50" fmla="*/ 50 w 78"/>
                <a:gd name="T51" fmla="*/ 67 h 78"/>
                <a:gd name="T52" fmla="*/ 50 w 78"/>
                <a:gd name="T53" fmla="*/ 67 h 78"/>
                <a:gd name="T54" fmla="*/ 43 w 78"/>
                <a:gd name="T55" fmla="*/ 56 h 78"/>
                <a:gd name="T56" fmla="*/ 43 w 78"/>
                <a:gd name="T57" fmla="*/ 44 h 78"/>
                <a:gd name="T58" fmla="*/ 55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1" y="28"/>
                    <a:pt x="57" y="31"/>
                    <a:pt x="55" y="35"/>
                  </a:cubicBezTo>
                  <a:cubicBezTo>
                    <a:pt x="43" y="35"/>
                    <a:pt x="43" y="35"/>
                    <a:pt x="43" y="35"/>
                  </a:cubicBezTo>
                  <a:cubicBezTo>
                    <a:pt x="43" y="23"/>
                    <a:pt x="43" y="23"/>
                    <a:pt x="43" y="23"/>
                  </a:cubicBezTo>
                  <a:cubicBezTo>
                    <a:pt x="47" y="21"/>
                    <a:pt x="50" y="17"/>
                    <a:pt x="50" y="12"/>
                  </a:cubicBezTo>
                  <a:cubicBezTo>
                    <a:pt x="50" y="12"/>
                    <a:pt x="50" y="12"/>
                    <a:pt x="50" y="12"/>
                  </a:cubicBezTo>
                  <a:cubicBezTo>
                    <a:pt x="50" y="5"/>
                    <a:pt x="45" y="0"/>
                    <a:pt x="39" y="0"/>
                  </a:cubicBezTo>
                  <a:cubicBezTo>
                    <a:pt x="32" y="0"/>
                    <a:pt x="27" y="5"/>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39"/>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8"/>
                    <a:pt x="39" y="78"/>
                  </a:cubicBezTo>
                  <a:cubicBezTo>
                    <a:pt x="45" y="78"/>
                    <a:pt x="50" y="73"/>
                    <a:pt x="50" y="67"/>
                  </a:cubicBezTo>
                  <a:cubicBezTo>
                    <a:pt x="50" y="67"/>
                    <a:pt x="50" y="67"/>
                    <a:pt x="50" y="67"/>
                  </a:cubicBezTo>
                  <a:cubicBezTo>
                    <a:pt x="50" y="62"/>
                    <a:pt x="47" y="58"/>
                    <a:pt x="43" y="56"/>
                  </a:cubicBezTo>
                  <a:cubicBezTo>
                    <a:pt x="43" y="44"/>
                    <a:pt x="43" y="44"/>
                    <a:pt x="43" y="44"/>
                  </a:cubicBezTo>
                  <a:cubicBezTo>
                    <a:pt x="55" y="44"/>
                    <a:pt x="55" y="44"/>
                    <a:pt x="55" y="44"/>
                  </a:cubicBezTo>
                  <a:cubicBezTo>
                    <a:pt x="57" y="48"/>
                    <a:pt x="61"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0" name="Freeform 175"/>
            <p:cNvSpPr>
              <a:spLocks/>
            </p:cNvSpPr>
            <p:nvPr/>
          </p:nvSpPr>
          <p:spPr bwMode="auto">
            <a:xfrm>
              <a:off x="6959600" y="1677988"/>
              <a:ext cx="63500" cy="63500"/>
            </a:xfrm>
            <a:custGeom>
              <a:avLst/>
              <a:gdLst>
                <a:gd name="T0" fmla="*/ 78 w 78"/>
                <a:gd name="T1" fmla="*/ 39 h 78"/>
                <a:gd name="T2" fmla="*/ 67 w 78"/>
                <a:gd name="T3" fmla="*/ 28 h 78"/>
                <a:gd name="T4" fmla="*/ 67 w 78"/>
                <a:gd name="T5" fmla="*/ 28 h 78"/>
                <a:gd name="T6" fmla="*/ 56 w 78"/>
                <a:gd name="T7" fmla="*/ 35 h 78"/>
                <a:gd name="T8" fmla="*/ 44 w 78"/>
                <a:gd name="T9" fmla="*/ 35 h 78"/>
                <a:gd name="T10" fmla="*/ 44 w 78"/>
                <a:gd name="T11" fmla="*/ 23 h 78"/>
                <a:gd name="T12" fmla="*/ 51 w 78"/>
                <a:gd name="T13" fmla="*/ 12 h 78"/>
                <a:gd name="T14" fmla="*/ 51 w 78"/>
                <a:gd name="T15" fmla="*/ 12 h 78"/>
                <a:gd name="T16" fmla="*/ 39 w 78"/>
                <a:gd name="T17" fmla="*/ 0 h 78"/>
                <a:gd name="T18" fmla="*/ 27 w 78"/>
                <a:gd name="T19" fmla="*/ 12 h 78"/>
                <a:gd name="T20" fmla="*/ 27 w 78"/>
                <a:gd name="T21" fmla="*/ 12 h 78"/>
                <a:gd name="T22" fmla="*/ 35 w 78"/>
                <a:gd name="T23" fmla="*/ 23 h 78"/>
                <a:gd name="T24" fmla="*/ 35 w 78"/>
                <a:gd name="T25" fmla="*/ 35 h 78"/>
                <a:gd name="T26" fmla="*/ 22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2 w 78"/>
                <a:gd name="T39" fmla="*/ 44 h 78"/>
                <a:gd name="T40" fmla="*/ 35 w 78"/>
                <a:gd name="T41" fmla="*/ 44 h 78"/>
                <a:gd name="T42" fmla="*/ 35 w 78"/>
                <a:gd name="T43" fmla="*/ 56 h 78"/>
                <a:gd name="T44" fmla="*/ 27 w 78"/>
                <a:gd name="T45" fmla="*/ 67 h 78"/>
                <a:gd name="T46" fmla="*/ 27 w 78"/>
                <a:gd name="T47" fmla="*/ 67 h 78"/>
                <a:gd name="T48" fmla="*/ 39 w 78"/>
                <a:gd name="T49" fmla="*/ 78 h 78"/>
                <a:gd name="T50" fmla="*/ 51 w 78"/>
                <a:gd name="T51" fmla="*/ 67 h 78"/>
                <a:gd name="T52" fmla="*/ 51 w 78"/>
                <a:gd name="T53" fmla="*/ 67 h 78"/>
                <a:gd name="T54" fmla="*/ 44 w 78"/>
                <a:gd name="T55" fmla="*/ 56 h 78"/>
                <a:gd name="T56" fmla="*/ 44 w 78"/>
                <a:gd name="T57" fmla="*/ 44 h 78"/>
                <a:gd name="T58" fmla="*/ 56 w 78"/>
                <a:gd name="T59" fmla="*/ 44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5"/>
                    <a:pt x="45" y="0"/>
                    <a:pt x="39" y="0"/>
                  </a:cubicBezTo>
                  <a:cubicBezTo>
                    <a:pt x="33" y="0"/>
                    <a:pt x="27" y="5"/>
                    <a:pt x="27" y="12"/>
                  </a:cubicBezTo>
                  <a:cubicBezTo>
                    <a:pt x="27" y="12"/>
                    <a:pt x="27" y="12"/>
                    <a:pt x="27" y="12"/>
                  </a:cubicBezTo>
                  <a:cubicBezTo>
                    <a:pt x="27" y="17"/>
                    <a:pt x="30" y="21"/>
                    <a:pt x="35" y="23"/>
                  </a:cubicBezTo>
                  <a:cubicBezTo>
                    <a:pt x="35" y="35"/>
                    <a:pt x="35" y="35"/>
                    <a:pt x="35" y="35"/>
                  </a:cubicBezTo>
                  <a:cubicBezTo>
                    <a:pt x="22" y="35"/>
                    <a:pt x="22" y="35"/>
                    <a:pt x="22" y="35"/>
                  </a:cubicBezTo>
                  <a:cubicBezTo>
                    <a:pt x="21" y="31"/>
                    <a:pt x="16"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6" y="51"/>
                    <a:pt x="21" y="48"/>
                    <a:pt x="22" y="44"/>
                  </a:cubicBezTo>
                  <a:cubicBezTo>
                    <a:pt x="35" y="44"/>
                    <a:pt x="35" y="44"/>
                    <a:pt x="35" y="44"/>
                  </a:cubicBezTo>
                  <a:cubicBezTo>
                    <a:pt x="35" y="56"/>
                    <a:pt x="35" y="56"/>
                    <a:pt x="35" y="56"/>
                  </a:cubicBezTo>
                  <a:cubicBezTo>
                    <a:pt x="30" y="58"/>
                    <a:pt x="27" y="62"/>
                    <a:pt x="27" y="67"/>
                  </a:cubicBezTo>
                  <a:cubicBezTo>
                    <a:pt x="27" y="67"/>
                    <a:pt x="27" y="67"/>
                    <a:pt x="27" y="67"/>
                  </a:cubicBezTo>
                  <a:cubicBezTo>
                    <a:pt x="27" y="73"/>
                    <a:pt x="33" y="78"/>
                    <a:pt x="39" y="78"/>
                  </a:cubicBezTo>
                  <a:cubicBezTo>
                    <a:pt x="45"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1" name="Freeform 176"/>
            <p:cNvSpPr>
              <a:spLocks/>
            </p:cNvSpPr>
            <p:nvPr/>
          </p:nvSpPr>
          <p:spPr bwMode="auto">
            <a:xfrm>
              <a:off x="7083425" y="1677988"/>
              <a:ext cx="61913" cy="63500"/>
            </a:xfrm>
            <a:custGeom>
              <a:avLst/>
              <a:gdLst>
                <a:gd name="T0" fmla="*/ 78 w 78"/>
                <a:gd name="T1" fmla="*/ 39 h 78"/>
                <a:gd name="T2" fmla="*/ 67 w 78"/>
                <a:gd name="T3" fmla="*/ 28 h 78"/>
                <a:gd name="T4" fmla="*/ 67 w 78"/>
                <a:gd name="T5" fmla="*/ 28 h 78"/>
                <a:gd name="T6" fmla="*/ 56 w 78"/>
                <a:gd name="T7" fmla="*/ 35 h 78"/>
                <a:gd name="T8" fmla="*/ 44 w 78"/>
                <a:gd name="T9" fmla="*/ 35 h 78"/>
                <a:gd name="T10" fmla="*/ 44 w 78"/>
                <a:gd name="T11" fmla="*/ 23 h 78"/>
                <a:gd name="T12" fmla="*/ 51 w 78"/>
                <a:gd name="T13" fmla="*/ 12 h 78"/>
                <a:gd name="T14" fmla="*/ 51 w 78"/>
                <a:gd name="T15" fmla="*/ 12 h 78"/>
                <a:gd name="T16" fmla="*/ 39 w 78"/>
                <a:gd name="T17" fmla="*/ 0 h 78"/>
                <a:gd name="T18" fmla="*/ 28 w 78"/>
                <a:gd name="T19" fmla="*/ 12 h 78"/>
                <a:gd name="T20" fmla="*/ 28 w 78"/>
                <a:gd name="T21" fmla="*/ 12 h 78"/>
                <a:gd name="T22" fmla="*/ 35 w 78"/>
                <a:gd name="T23" fmla="*/ 23 h 78"/>
                <a:gd name="T24" fmla="*/ 35 w 78"/>
                <a:gd name="T25" fmla="*/ 35 h 78"/>
                <a:gd name="T26" fmla="*/ 23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3 w 78"/>
                <a:gd name="T39" fmla="*/ 44 h 78"/>
                <a:gd name="T40" fmla="*/ 35 w 78"/>
                <a:gd name="T41" fmla="*/ 44 h 78"/>
                <a:gd name="T42" fmla="*/ 35 w 78"/>
                <a:gd name="T43" fmla="*/ 56 h 78"/>
                <a:gd name="T44" fmla="*/ 28 w 78"/>
                <a:gd name="T45" fmla="*/ 67 h 78"/>
                <a:gd name="T46" fmla="*/ 28 w 78"/>
                <a:gd name="T47" fmla="*/ 67 h 78"/>
                <a:gd name="T48" fmla="*/ 39 w 78"/>
                <a:gd name="T49" fmla="*/ 78 h 78"/>
                <a:gd name="T50" fmla="*/ 51 w 78"/>
                <a:gd name="T51" fmla="*/ 67 h 78"/>
                <a:gd name="T52" fmla="*/ 51 w 78"/>
                <a:gd name="T53" fmla="*/ 67 h 78"/>
                <a:gd name="T54" fmla="*/ 44 w 78"/>
                <a:gd name="T55" fmla="*/ 56 h 78"/>
                <a:gd name="T56" fmla="*/ 44 w 78"/>
                <a:gd name="T57" fmla="*/ 44 h 78"/>
                <a:gd name="T58" fmla="*/ 56 w 78"/>
                <a:gd name="T59" fmla="*/ 44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5"/>
                    <a:pt x="46" y="0"/>
                    <a:pt x="39" y="0"/>
                  </a:cubicBezTo>
                  <a:cubicBezTo>
                    <a:pt x="33" y="0"/>
                    <a:pt x="28" y="5"/>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39"/>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39"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2" name="Freeform 177"/>
            <p:cNvSpPr>
              <a:spLocks/>
            </p:cNvSpPr>
            <p:nvPr/>
          </p:nvSpPr>
          <p:spPr bwMode="auto">
            <a:xfrm>
              <a:off x="7207250" y="1677988"/>
              <a:ext cx="63500" cy="63500"/>
            </a:xfrm>
            <a:custGeom>
              <a:avLst/>
              <a:gdLst>
                <a:gd name="T0" fmla="*/ 78 w 78"/>
                <a:gd name="T1" fmla="*/ 39 h 78"/>
                <a:gd name="T2" fmla="*/ 66 w 78"/>
                <a:gd name="T3" fmla="*/ 28 h 78"/>
                <a:gd name="T4" fmla="*/ 66 w 78"/>
                <a:gd name="T5" fmla="*/ 28 h 78"/>
                <a:gd name="T6" fmla="*/ 55 w 78"/>
                <a:gd name="T7" fmla="*/ 35 h 78"/>
                <a:gd name="T8" fmla="*/ 43 w 78"/>
                <a:gd name="T9" fmla="*/ 35 h 78"/>
                <a:gd name="T10" fmla="*/ 43 w 78"/>
                <a:gd name="T11" fmla="*/ 23 h 78"/>
                <a:gd name="T12" fmla="*/ 50 w 78"/>
                <a:gd name="T13" fmla="*/ 12 h 78"/>
                <a:gd name="T14" fmla="*/ 50 w 78"/>
                <a:gd name="T15" fmla="*/ 12 h 78"/>
                <a:gd name="T16" fmla="*/ 39 w 78"/>
                <a:gd name="T17" fmla="*/ 0 h 78"/>
                <a:gd name="T18" fmla="*/ 27 w 78"/>
                <a:gd name="T19" fmla="*/ 12 h 78"/>
                <a:gd name="T20" fmla="*/ 27 w 78"/>
                <a:gd name="T21" fmla="*/ 12 h 78"/>
                <a:gd name="T22" fmla="*/ 34 w 78"/>
                <a:gd name="T23" fmla="*/ 23 h 78"/>
                <a:gd name="T24" fmla="*/ 34 w 78"/>
                <a:gd name="T25" fmla="*/ 35 h 78"/>
                <a:gd name="T26" fmla="*/ 22 w 78"/>
                <a:gd name="T27" fmla="*/ 35 h 78"/>
                <a:gd name="T28" fmla="*/ 11 w 78"/>
                <a:gd name="T29" fmla="*/ 28 h 78"/>
                <a:gd name="T30" fmla="*/ 11 w 78"/>
                <a:gd name="T31" fmla="*/ 28 h 78"/>
                <a:gd name="T32" fmla="*/ 0 w 78"/>
                <a:gd name="T33" fmla="*/ 39 h 78"/>
                <a:gd name="T34" fmla="*/ 11 w 78"/>
                <a:gd name="T35" fmla="*/ 51 h 78"/>
                <a:gd name="T36" fmla="*/ 11 w 78"/>
                <a:gd name="T37" fmla="*/ 51 h 78"/>
                <a:gd name="T38" fmla="*/ 22 w 78"/>
                <a:gd name="T39" fmla="*/ 44 h 78"/>
                <a:gd name="T40" fmla="*/ 34 w 78"/>
                <a:gd name="T41" fmla="*/ 44 h 78"/>
                <a:gd name="T42" fmla="*/ 34 w 78"/>
                <a:gd name="T43" fmla="*/ 56 h 78"/>
                <a:gd name="T44" fmla="*/ 27 w 78"/>
                <a:gd name="T45" fmla="*/ 67 h 78"/>
                <a:gd name="T46" fmla="*/ 27 w 78"/>
                <a:gd name="T47" fmla="*/ 67 h 78"/>
                <a:gd name="T48" fmla="*/ 39 w 78"/>
                <a:gd name="T49" fmla="*/ 78 h 78"/>
                <a:gd name="T50" fmla="*/ 50 w 78"/>
                <a:gd name="T51" fmla="*/ 67 h 78"/>
                <a:gd name="T52" fmla="*/ 50 w 78"/>
                <a:gd name="T53" fmla="*/ 67 h 78"/>
                <a:gd name="T54" fmla="*/ 43 w 78"/>
                <a:gd name="T55" fmla="*/ 56 h 78"/>
                <a:gd name="T56" fmla="*/ 43 w 78"/>
                <a:gd name="T57" fmla="*/ 44 h 78"/>
                <a:gd name="T58" fmla="*/ 55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1" y="28"/>
                    <a:pt x="57" y="31"/>
                    <a:pt x="55" y="35"/>
                  </a:cubicBezTo>
                  <a:cubicBezTo>
                    <a:pt x="43" y="35"/>
                    <a:pt x="43" y="35"/>
                    <a:pt x="43" y="35"/>
                  </a:cubicBezTo>
                  <a:cubicBezTo>
                    <a:pt x="43" y="23"/>
                    <a:pt x="43" y="23"/>
                    <a:pt x="43" y="23"/>
                  </a:cubicBezTo>
                  <a:cubicBezTo>
                    <a:pt x="47" y="21"/>
                    <a:pt x="50" y="17"/>
                    <a:pt x="50" y="12"/>
                  </a:cubicBezTo>
                  <a:cubicBezTo>
                    <a:pt x="50" y="12"/>
                    <a:pt x="50" y="12"/>
                    <a:pt x="50" y="12"/>
                  </a:cubicBezTo>
                  <a:cubicBezTo>
                    <a:pt x="50" y="5"/>
                    <a:pt x="45" y="0"/>
                    <a:pt x="39" y="0"/>
                  </a:cubicBezTo>
                  <a:cubicBezTo>
                    <a:pt x="32" y="0"/>
                    <a:pt x="27" y="5"/>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39"/>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8"/>
                    <a:pt x="39" y="78"/>
                  </a:cubicBezTo>
                  <a:cubicBezTo>
                    <a:pt x="45" y="78"/>
                    <a:pt x="50" y="73"/>
                    <a:pt x="50" y="67"/>
                  </a:cubicBezTo>
                  <a:cubicBezTo>
                    <a:pt x="50" y="67"/>
                    <a:pt x="50" y="67"/>
                    <a:pt x="50" y="67"/>
                  </a:cubicBezTo>
                  <a:cubicBezTo>
                    <a:pt x="50" y="62"/>
                    <a:pt x="47" y="58"/>
                    <a:pt x="43" y="56"/>
                  </a:cubicBezTo>
                  <a:cubicBezTo>
                    <a:pt x="43" y="44"/>
                    <a:pt x="43" y="44"/>
                    <a:pt x="43" y="44"/>
                  </a:cubicBezTo>
                  <a:cubicBezTo>
                    <a:pt x="55" y="44"/>
                    <a:pt x="55" y="44"/>
                    <a:pt x="55" y="44"/>
                  </a:cubicBezTo>
                  <a:cubicBezTo>
                    <a:pt x="57" y="48"/>
                    <a:pt x="61"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3" name="Freeform 178"/>
            <p:cNvSpPr>
              <a:spLocks/>
            </p:cNvSpPr>
            <p:nvPr/>
          </p:nvSpPr>
          <p:spPr bwMode="auto">
            <a:xfrm>
              <a:off x="7331075" y="1677988"/>
              <a:ext cx="61913" cy="63500"/>
            </a:xfrm>
            <a:custGeom>
              <a:avLst/>
              <a:gdLst>
                <a:gd name="T0" fmla="*/ 78 w 78"/>
                <a:gd name="T1" fmla="*/ 39 h 78"/>
                <a:gd name="T2" fmla="*/ 66 w 78"/>
                <a:gd name="T3" fmla="*/ 28 h 78"/>
                <a:gd name="T4" fmla="*/ 66 w 78"/>
                <a:gd name="T5" fmla="*/ 28 h 78"/>
                <a:gd name="T6" fmla="*/ 56 w 78"/>
                <a:gd name="T7" fmla="*/ 35 h 78"/>
                <a:gd name="T8" fmla="*/ 43 w 78"/>
                <a:gd name="T9" fmla="*/ 35 h 78"/>
                <a:gd name="T10" fmla="*/ 43 w 78"/>
                <a:gd name="T11" fmla="*/ 23 h 78"/>
                <a:gd name="T12" fmla="*/ 51 w 78"/>
                <a:gd name="T13" fmla="*/ 12 h 78"/>
                <a:gd name="T14" fmla="*/ 51 w 78"/>
                <a:gd name="T15" fmla="*/ 12 h 78"/>
                <a:gd name="T16" fmla="*/ 39 w 78"/>
                <a:gd name="T17" fmla="*/ 0 h 78"/>
                <a:gd name="T18" fmla="*/ 27 w 78"/>
                <a:gd name="T19" fmla="*/ 12 h 78"/>
                <a:gd name="T20" fmla="*/ 27 w 78"/>
                <a:gd name="T21" fmla="*/ 12 h 78"/>
                <a:gd name="T22" fmla="*/ 35 w 78"/>
                <a:gd name="T23" fmla="*/ 23 h 78"/>
                <a:gd name="T24" fmla="*/ 35 w 78"/>
                <a:gd name="T25" fmla="*/ 35 h 78"/>
                <a:gd name="T26" fmla="*/ 22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2 w 78"/>
                <a:gd name="T39" fmla="*/ 44 h 78"/>
                <a:gd name="T40" fmla="*/ 35 w 78"/>
                <a:gd name="T41" fmla="*/ 44 h 78"/>
                <a:gd name="T42" fmla="*/ 35 w 78"/>
                <a:gd name="T43" fmla="*/ 56 h 78"/>
                <a:gd name="T44" fmla="*/ 27 w 78"/>
                <a:gd name="T45" fmla="*/ 67 h 78"/>
                <a:gd name="T46" fmla="*/ 27 w 78"/>
                <a:gd name="T47" fmla="*/ 67 h 78"/>
                <a:gd name="T48" fmla="*/ 39 w 78"/>
                <a:gd name="T49" fmla="*/ 78 h 78"/>
                <a:gd name="T50" fmla="*/ 51 w 78"/>
                <a:gd name="T51" fmla="*/ 67 h 78"/>
                <a:gd name="T52" fmla="*/ 51 w 78"/>
                <a:gd name="T53" fmla="*/ 67 h 78"/>
                <a:gd name="T54" fmla="*/ 43 w 78"/>
                <a:gd name="T55" fmla="*/ 56 h 78"/>
                <a:gd name="T56" fmla="*/ 43 w 78"/>
                <a:gd name="T57" fmla="*/ 44 h 78"/>
                <a:gd name="T58" fmla="*/ 56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2" y="28"/>
                    <a:pt x="57" y="31"/>
                    <a:pt x="56" y="35"/>
                  </a:cubicBezTo>
                  <a:cubicBezTo>
                    <a:pt x="43" y="35"/>
                    <a:pt x="43" y="35"/>
                    <a:pt x="43" y="35"/>
                  </a:cubicBezTo>
                  <a:cubicBezTo>
                    <a:pt x="43" y="23"/>
                    <a:pt x="43" y="23"/>
                    <a:pt x="43" y="23"/>
                  </a:cubicBezTo>
                  <a:cubicBezTo>
                    <a:pt x="48" y="21"/>
                    <a:pt x="51" y="17"/>
                    <a:pt x="51" y="12"/>
                  </a:cubicBezTo>
                  <a:cubicBezTo>
                    <a:pt x="51" y="12"/>
                    <a:pt x="51" y="12"/>
                    <a:pt x="51" y="12"/>
                  </a:cubicBezTo>
                  <a:cubicBezTo>
                    <a:pt x="51" y="5"/>
                    <a:pt x="45" y="0"/>
                    <a:pt x="39" y="0"/>
                  </a:cubicBezTo>
                  <a:cubicBezTo>
                    <a:pt x="33" y="0"/>
                    <a:pt x="27" y="5"/>
                    <a:pt x="27" y="12"/>
                  </a:cubicBezTo>
                  <a:cubicBezTo>
                    <a:pt x="27" y="12"/>
                    <a:pt x="27" y="12"/>
                    <a:pt x="27" y="12"/>
                  </a:cubicBezTo>
                  <a:cubicBezTo>
                    <a:pt x="27" y="17"/>
                    <a:pt x="30" y="21"/>
                    <a:pt x="35" y="23"/>
                  </a:cubicBezTo>
                  <a:cubicBezTo>
                    <a:pt x="35" y="35"/>
                    <a:pt x="35" y="35"/>
                    <a:pt x="35" y="35"/>
                  </a:cubicBezTo>
                  <a:cubicBezTo>
                    <a:pt x="22" y="35"/>
                    <a:pt x="22" y="35"/>
                    <a:pt x="22" y="35"/>
                  </a:cubicBezTo>
                  <a:cubicBezTo>
                    <a:pt x="21" y="31"/>
                    <a:pt x="16"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6" y="51"/>
                    <a:pt x="21" y="48"/>
                    <a:pt x="22" y="44"/>
                  </a:cubicBezTo>
                  <a:cubicBezTo>
                    <a:pt x="35" y="44"/>
                    <a:pt x="35" y="44"/>
                    <a:pt x="35" y="44"/>
                  </a:cubicBezTo>
                  <a:cubicBezTo>
                    <a:pt x="35" y="56"/>
                    <a:pt x="35" y="56"/>
                    <a:pt x="35" y="56"/>
                  </a:cubicBezTo>
                  <a:cubicBezTo>
                    <a:pt x="30" y="58"/>
                    <a:pt x="27" y="62"/>
                    <a:pt x="27" y="67"/>
                  </a:cubicBezTo>
                  <a:cubicBezTo>
                    <a:pt x="27" y="67"/>
                    <a:pt x="27" y="67"/>
                    <a:pt x="27" y="67"/>
                  </a:cubicBezTo>
                  <a:cubicBezTo>
                    <a:pt x="27" y="73"/>
                    <a:pt x="33" y="78"/>
                    <a:pt x="39" y="78"/>
                  </a:cubicBezTo>
                  <a:cubicBezTo>
                    <a:pt x="45" y="78"/>
                    <a:pt x="51" y="73"/>
                    <a:pt x="51" y="67"/>
                  </a:cubicBezTo>
                  <a:cubicBezTo>
                    <a:pt x="51" y="67"/>
                    <a:pt x="51" y="67"/>
                    <a:pt x="51" y="67"/>
                  </a:cubicBezTo>
                  <a:cubicBezTo>
                    <a:pt x="51" y="62"/>
                    <a:pt x="48" y="58"/>
                    <a:pt x="43" y="56"/>
                  </a:cubicBezTo>
                  <a:cubicBezTo>
                    <a:pt x="43" y="44"/>
                    <a:pt x="43" y="44"/>
                    <a:pt x="43" y="44"/>
                  </a:cubicBezTo>
                  <a:cubicBezTo>
                    <a:pt x="56" y="44"/>
                    <a:pt x="56" y="44"/>
                    <a:pt x="56" y="44"/>
                  </a:cubicBezTo>
                  <a:cubicBezTo>
                    <a:pt x="57" y="48"/>
                    <a:pt x="62"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4" name="Freeform 179"/>
            <p:cNvSpPr>
              <a:spLocks/>
            </p:cNvSpPr>
            <p:nvPr/>
          </p:nvSpPr>
          <p:spPr bwMode="auto">
            <a:xfrm>
              <a:off x="7454900" y="1677988"/>
              <a:ext cx="61913" cy="63500"/>
            </a:xfrm>
            <a:custGeom>
              <a:avLst/>
              <a:gdLst>
                <a:gd name="T0" fmla="*/ 78 w 78"/>
                <a:gd name="T1" fmla="*/ 39 h 78"/>
                <a:gd name="T2" fmla="*/ 67 w 78"/>
                <a:gd name="T3" fmla="*/ 28 h 78"/>
                <a:gd name="T4" fmla="*/ 67 w 78"/>
                <a:gd name="T5" fmla="*/ 28 h 78"/>
                <a:gd name="T6" fmla="*/ 56 w 78"/>
                <a:gd name="T7" fmla="*/ 35 h 78"/>
                <a:gd name="T8" fmla="*/ 44 w 78"/>
                <a:gd name="T9" fmla="*/ 35 h 78"/>
                <a:gd name="T10" fmla="*/ 44 w 78"/>
                <a:gd name="T11" fmla="*/ 23 h 78"/>
                <a:gd name="T12" fmla="*/ 51 w 78"/>
                <a:gd name="T13" fmla="*/ 12 h 78"/>
                <a:gd name="T14" fmla="*/ 51 w 78"/>
                <a:gd name="T15" fmla="*/ 12 h 78"/>
                <a:gd name="T16" fmla="*/ 39 w 78"/>
                <a:gd name="T17" fmla="*/ 0 h 78"/>
                <a:gd name="T18" fmla="*/ 28 w 78"/>
                <a:gd name="T19" fmla="*/ 12 h 78"/>
                <a:gd name="T20" fmla="*/ 28 w 78"/>
                <a:gd name="T21" fmla="*/ 12 h 78"/>
                <a:gd name="T22" fmla="*/ 35 w 78"/>
                <a:gd name="T23" fmla="*/ 23 h 78"/>
                <a:gd name="T24" fmla="*/ 35 w 78"/>
                <a:gd name="T25" fmla="*/ 35 h 78"/>
                <a:gd name="T26" fmla="*/ 23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3 w 78"/>
                <a:gd name="T39" fmla="*/ 44 h 78"/>
                <a:gd name="T40" fmla="*/ 35 w 78"/>
                <a:gd name="T41" fmla="*/ 44 h 78"/>
                <a:gd name="T42" fmla="*/ 35 w 78"/>
                <a:gd name="T43" fmla="*/ 56 h 78"/>
                <a:gd name="T44" fmla="*/ 28 w 78"/>
                <a:gd name="T45" fmla="*/ 67 h 78"/>
                <a:gd name="T46" fmla="*/ 28 w 78"/>
                <a:gd name="T47" fmla="*/ 67 h 78"/>
                <a:gd name="T48" fmla="*/ 39 w 78"/>
                <a:gd name="T49" fmla="*/ 78 h 78"/>
                <a:gd name="T50" fmla="*/ 51 w 78"/>
                <a:gd name="T51" fmla="*/ 67 h 78"/>
                <a:gd name="T52" fmla="*/ 51 w 78"/>
                <a:gd name="T53" fmla="*/ 67 h 78"/>
                <a:gd name="T54" fmla="*/ 44 w 78"/>
                <a:gd name="T55" fmla="*/ 56 h 78"/>
                <a:gd name="T56" fmla="*/ 44 w 78"/>
                <a:gd name="T57" fmla="*/ 44 h 78"/>
                <a:gd name="T58" fmla="*/ 56 w 78"/>
                <a:gd name="T59" fmla="*/ 44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5"/>
                    <a:pt x="46" y="0"/>
                    <a:pt x="39" y="0"/>
                  </a:cubicBezTo>
                  <a:cubicBezTo>
                    <a:pt x="33" y="0"/>
                    <a:pt x="28" y="5"/>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39"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5" name="Freeform 180"/>
            <p:cNvSpPr>
              <a:spLocks/>
            </p:cNvSpPr>
            <p:nvPr/>
          </p:nvSpPr>
          <p:spPr bwMode="auto">
            <a:xfrm>
              <a:off x="7577138" y="1677988"/>
              <a:ext cx="65088" cy="63500"/>
            </a:xfrm>
            <a:custGeom>
              <a:avLst/>
              <a:gdLst>
                <a:gd name="T0" fmla="*/ 79 w 79"/>
                <a:gd name="T1" fmla="*/ 39 h 78"/>
                <a:gd name="T2" fmla="*/ 67 w 79"/>
                <a:gd name="T3" fmla="*/ 28 h 78"/>
                <a:gd name="T4" fmla="*/ 67 w 79"/>
                <a:gd name="T5" fmla="*/ 28 h 78"/>
                <a:gd name="T6" fmla="*/ 56 w 79"/>
                <a:gd name="T7" fmla="*/ 35 h 78"/>
                <a:gd name="T8" fmla="*/ 44 w 79"/>
                <a:gd name="T9" fmla="*/ 35 h 78"/>
                <a:gd name="T10" fmla="*/ 44 w 79"/>
                <a:gd name="T11" fmla="*/ 23 h 78"/>
                <a:gd name="T12" fmla="*/ 51 w 79"/>
                <a:gd name="T13" fmla="*/ 12 h 78"/>
                <a:gd name="T14" fmla="*/ 51 w 79"/>
                <a:gd name="T15" fmla="*/ 12 h 78"/>
                <a:gd name="T16" fmla="*/ 40 w 79"/>
                <a:gd name="T17" fmla="*/ 0 h 78"/>
                <a:gd name="T18" fmla="*/ 28 w 79"/>
                <a:gd name="T19" fmla="*/ 12 h 78"/>
                <a:gd name="T20" fmla="*/ 28 w 79"/>
                <a:gd name="T21" fmla="*/ 12 h 78"/>
                <a:gd name="T22" fmla="*/ 35 w 79"/>
                <a:gd name="T23" fmla="*/ 23 h 78"/>
                <a:gd name="T24" fmla="*/ 35 w 79"/>
                <a:gd name="T25" fmla="*/ 35 h 78"/>
                <a:gd name="T26" fmla="*/ 23 w 79"/>
                <a:gd name="T27" fmla="*/ 35 h 78"/>
                <a:gd name="T28" fmla="*/ 12 w 79"/>
                <a:gd name="T29" fmla="*/ 28 h 78"/>
                <a:gd name="T30" fmla="*/ 12 w 79"/>
                <a:gd name="T31" fmla="*/ 28 h 78"/>
                <a:gd name="T32" fmla="*/ 0 w 79"/>
                <a:gd name="T33" fmla="*/ 39 h 78"/>
                <a:gd name="T34" fmla="*/ 12 w 79"/>
                <a:gd name="T35" fmla="*/ 51 h 78"/>
                <a:gd name="T36" fmla="*/ 12 w 79"/>
                <a:gd name="T37" fmla="*/ 51 h 78"/>
                <a:gd name="T38" fmla="*/ 23 w 79"/>
                <a:gd name="T39" fmla="*/ 44 h 78"/>
                <a:gd name="T40" fmla="*/ 35 w 79"/>
                <a:gd name="T41" fmla="*/ 44 h 78"/>
                <a:gd name="T42" fmla="*/ 35 w 79"/>
                <a:gd name="T43" fmla="*/ 56 h 78"/>
                <a:gd name="T44" fmla="*/ 28 w 79"/>
                <a:gd name="T45" fmla="*/ 67 h 78"/>
                <a:gd name="T46" fmla="*/ 28 w 79"/>
                <a:gd name="T47" fmla="*/ 67 h 78"/>
                <a:gd name="T48" fmla="*/ 40 w 79"/>
                <a:gd name="T49" fmla="*/ 78 h 78"/>
                <a:gd name="T50" fmla="*/ 51 w 79"/>
                <a:gd name="T51" fmla="*/ 67 h 78"/>
                <a:gd name="T52" fmla="*/ 51 w 79"/>
                <a:gd name="T53" fmla="*/ 67 h 78"/>
                <a:gd name="T54" fmla="*/ 44 w 79"/>
                <a:gd name="T55" fmla="*/ 56 h 78"/>
                <a:gd name="T56" fmla="*/ 44 w 79"/>
                <a:gd name="T57" fmla="*/ 44 h 78"/>
                <a:gd name="T58" fmla="*/ 56 w 79"/>
                <a:gd name="T59" fmla="*/ 44 h 78"/>
                <a:gd name="T60" fmla="*/ 67 w 79"/>
                <a:gd name="T61" fmla="*/ 51 h 78"/>
                <a:gd name="T62" fmla="*/ 67 w 79"/>
                <a:gd name="T63" fmla="*/ 51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5"/>
                    <a:pt x="46" y="0"/>
                    <a:pt x="40" y="0"/>
                  </a:cubicBezTo>
                  <a:cubicBezTo>
                    <a:pt x="33" y="0"/>
                    <a:pt x="28" y="5"/>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39"/>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40"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9" y="46"/>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6" name="Freeform 181"/>
            <p:cNvSpPr>
              <a:spLocks/>
            </p:cNvSpPr>
            <p:nvPr/>
          </p:nvSpPr>
          <p:spPr bwMode="auto">
            <a:xfrm>
              <a:off x="5970588" y="1801813"/>
              <a:ext cx="61913" cy="63500"/>
            </a:xfrm>
            <a:custGeom>
              <a:avLst/>
              <a:gdLst>
                <a:gd name="T0" fmla="*/ 78 w 78"/>
                <a:gd name="T1" fmla="*/ 40 h 79"/>
                <a:gd name="T2" fmla="*/ 66 w 78"/>
                <a:gd name="T3" fmla="*/ 28 h 79"/>
                <a:gd name="T4" fmla="*/ 66 w 78"/>
                <a:gd name="T5" fmla="*/ 28 h 79"/>
                <a:gd name="T6" fmla="*/ 55 w 78"/>
                <a:gd name="T7" fmla="*/ 35 h 79"/>
                <a:gd name="T8" fmla="*/ 43 w 78"/>
                <a:gd name="T9" fmla="*/ 35 h 79"/>
                <a:gd name="T10" fmla="*/ 43 w 78"/>
                <a:gd name="T11" fmla="*/ 23 h 79"/>
                <a:gd name="T12" fmla="*/ 50 w 78"/>
                <a:gd name="T13" fmla="*/ 12 h 79"/>
                <a:gd name="T14" fmla="*/ 50 w 78"/>
                <a:gd name="T15" fmla="*/ 12 h 79"/>
                <a:gd name="T16" fmla="*/ 39 w 78"/>
                <a:gd name="T17" fmla="*/ 0 h 79"/>
                <a:gd name="T18" fmla="*/ 27 w 78"/>
                <a:gd name="T19" fmla="*/ 12 h 79"/>
                <a:gd name="T20" fmla="*/ 27 w 78"/>
                <a:gd name="T21" fmla="*/ 12 h 79"/>
                <a:gd name="T22" fmla="*/ 34 w 78"/>
                <a:gd name="T23" fmla="*/ 23 h 79"/>
                <a:gd name="T24" fmla="*/ 34 w 78"/>
                <a:gd name="T25" fmla="*/ 35 h 79"/>
                <a:gd name="T26" fmla="*/ 22 w 78"/>
                <a:gd name="T27" fmla="*/ 35 h 79"/>
                <a:gd name="T28" fmla="*/ 11 w 78"/>
                <a:gd name="T29" fmla="*/ 28 h 79"/>
                <a:gd name="T30" fmla="*/ 11 w 78"/>
                <a:gd name="T31" fmla="*/ 28 h 79"/>
                <a:gd name="T32" fmla="*/ 0 w 78"/>
                <a:gd name="T33" fmla="*/ 40 h 79"/>
                <a:gd name="T34" fmla="*/ 11 w 78"/>
                <a:gd name="T35" fmla="*/ 51 h 79"/>
                <a:gd name="T36" fmla="*/ 11 w 78"/>
                <a:gd name="T37" fmla="*/ 51 h 79"/>
                <a:gd name="T38" fmla="*/ 22 w 78"/>
                <a:gd name="T39" fmla="*/ 44 h 79"/>
                <a:gd name="T40" fmla="*/ 34 w 78"/>
                <a:gd name="T41" fmla="*/ 44 h 79"/>
                <a:gd name="T42" fmla="*/ 34 w 78"/>
                <a:gd name="T43" fmla="*/ 56 h 79"/>
                <a:gd name="T44" fmla="*/ 27 w 78"/>
                <a:gd name="T45" fmla="*/ 67 h 79"/>
                <a:gd name="T46" fmla="*/ 27 w 78"/>
                <a:gd name="T47" fmla="*/ 67 h 79"/>
                <a:gd name="T48" fmla="*/ 39 w 78"/>
                <a:gd name="T49" fmla="*/ 79 h 79"/>
                <a:gd name="T50" fmla="*/ 50 w 78"/>
                <a:gd name="T51" fmla="*/ 67 h 79"/>
                <a:gd name="T52" fmla="*/ 50 w 78"/>
                <a:gd name="T53" fmla="*/ 67 h 79"/>
                <a:gd name="T54" fmla="*/ 43 w 78"/>
                <a:gd name="T55" fmla="*/ 56 h 79"/>
                <a:gd name="T56" fmla="*/ 43 w 78"/>
                <a:gd name="T57" fmla="*/ 44 h 79"/>
                <a:gd name="T58" fmla="*/ 55 w 78"/>
                <a:gd name="T59" fmla="*/ 44 h 79"/>
                <a:gd name="T60" fmla="*/ 66 w 78"/>
                <a:gd name="T61" fmla="*/ 51 h 79"/>
                <a:gd name="T62" fmla="*/ 66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6" y="28"/>
                  </a:cubicBezTo>
                  <a:cubicBezTo>
                    <a:pt x="66" y="28"/>
                    <a:pt x="66" y="28"/>
                    <a:pt x="66" y="28"/>
                  </a:cubicBezTo>
                  <a:cubicBezTo>
                    <a:pt x="61" y="28"/>
                    <a:pt x="57" y="31"/>
                    <a:pt x="55" y="35"/>
                  </a:cubicBezTo>
                  <a:cubicBezTo>
                    <a:pt x="43" y="35"/>
                    <a:pt x="43" y="35"/>
                    <a:pt x="43" y="35"/>
                  </a:cubicBezTo>
                  <a:cubicBezTo>
                    <a:pt x="43" y="23"/>
                    <a:pt x="43" y="23"/>
                    <a:pt x="43" y="23"/>
                  </a:cubicBezTo>
                  <a:cubicBezTo>
                    <a:pt x="47" y="21"/>
                    <a:pt x="50" y="17"/>
                    <a:pt x="50" y="12"/>
                  </a:cubicBezTo>
                  <a:cubicBezTo>
                    <a:pt x="50" y="12"/>
                    <a:pt x="50" y="12"/>
                    <a:pt x="50" y="12"/>
                  </a:cubicBezTo>
                  <a:cubicBezTo>
                    <a:pt x="50" y="6"/>
                    <a:pt x="45" y="0"/>
                    <a:pt x="39" y="0"/>
                  </a:cubicBezTo>
                  <a:cubicBezTo>
                    <a:pt x="32" y="0"/>
                    <a:pt x="27" y="6"/>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40"/>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9"/>
                    <a:pt x="39" y="79"/>
                  </a:cubicBezTo>
                  <a:cubicBezTo>
                    <a:pt x="45" y="79"/>
                    <a:pt x="50" y="73"/>
                    <a:pt x="50" y="67"/>
                  </a:cubicBezTo>
                  <a:cubicBezTo>
                    <a:pt x="50" y="67"/>
                    <a:pt x="50" y="67"/>
                    <a:pt x="50" y="67"/>
                  </a:cubicBezTo>
                  <a:cubicBezTo>
                    <a:pt x="50" y="62"/>
                    <a:pt x="47" y="58"/>
                    <a:pt x="43" y="56"/>
                  </a:cubicBezTo>
                  <a:cubicBezTo>
                    <a:pt x="43" y="44"/>
                    <a:pt x="43" y="44"/>
                    <a:pt x="43" y="44"/>
                  </a:cubicBezTo>
                  <a:cubicBezTo>
                    <a:pt x="55" y="44"/>
                    <a:pt x="55" y="44"/>
                    <a:pt x="55" y="44"/>
                  </a:cubicBezTo>
                  <a:cubicBezTo>
                    <a:pt x="57" y="48"/>
                    <a:pt x="61" y="51"/>
                    <a:pt x="66" y="51"/>
                  </a:cubicBezTo>
                  <a:cubicBezTo>
                    <a:pt x="66" y="51"/>
                    <a:pt x="66" y="51"/>
                    <a:pt x="66"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7" name="Freeform 182"/>
            <p:cNvSpPr>
              <a:spLocks/>
            </p:cNvSpPr>
            <p:nvPr/>
          </p:nvSpPr>
          <p:spPr bwMode="auto">
            <a:xfrm>
              <a:off x="6092825" y="1801813"/>
              <a:ext cx="63500" cy="63500"/>
            </a:xfrm>
            <a:custGeom>
              <a:avLst/>
              <a:gdLst>
                <a:gd name="T0" fmla="*/ 78 w 78"/>
                <a:gd name="T1" fmla="*/ 40 h 79"/>
                <a:gd name="T2" fmla="*/ 66 w 78"/>
                <a:gd name="T3" fmla="*/ 28 h 79"/>
                <a:gd name="T4" fmla="*/ 66 w 78"/>
                <a:gd name="T5" fmla="*/ 28 h 79"/>
                <a:gd name="T6" fmla="*/ 56 w 78"/>
                <a:gd name="T7" fmla="*/ 35 h 79"/>
                <a:gd name="T8" fmla="*/ 43 w 78"/>
                <a:gd name="T9" fmla="*/ 35 h 79"/>
                <a:gd name="T10" fmla="*/ 43 w 78"/>
                <a:gd name="T11" fmla="*/ 23 h 79"/>
                <a:gd name="T12" fmla="*/ 51 w 78"/>
                <a:gd name="T13" fmla="*/ 12 h 79"/>
                <a:gd name="T14" fmla="*/ 51 w 78"/>
                <a:gd name="T15" fmla="*/ 12 h 79"/>
                <a:gd name="T16" fmla="*/ 39 w 78"/>
                <a:gd name="T17" fmla="*/ 0 h 79"/>
                <a:gd name="T18" fmla="*/ 27 w 78"/>
                <a:gd name="T19" fmla="*/ 12 h 79"/>
                <a:gd name="T20" fmla="*/ 27 w 78"/>
                <a:gd name="T21" fmla="*/ 12 h 79"/>
                <a:gd name="T22" fmla="*/ 35 w 78"/>
                <a:gd name="T23" fmla="*/ 23 h 79"/>
                <a:gd name="T24" fmla="*/ 35 w 78"/>
                <a:gd name="T25" fmla="*/ 35 h 79"/>
                <a:gd name="T26" fmla="*/ 22 w 78"/>
                <a:gd name="T27" fmla="*/ 35 h 79"/>
                <a:gd name="T28" fmla="*/ 12 w 78"/>
                <a:gd name="T29" fmla="*/ 28 h 79"/>
                <a:gd name="T30" fmla="*/ 12 w 78"/>
                <a:gd name="T31" fmla="*/ 28 h 79"/>
                <a:gd name="T32" fmla="*/ 0 w 78"/>
                <a:gd name="T33" fmla="*/ 40 h 79"/>
                <a:gd name="T34" fmla="*/ 12 w 78"/>
                <a:gd name="T35" fmla="*/ 51 h 79"/>
                <a:gd name="T36" fmla="*/ 12 w 78"/>
                <a:gd name="T37" fmla="*/ 51 h 79"/>
                <a:gd name="T38" fmla="*/ 22 w 78"/>
                <a:gd name="T39" fmla="*/ 44 h 79"/>
                <a:gd name="T40" fmla="*/ 35 w 78"/>
                <a:gd name="T41" fmla="*/ 44 h 79"/>
                <a:gd name="T42" fmla="*/ 35 w 78"/>
                <a:gd name="T43" fmla="*/ 56 h 79"/>
                <a:gd name="T44" fmla="*/ 27 w 78"/>
                <a:gd name="T45" fmla="*/ 67 h 79"/>
                <a:gd name="T46" fmla="*/ 27 w 78"/>
                <a:gd name="T47" fmla="*/ 67 h 79"/>
                <a:gd name="T48" fmla="*/ 39 w 78"/>
                <a:gd name="T49" fmla="*/ 79 h 79"/>
                <a:gd name="T50" fmla="*/ 51 w 78"/>
                <a:gd name="T51" fmla="*/ 67 h 79"/>
                <a:gd name="T52" fmla="*/ 51 w 78"/>
                <a:gd name="T53" fmla="*/ 67 h 79"/>
                <a:gd name="T54" fmla="*/ 43 w 78"/>
                <a:gd name="T55" fmla="*/ 56 h 79"/>
                <a:gd name="T56" fmla="*/ 43 w 78"/>
                <a:gd name="T57" fmla="*/ 44 h 79"/>
                <a:gd name="T58" fmla="*/ 56 w 78"/>
                <a:gd name="T59" fmla="*/ 44 h 79"/>
                <a:gd name="T60" fmla="*/ 66 w 78"/>
                <a:gd name="T61" fmla="*/ 51 h 79"/>
                <a:gd name="T62" fmla="*/ 66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6" y="28"/>
                  </a:cubicBezTo>
                  <a:cubicBezTo>
                    <a:pt x="66" y="28"/>
                    <a:pt x="66" y="28"/>
                    <a:pt x="66" y="28"/>
                  </a:cubicBezTo>
                  <a:cubicBezTo>
                    <a:pt x="62" y="28"/>
                    <a:pt x="57" y="31"/>
                    <a:pt x="56" y="35"/>
                  </a:cubicBezTo>
                  <a:cubicBezTo>
                    <a:pt x="43" y="35"/>
                    <a:pt x="43" y="35"/>
                    <a:pt x="43" y="35"/>
                  </a:cubicBezTo>
                  <a:cubicBezTo>
                    <a:pt x="43" y="23"/>
                    <a:pt x="43" y="23"/>
                    <a:pt x="43" y="23"/>
                  </a:cubicBezTo>
                  <a:cubicBezTo>
                    <a:pt x="48" y="21"/>
                    <a:pt x="51" y="17"/>
                    <a:pt x="51" y="12"/>
                  </a:cubicBezTo>
                  <a:cubicBezTo>
                    <a:pt x="51" y="12"/>
                    <a:pt x="51" y="12"/>
                    <a:pt x="51" y="12"/>
                  </a:cubicBezTo>
                  <a:cubicBezTo>
                    <a:pt x="51" y="6"/>
                    <a:pt x="45" y="0"/>
                    <a:pt x="39" y="0"/>
                  </a:cubicBezTo>
                  <a:cubicBezTo>
                    <a:pt x="33" y="0"/>
                    <a:pt x="27" y="6"/>
                    <a:pt x="27" y="12"/>
                  </a:cubicBezTo>
                  <a:cubicBezTo>
                    <a:pt x="27" y="12"/>
                    <a:pt x="27" y="12"/>
                    <a:pt x="27" y="12"/>
                  </a:cubicBezTo>
                  <a:cubicBezTo>
                    <a:pt x="27" y="17"/>
                    <a:pt x="30" y="21"/>
                    <a:pt x="35" y="23"/>
                  </a:cubicBezTo>
                  <a:cubicBezTo>
                    <a:pt x="35" y="35"/>
                    <a:pt x="35" y="35"/>
                    <a:pt x="35" y="35"/>
                  </a:cubicBezTo>
                  <a:cubicBezTo>
                    <a:pt x="22" y="35"/>
                    <a:pt x="22" y="35"/>
                    <a:pt x="22" y="35"/>
                  </a:cubicBezTo>
                  <a:cubicBezTo>
                    <a:pt x="21" y="31"/>
                    <a:pt x="16" y="28"/>
                    <a:pt x="12" y="28"/>
                  </a:cubicBezTo>
                  <a:cubicBezTo>
                    <a:pt x="12" y="28"/>
                    <a:pt x="12" y="28"/>
                    <a:pt x="12" y="28"/>
                  </a:cubicBezTo>
                  <a:cubicBezTo>
                    <a:pt x="5" y="28"/>
                    <a:pt x="0" y="33"/>
                    <a:pt x="0" y="40"/>
                  </a:cubicBezTo>
                  <a:cubicBezTo>
                    <a:pt x="0" y="46"/>
                    <a:pt x="5" y="51"/>
                    <a:pt x="12" y="51"/>
                  </a:cubicBezTo>
                  <a:cubicBezTo>
                    <a:pt x="12" y="51"/>
                    <a:pt x="12" y="51"/>
                    <a:pt x="12" y="51"/>
                  </a:cubicBezTo>
                  <a:cubicBezTo>
                    <a:pt x="16" y="51"/>
                    <a:pt x="21" y="48"/>
                    <a:pt x="22" y="44"/>
                  </a:cubicBezTo>
                  <a:cubicBezTo>
                    <a:pt x="35" y="44"/>
                    <a:pt x="35" y="44"/>
                    <a:pt x="35" y="44"/>
                  </a:cubicBezTo>
                  <a:cubicBezTo>
                    <a:pt x="35" y="56"/>
                    <a:pt x="35" y="56"/>
                    <a:pt x="35" y="56"/>
                  </a:cubicBezTo>
                  <a:cubicBezTo>
                    <a:pt x="30" y="58"/>
                    <a:pt x="27" y="62"/>
                    <a:pt x="27" y="67"/>
                  </a:cubicBezTo>
                  <a:cubicBezTo>
                    <a:pt x="27" y="67"/>
                    <a:pt x="27" y="67"/>
                    <a:pt x="27" y="67"/>
                  </a:cubicBezTo>
                  <a:cubicBezTo>
                    <a:pt x="27" y="73"/>
                    <a:pt x="33" y="79"/>
                    <a:pt x="39" y="79"/>
                  </a:cubicBezTo>
                  <a:cubicBezTo>
                    <a:pt x="45" y="79"/>
                    <a:pt x="51" y="73"/>
                    <a:pt x="51" y="67"/>
                  </a:cubicBezTo>
                  <a:cubicBezTo>
                    <a:pt x="51" y="67"/>
                    <a:pt x="51" y="67"/>
                    <a:pt x="51" y="67"/>
                  </a:cubicBezTo>
                  <a:cubicBezTo>
                    <a:pt x="51" y="62"/>
                    <a:pt x="48" y="58"/>
                    <a:pt x="43" y="56"/>
                  </a:cubicBezTo>
                  <a:cubicBezTo>
                    <a:pt x="43" y="44"/>
                    <a:pt x="43" y="44"/>
                    <a:pt x="43" y="44"/>
                  </a:cubicBezTo>
                  <a:cubicBezTo>
                    <a:pt x="56" y="44"/>
                    <a:pt x="56" y="44"/>
                    <a:pt x="56" y="44"/>
                  </a:cubicBezTo>
                  <a:cubicBezTo>
                    <a:pt x="57" y="48"/>
                    <a:pt x="62" y="51"/>
                    <a:pt x="66" y="51"/>
                  </a:cubicBezTo>
                  <a:cubicBezTo>
                    <a:pt x="66" y="51"/>
                    <a:pt x="66" y="51"/>
                    <a:pt x="66"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8" name="Freeform 183"/>
            <p:cNvSpPr>
              <a:spLocks/>
            </p:cNvSpPr>
            <p:nvPr/>
          </p:nvSpPr>
          <p:spPr bwMode="auto">
            <a:xfrm>
              <a:off x="6216650" y="1801813"/>
              <a:ext cx="63500" cy="63500"/>
            </a:xfrm>
            <a:custGeom>
              <a:avLst/>
              <a:gdLst>
                <a:gd name="T0" fmla="*/ 78 w 78"/>
                <a:gd name="T1" fmla="*/ 40 h 79"/>
                <a:gd name="T2" fmla="*/ 67 w 78"/>
                <a:gd name="T3" fmla="*/ 28 h 79"/>
                <a:gd name="T4" fmla="*/ 67 w 78"/>
                <a:gd name="T5" fmla="*/ 28 h 79"/>
                <a:gd name="T6" fmla="*/ 56 w 78"/>
                <a:gd name="T7" fmla="*/ 35 h 79"/>
                <a:gd name="T8" fmla="*/ 44 w 78"/>
                <a:gd name="T9" fmla="*/ 35 h 79"/>
                <a:gd name="T10" fmla="*/ 44 w 78"/>
                <a:gd name="T11" fmla="*/ 23 h 79"/>
                <a:gd name="T12" fmla="*/ 51 w 78"/>
                <a:gd name="T13" fmla="*/ 12 h 79"/>
                <a:gd name="T14" fmla="*/ 51 w 78"/>
                <a:gd name="T15" fmla="*/ 12 h 79"/>
                <a:gd name="T16" fmla="*/ 39 w 78"/>
                <a:gd name="T17" fmla="*/ 0 h 79"/>
                <a:gd name="T18" fmla="*/ 28 w 78"/>
                <a:gd name="T19" fmla="*/ 12 h 79"/>
                <a:gd name="T20" fmla="*/ 28 w 78"/>
                <a:gd name="T21" fmla="*/ 12 h 79"/>
                <a:gd name="T22" fmla="*/ 35 w 78"/>
                <a:gd name="T23" fmla="*/ 23 h 79"/>
                <a:gd name="T24" fmla="*/ 35 w 78"/>
                <a:gd name="T25" fmla="*/ 35 h 79"/>
                <a:gd name="T26" fmla="*/ 23 w 78"/>
                <a:gd name="T27" fmla="*/ 35 h 79"/>
                <a:gd name="T28" fmla="*/ 12 w 78"/>
                <a:gd name="T29" fmla="*/ 28 h 79"/>
                <a:gd name="T30" fmla="*/ 12 w 78"/>
                <a:gd name="T31" fmla="*/ 28 h 79"/>
                <a:gd name="T32" fmla="*/ 0 w 78"/>
                <a:gd name="T33" fmla="*/ 40 h 79"/>
                <a:gd name="T34" fmla="*/ 12 w 78"/>
                <a:gd name="T35" fmla="*/ 51 h 79"/>
                <a:gd name="T36" fmla="*/ 12 w 78"/>
                <a:gd name="T37" fmla="*/ 51 h 79"/>
                <a:gd name="T38" fmla="*/ 23 w 78"/>
                <a:gd name="T39" fmla="*/ 44 h 79"/>
                <a:gd name="T40" fmla="*/ 35 w 78"/>
                <a:gd name="T41" fmla="*/ 44 h 79"/>
                <a:gd name="T42" fmla="*/ 35 w 78"/>
                <a:gd name="T43" fmla="*/ 56 h 79"/>
                <a:gd name="T44" fmla="*/ 28 w 78"/>
                <a:gd name="T45" fmla="*/ 67 h 79"/>
                <a:gd name="T46" fmla="*/ 28 w 78"/>
                <a:gd name="T47" fmla="*/ 67 h 79"/>
                <a:gd name="T48" fmla="*/ 39 w 78"/>
                <a:gd name="T49" fmla="*/ 79 h 79"/>
                <a:gd name="T50" fmla="*/ 51 w 78"/>
                <a:gd name="T51" fmla="*/ 67 h 79"/>
                <a:gd name="T52" fmla="*/ 51 w 78"/>
                <a:gd name="T53" fmla="*/ 67 h 79"/>
                <a:gd name="T54" fmla="*/ 44 w 78"/>
                <a:gd name="T55" fmla="*/ 56 h 79"/>
                <a:gd name="T56" fmla="*/ 44 w 78"/>
                <a:gd name="T57" fmla="*/ 44 h 79"/>
                <a:gd name="T58" fmla="*/ 56 w 78"/>
                <a:gd name="T59" fmla="*/ 44 h 79"/>
                <a:gd name="T60" fmla="*/ 67 w 78"/>
                <a:gd name="T61" fmla="*/ 51 h 79"/>
                <a:gd name="T62" fmla="*/ 67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39"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5" y="28"/>
                    <a:pt x="0" y="33"/>
                    <a:pt x="0" y="40"/>
                  </a:cubicBezTo>
                  <a:cubicBezTo>
                    <a:pt x="0" y="46"/>
                    <a:pt x="5"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9"/>
                    <a:pt x="39" y="79"/>
                  </a:cubicBezTo>
                  <a:cubicBezTo>
                    <a:pt x="46" y="79"/>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9" name="Freeform 184"/>
            <p:cNvSpPr>
              <a:spLocks/>
            </p:cNvSpPr>
            <p:nvPr/>
          </p:nvSpPr>
          <p:spPr bwMode="auto">
            <a:xfrm>
              <a:off x="6340475" y="1801813"/>
              <a:ext cx="63500" cy="63500"/>
            </a:xfrm>
            <a:custGeom>
              <a:avLst/>
              <a:gdLst>
                <a:gd name="T0" fmla="*/ 79 w 79"/>
                <a:gd name="T1" fmla="*/ 40 h 79"/>
                <a:gd name="T2" fmla="*/ 67 w 79"/>
                <a:gd name="T3" fmla="*/ 28 h 79"/>
                <a:gd name="T4" fmla="*/ 67 w 79"/>
                <a:gd name="T5" fmla="*/ 28 h 79"/>
                <a:gd name="T6" fmla="*/ 56 w 79"/>
                <a:gd name="T7" fmla="*/ 35 h 79"/>
                <a:gd name="T8" fmla="*/ 44 w 79"/>
                <a:gd name="T9" fmla="*/ 35 h 79"/>
                <a:gd name="T10" fmla="*/ 44 w 79"/>
                <a:gd name="T11" fmla="*/ 23 h 79"/>
                <a:gd name="T12" fmla="*/ 51 w 79"/>
                <a:gd name="T13" fmla="*/ 12 h 79"/>
                <a:gd name="T14" fmla="*/ 51 w 79"/>
                <a:gd name="T15" fmla="*/ 12 h 79"/>
                <a:gd name="T16" fmla="*/ 40 w 79"/>
                <a:gd name="T17" fmla="*/ 0 h 79"/>
                <a:gd name="T18" fmla="*/ 28 w 79"/>
                <a:gd name="T19" fmla="*/ 12 h 79"/>
                <a:gd name="T20" fmla="*/ 28 w 79"/>
                <a:gd name="T21" fmla="*/ 12 h 79"/>
                <a:gd name="T22" fmla="*/ 35 w 79"/>
                <a:gd name="T23" fmla="*/ 23 h 79"/>
                <a:gd name="T24" fmla="*/ 35 w 79"/>
                <a:gd name="T25" fmla="*/ 35 h 79"/>
                <a:gd name="T26" fmla="*/ 23 w 79"/>
                <a:gd name="T27" fmla="*/ 35 h 79"/>
                <a:gd name="T28" fmla="*/ 12 w 79"/>
                <a:gd name="T29" fmla="*/ 28 h 79"/>
                <a:gd name="T30" fmla="*/ 12 w 79"/>
                <a:gd name="T31" fmla="*/ 28 h 79"/>
                <a:gd name="T32" fmla="*/ 0 w 79"/>
                <a:gd name="T33" fmla="*/ 40 h 79"/>
                <a:gd name="T34" fmla="*/ 12 w 79"/>
                <a:gd name="T35" fmla="*/ 51 h 79"/>
                <a:gd name="T36" fmla="*/ 12 w 79"/>
                <a:gd name="T37" fmla="*/ 51 h 79"/>
                <a:gd name="T38" fmla="*/ 23 w 79"/>
                <a:gd name="T39" fmla="*/ 44 h 79"/>
                <a:gd name="T40" fmla="*/ 35 w 79"/>
                <a:gd name="T41" fmla="*/ 44 h 79"/>
                <a:gd name="T42" fmla="*/ 35 w 79"/>
                <a:gd name="T43" fmla="*/ 56 h 79"/>
                <a:gd name="T44" fmla="*/ 28 w 79"/>
                <a:gd name="T45" fmla="*/ 67 h 79"/>
                <a:gd name="T46" fmla="*/ 28 w 79"/>
                <a:gd name="T47" fmla="*/ 67 h 79"/>
                <a:gd name="T48" fmla="*/ 40 w 79"/>
                <a:gd name="T49" fmla="*/ 79 h 79"/>
                <a:gd name="T50" fmla="*/ 51 w 79"/>
                <a:gd name="T51" fmla="*/ 67 h 79"/>
                <a:gd name="T52" fmla="*/ 51 w 79"/>
                <a:gd name="T53" fmla="*/ 67 h 79"/>
                <a:gd name="T54" fmla="*/ 44 w 79"/>
                <a:gd name="T55" fmla="*/ 56 h 79"/>
                <a:gd name="T56" fmla="*/ 44 w 79"/>
                <a:gd name="T57" fmla="*/ 44 h 79"/>
                <a:gd name="T58" fmla="*/ 56 w 79"/>
                <a:gd name="T59" fmla="*/ 44 h 79"/>
                <a:gd name="T60" fmla="*/ 67 w 79"/>
                <a:gd name="T61" fmla="*/ 51 h 79"/>
                <a:gd name="T62" fmla="*/ 67 w 79"/>
                <a:gd name="T63" fmla="*/ 51 h 79"/>
                <a:gd name="T64" fmla="*/ 79 w 79"/>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9">
                  <a:moveTo>
                    <a:pt x="79" y="40"/>
                  </a:moveTo>
                  <a:cubicBezTo>
                    <a:pt x="79"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40"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40"/>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9"/>
                    <a:pt x="40" y="79"/>
                  </a:cubicBezTo>
                  <a:cubicBezTo>
                    <a:pt x="46" y="79"/>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9" y="46"/>
                    <a:pt x="79"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0" name="Freeform 185"/>
            <p:cNvSpPr>
              <a:spLocks/>
            </p:cNvSpPr>
            <p:nvPr/>
          </p:nvSpPr>
          <p:spPr bwMode="auto">
            <a:xfrm>
              <a:off x="6464300" y="1801813"/>
              <a:ext cx="63500" cy="63500"/>
            </a:xfrm>
            <a:custGeom>
              <a:avLst/>
              <a:gdLst>
                <a:gd name="T0" fmla="*/ 78 w 78"/>
                <a:gd name="T1" fmla="*/ 40 h 79"/>
                <a:gd name="T2" fmla="*/ 66 w 78"/>
                <a:gd name="T3" fmla="*/ 28 h 79"/>
                <a:gd name="T4" fmla="*/ 66 w 78"/>
                <a:gd name="T5" fmla="*/ 28 h 79"/>
                <a:gd name="T6" fmla="*/ 56 w 78"/>
                <a:gd name="T7" fmla="*/ 35 h 79"/>
                <a:gd name="T8" fmla="*/ 43 w 78"/>
                <a:gd name="T9" fmla="*/ 35 h 79"/>
                <a:gd name="T10" fmla="*/ 43 w 78"/>
                <a:gd name="T11" fmla="*/ 23 h 79"/>
                <a:gd name="T12" fmla="*/ 51 w 78"/>
                <a:gd name="T13" fmla="*/ 12 h 79"/>
                <a:gd name="T14" fmla="*/ 51 w 78"/>
                <a:gd name="T15" fmla="*/ 12 h 79"/>
                <a:gd name="T16" fmla="*/ 39 w 78"/>
                <a:gd name="T17" fmla="*/ 0 h 79"/>
                <a:gd name="T18" fmla="*/ 27 w 78"/>
                <a:gd name="T19" fmla="*/ 12 h 79"/>
                <a:gd name="T20" fmla="*/ 27 w 78"/>
                <a:gd name="T21" fmla="*/ 12 h 79"/>
                <a:gd name="T22" fmla="*/ 34 w 78"/>
                <a:gd name="T23" fmla="*/ 23 h 79"/>
                <a:gd name="T24" fmla="*/ 34 w 78"/>
                <a:gd name="T25" fmla="*/ 35 h 79"/>
                <a:gd name="T26" fmla="*/ 22 w 78"/>
                <a:gd name="T27" fmla="*/ 35 h 79"/>
                <a:gd name="T28" fmla="*/ 11 w 78"/>
                <a:gd name="T29" fmla="*/ 28 h 79"/>
                <a:gd name="T30" fmla="*/ 11 w 78"/>
                <a:gd name="T31" fmla="*/ 28 h 79"/>
                <a:gd name="T32" fmla="*/ 0 w 78"/>
                <a:gd name="T33" fmla="*/ 40 h 79"/>
                <a:gd name="T34" fmla="*/ 11 w 78"/>
                <a:gd name="T35" fmla="*/ 51 h 79"/>
                <a:gd name="T36" fmla="*/ 11 w 78"/>
                <a:gd name="T37" fmla="*/ 51 h 79"/>
                <a:gd name="T38" fmla="*/ 22 w 78"/>
                <a:gd name="T39" fmla="*/ 44 h 79"/>
                <a:gd name="T40" fmla="*/ 34 w 78"/>
                <a:gd name="T41" fmla="*/ 44 h 79"/>
                <a:gd name="T42" fmla="*/ 34 w 78"/>
                <a:gd name="T43" fmla="*/ 56 h 79"/>
                <a:gd name="T44" fmla="*/ 27 w 78"/>
                <a:gd name="T45" fmla="*/ 67 h 79"/>
                <a:gd name="T46" fmla="*/ 27 w 78"/>
                <a:gd name="T47" fmla="*/ 67 h 79"/>
                <a:gd name="T48" fmla="*/ 39 w 78"/>
                <a:gd name="T49" fmla="*/ 79 h 79"/>
                <a:gd name="T50" fmla="*/ 51 w 78"/>
                <a:gd name="T51" fmla="*/ 67 h 79"/>
                <a:gd name="T52" fmla="*/ 51 w 78"/>
                <a:gd name="T53" fmla="*/ 67 h 79"/>
                <a:gd name="T54" fmla="*/ 43 w 78"/>
                <a:gd name="T55" fmla="*/ 56 h 79"/>
                <a:gd name="T56" fmla="*/ 43 w 78"/>
                <a:gd name="T57" fmla="*/ 44 h 79"/>
                <a:gd name="T58" fmla="*/ 56 w 78"/>
                <a:gd name="T59" fmla="*/ 44 h 79"/>
                <a:gd name="T60" fmla="*/ 66 w 78"/>
                <a:gd name="T61" fmla="*/ 51 h 79"/>
                <a:gd name="T62" fmla="*/ 66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6" y="28"/>
                  </a:cubicBezTo>
                  <a:cubicBezTo>
                    <a:pt x="66" y="28"/>
                    <a:pt x="66" y="28"/>
                    <a:pt x="66" y="28"/>
                  </a:cubicBezTo>
                  <a:cubicBezTo>
                    <a:pt x="61" y="28"/>
                    <a:pt x="57" y="31"/>
                    <a:pt x="56" y="35"/>
                  </a:cubicBezTo>
                  <a:cubicBezTo>
                    <a:pt x="43" y="35"/>
                    <a:pt x="43" y="35"/>
                    <a:pt x="43" y="35"/>
                  </a:cubicBezTo>
                  <a:cubicBezTo>
                    <a:pt x="43" y="23"/>
                    <a:pt x="43" y="23"/>
                    <a:pt x="43" y="23"/>
                  </a:cubicBezTo>
                  <a:cubicBezTo>
                    <a:pt x="48" y="21"/>
                    <a:pt x="51" y="17"/>
                    <a:pt x="51" y="12"/>
                  </a:cubicBezTo>
                  <a:cubicBezTo>
                    <a:pt x="51" y="12"/>
                    <a:pt x="51" y="12"/>
                    <a:pt x="51" y="12"/>
                  </a:cubicBezTo>
                  <a:cubicBezTo>
                    <a:pt x="51" y="6"/>
                    <a:pt x="45" y="0"/>
                    <a:pt x="39" y="0"/>
                  </a:cubicBezTo>
                  <a:cubicBezTo>
                    <a:pt x="32" y="0"/>
                    <a:pt x="27" y="6"/>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40"/>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9"/>
                    <a:pt x="39" y="79"/>
                  </a:cubicBezTo>
                  <a:cubicBezTo>
                    <a:pt x="45" y="79"/>
                    <a:pt x="51" y="73"/>
                    <a:pt x="51" y="67"/>
                  </a:cubicBezTo>
                  <a:cubicBezTo>
                    <a:pt x="51" y="67"/>
                    <a:pt x="51" y="67"/>
                    <a:pt x="51" y="67"/>
                  </a:cubicBezTo>
                  <a:cubicBezTo>
                    <a:pt x="51" y="62"/>
                    <a:pt x="48" y="58"/>
                    <a:pt x="43" y="56"/>
                  </a:cubicBezTo>
                  <a:cubicBezTo>
                    <a:pt x="43" y="44"/>
                    <a:pt x="43" y="44"/>
                    <a:pt x="43" y="44"/>
                  </a:cubicBezTo>
                  <a:cubicBezTo>
                    <a:pt x="56" y="44"/>
                    <a:pt x="56" y="44"/>
                    <a:pt x="56" y="44"/>
                  </a:cubicBezTo>
                  <a:cubicBezTo>
                    <a:pt x="57" y="48"/>
                    <a:pt x="61" y="51"/>
                    <a:pt x="66" y="51"/>
                  </a:cubicBezTo>
                  <a:cubicBezTo>
                    <a:pt x="66" y="51"/>
                    <a:pt x="66" y="51"/>
                    <a:pt x="66"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1" name="Freeform 186"/>
            <p:cNvSpPr>
              <a:spLocks/>
            </p:cNvSpPr>
            <p:nvPr/>
          </p:nvSpPr>
          <p:spPr bwMode="auto">
            <a:xfrm>
              <a:off x="6588125" y="1801813"/>
              <a:ext cx="63500" cy="63500"/>
            </a:xfrm>
            <a:custGeom>
              <a:avLst/>
              <a:gdLst>
                <a:gd name="T0" fmla="*/ 78 w 78"/>
                <a:gd name="T1" fmla="*/ 40 h 79"/>
                <a:gd name="T2" fmla="*/ 67 w 78"/>
                <a:gd name="T3" fmla="*/ 28 h 79"/>
                <a:gd name="T4" fmla="*/ 67 w 78"/>
                <a:gd name="T5" fmla="*/ 28 h 79"/>
                <a:gd name="T6" fmla="*/ 56 w 78"/>
                <a:gd name="T7" fmla="*/ 35 h 79"/>
                <a:gd name="T8" fmla="*/ 44 w 78"/>
                <a:gd name="T9" fmla="*/ 35 h 79"/>
                <a:gd name="T10" fmla="*/ 44 w 78"/>
                <a:gd name="T11" fmla="*/ 23 h 79"/>
                <a:gd name="T12" fmla="*/ 51 w 78"/>
                <a:gd name="T13" fmla="*/ 12 h 79"/>
                <a:gd name="T14" fmla="*/ 51 w 78"/>
                <a:gd name="T15" fmla="*/ 12 h 79"/>
                <a:gd name="T16" fmla="*/ 39 w 78"/>
                <a:gd name="T17" fmla="*/ 0 h 79"/>
                <a:gd name="T18" fmla="*/ 28 w 78"/>
                <a:gd name="T19" fmla="*/ 12 h 79"/>
                <a:gd name="T20" fmla="*/ 28 w 78"/>
                <a:gd name="T21" fmla="*/ 12 h 79"/>
                <a:gd name="T22" fmla="*/ 35 w 78"/>
                <a:gd name="T23" fmla="*/ 23 h 79"/>
                <a:gd name="T24" fmla="*/ 35 w 78"/>
                <a:gd name="T25" fmla="*/ 35 h 79"/>
                <a:gd name="T26" fmla="*/ 22 w 78"/>
                <a:gd name="T27" fmla="*/ 35 h 79"/>
                <a:gd name="T28" fmla="*/ 12 w 78"/>
                <a:gd name="T29" fmla="*/ 28 h 79"/>
                <a:gd name="T30" fmla="*/ 12 w 78"/>
                <a:gd name="T31" fmla="*/ 28 h 79"/>
                <a:gd name="T32" fmla="*/ 0 w 78"/>
                <a:gd name="T33" fmla="*/ 40 h 79"/>
                <a:gd name="T34" fmla="*/ 12 w 78"/>
                <a:gd name="T35" fmla="*/ 51 h 79"/>
                <a:gd name="T36" fmla="*/ 12 w 78"/>
                <a:gd name="T37" fmla="*/ 51 h 79"/>
                <a:gd name="T38" fmla="*/ 22 w 78"/>
                <a:gd name="T39" fmla="*/ 44 h 79"/>
                <a:gd name="T40" fmla="*/ 35 w 78"/>
                <a:gd name="T41" fmla="*/ 44 h 79"/>
                <a:gd name="T42" fmla="*/ 35 w 78"/>
                <a:gd name="T43" fmla="*/ 56 h 79"/>
                <a:gd name="T44" fmla="*/ 28 w 78"/>
                <a:gd name="T45" fmla="*/ 67 h 79"/>
                <a:gd name="T46" fmla="*/ 28 w 78"/>
                <a:gd name="T47" fmla="*/ 67 h 79"/>
                <a:gd name="T48" fmla="*/ 39 w 78"/>
                <a:gd name="T49" fmla="*/ 79 h 79"/>
                <a:gd name="T50" fmla="*/ 51 w 78"/>
                <a:gd name="T51" fmla="*/ 67 h 79"/>
                <a:gd name="T52" fmla="*/ 51 w 78"/>
                <a:gd name="T53" fmla="*/ 67 h 79"/>
                <a:gd name="T54" fmla="*/ 44 w 78"/>
                <a:gd name="T55" fmla="*/ 56 h 79"/>
                <a:gd name="T56" fmla="*/ 44 w 78"/>
                <a:gd name="T57" fmla="*/ 44 h 79"/>
                <a:gd name="T58" fmla="*/ 56 w 78"/>
                <a:gd name="T59" fmla="*/ 44 h 79"/>
                <a:gd name="T60" fmla="*/ 67 w 78"/>
                <a:gd name="T61" fmla="*/ 51 h 79"/>
                <a:gd name="T62" fmla="*/ 67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39" y="0"/>
                  </a:cubicBezTo>
                  <a:cubicBezTo>
                    <a:pt x="33" y="0"/>
                    <a:pt x="28" y="6"/>
                    <a:pt x="28" y="12"/>
                  </a:cubicBezTo>
                  <a:cubicBezTo>
                    <a:pt x="28" y="12"/>
                    <a:pt x="28" y="12"/>
                    <a:pt x="28" y="12"/>
                  </a:cubicBezTo>
                  <a:cubicBezTo>
                    <a:pt x="28" y="17"/>
                    <a:pt x="30" y="21"/>
                    <a:pt x="35" y="23"/>
                  </a:cubicBezTo>
                  <a:cubicBezTo>
                    <a:pt x="35" y="35"/>
                    <a:pt x="35" y="35"/>
                    <a:pt x="35" y="35"/>
                  </a:cubicBezTo>
                  <a:cubicBezTo>
                    <a:pt x="22" y="35"/>
                    <a:pt x="22" y="35"/>
                    <a:pt x="22" y="35"/>
                  </a:cubicBezTo>
                  <a:cubicBezTo>
                    <a:pt x="21" y="31"/>
                    <a:pt x="17" y="28"/>
                    <a:pt x="12" y="28"/>
                  </a:cubicBezTo>
                  <a:cubicBezTo>
                    <a:pt x="12" y="28"/>
                    <a:pt x="12" y="28"/>
                    <a:pt x="12" y="28"/>
                  </a:cubicBezTo>
                  <a:cubicBezTo>
                    <a:pt x="5" y="28"/>
                    <a:pt x="0" y="33"/>
                    <a:pt x="0" y="40"/>
                  </a:cubicBezTo>
                  <a:cubicBezTo>
                    <a:pt x="0" y="46"/>
                    <a:pt x="5" y="51"/>
                    <a:pt x="12" y="51"/>
                  </a:cubicBezTo>
                  <a:cubicBezTo>
                    <a:pt x="12" y="51"/>
                    <a:pt x="12" y="51"/>
                    <a:pt x="12" y="51"/>
                  </a:cubicBezTo>
                  <a:cubicBezTo>
                    <a:pt x="17" y="51"/>
                    <a:pt x="21" y="48"/>
                    <a:pt x="22" y="44"/>
                  </a:cubicBezTo>
                  <a:cubicBezTo>
                    <a:pt x="35" y="44"/>
                    <a:pt x="35" y="44"/>
                    <a:pt x="35" y="44"/>
                  </a:cubicBezTo>
                  <a:cubicBezTo>
                    <a:pt x="35" y="56"/>
                    <a:pt x="35" y="56"/>
                    <a:pt x="35" y="56"/>
                  </a:cubicBezTo>
                  <a:cubicBezTo>
                    <a:pt x="30" y="58"/>
                    <a:pt x="28" y="62"/>
                    <a:pt x="28" y="67"/>
                  </a:cubicBezTo>
                  <a:cubicBezTo>
                    <a:pt x="28" y="67"/>
                    <a:pt x="28" y="67"/>
                    <a:pt x="28" y="67"/>
                  </a:cubicBezTo>
                  <a:cubicBezTo>
                    <a:pt x="28" y="73"/>
                    <a:pt x="33" y="79"/>
                    <a:pt x="39" y="79"/>
                  </a:cubicBezTo>
                  <a:cubicBezTo>
                    <a:pt x="46" y="79"/>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2" name="Freeform 187"/>
            <p:cNvSpPr>
              <a:spLocks/>
            </p:cNvSpPr>
            <p:nvPr/>
          </p:nvSpPr>
          <p:spPr bwMode="auto">
            <a:xfrm>
              <a:off x="6711950" y="1801813"/>
              <a:ext cx="63500" cy="63500"/>
            </a:xfrm>
            <a:custGeom>
              <a:avLst/>
              <a:gdLst>
                <a:gd name="T0" fmla="*/ 79 w 79"/>
                <a:gd name="T1" fmla="*/ 40 h 79"/>
                <a:gd name="T2" fmla="*/ 67 w 79"/>
                <a:gd name="T3" fmla="*/ 28 h 79"/>
                <a:gd name="T4" fmla="*/ 67 w 79"/>
                <a:gd name="T5" fmla="*/ 28 h 79"/>
                <a:gd name="T6" fmla="*/ 56 w 79"/>
                <a:gd name="T7" fmla="*/ 35 h 79"/>
                <a:gd name="T8" fmla="*/ 44 w 79"/>
                <a:gd name="T9" fmla="*/ 35 h 79"/>
                <a:gd name="T10" fmla="*/ 44 w 79"/>
                <a:gd name="T11" fmla="*/ 23 h 79"/>
                <a:gd name="T12" fmla="*/ 51 w 79"/>
                <a:gd name="T13" fmla="*/ 12 h 79"/>
                <a:gd name="T14" fmla="*/ 51 w 79"/>
                <a:gd name="T15" fmla="*/ 12 h 79"/>
                <a:gd name="T16" fmla="*/ 39 w 79"/>
                <a:gd name="T17" fmla="*/ 0 h 79"/>
                <a:gd name="T18" fmla="*/ 28 w 79"/>
                <a:gd name="T19" fmla="*/ 12 h 79"/>
                <a:gd name="T20" fmla="*/ 28 w 79"/>
                <a:gd name="T21" fmla="*/ 12 h 79"/>
                <a:gd name="T22" fmla="*/ 35 w 79"/>
                <a:gd name="T23" fmla="*/ 23 h 79"/>
                <a:gd name="T24" fmla="*/ 35 w 79"/>
                <a:gd name="T25" fmla="*/ 35 h 79"/>
                <a:gd name="T26" fmla="*/ 23 w 79"/>
                <a:gd name="T27" fmla="*/ 35 h 79"/>
                <a:gd name="T28" fmla="*/ 12 w 79"/>
                <a:gd name="T29" fmla="*/ 28 h 79"/>
                <a:gd name="T30" fmla="*/ 12 w 79"/>
                <a:gd name="T31" fmla="*/ 28 h 79"/>
                <a:gd name="T32" fmla="*/ 0 w 79"/>
                <a:gd name="T33" fmla="*/ 40 h 79"/>
                <a:gd name="T34" fmla="*/ 12 w 79"/>
                <a:gd name="T35" fmla="*/ 51 h 79"/>
                <a:gd name="T36" fmla="*/ 12 w 79"/>
                <a:gd name="T37" fmla="*/ 51 h 79"/>
                <a:gd name="T38" fmla="*/ 23 w 79"/>
                <a:gd name="T39" fmla="*/ 44 h 79"/>
                <a:gd name="T40" fmla="*/ 35 w 79"/>
                <a:gd name="T41" fmla="*/ 44 h 79"/>
                <a:gd name="T42" fmla="*/ 35 w 79"/>
                <a:gd name="T43" fmla="*/ 56 h 79"/>
                <a:gd name="T44" fmla="*/ 28 w 79"/>
                <a:gd name="T45" fmla="*/ 67 h 79"/>
                <a:gd name="T46" fmla="*/ 28 w 79"/>
                <a:gd name="T47" fmla="*/ 67 h 79"/>
                <a:gd name="T48" fmla="*/ 39 w 79"/>
                <a:gd name="T49" fmla="*/ 79 h 79"/>
                <a:gd name="T50" fmla="*/ 51 w 79"/>
                <a:gd name="T51" fmla="*/ 67 h 79"/>
                <a:gd name="T52" fmla="*/ 51 w 79"/>
                <a:gd name="T53" fmla="*/ 67 h 79"/>
                <a:gd name="T54" fmla="*/ 44 w 79"/>
                <a:gd name="T55" fmla="*/ 56 h 79"/>
                <a:gd name="T56" fmla="*/ 44 w 79"/>
                <a:gd name="T57" fmla="*/ 44 h 79"/>
                <a:gd name="T58" fmla="*/ 56 w 79"/>
                <a:gd name="T59" fmla="*/ 44 h 79"/>
                <a:gd name="T60" fmla="*/ 67 w 79"/>
                <a:gd name="T61" fmla="*/ 51 h 79"/>
                <a:gd name="T62" fmla="*/ 67 w 79"/>
                <a:gd name="T63" fmla="*/ 51 h 79"/>
                <a:gd name="T64" fmla="*/ 79 w 79"/>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9">
                  <a:moveTo>
                    <a:pt x="79" y="40"/>
                  </a:moveTo>
                  <a:cubicBezTo>
                    <a:pt x="79"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39"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40"/>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9"/>
                    <a:pt x="39" y="79"/>
                  </a:cubicBezTo>
                  <a:cubicBezTo>
                    <a:pt x="46" y="79"/>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9" y="46"/>
                    <a:pt x="79"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3" name="Freeform 188"/>
            <p:cNvSpPr>
              <a:spLocks/>
            </p:cNvSpPr>
            <p:nvPr/>
          </p:nvSpPr>
          <p:spPr bwMode="auto">
            <a:xfrm>
              <a:off x="6835775" y="1801813"/>
              <a:ext cx="63500" cy="63500"/>
            </a:xfrm>
            <a:custGeom>
              <a:avLst/>
              <a:gdLst>
                <a:gd name="T0" fmla="*/ 78 w 78"/>
                <a:gd name="T1" fmla="*/ 40 h 79"/>
                <a:gd name="T2" fmla="*/ 66 w 78"/>
                <a:gd name="T3" fmla="*/ 28 h 79"/>
                <a:gd name="T4" fmla="*/ 66 w 78"/>
                <a:gd name="T5" fmla="*/ 28 h 79"/>
                <a:gd name="T6" fmla="*/ 55 w 78"/>
                <a:gd name="T7" fmla="*/ 35 h 79"/>
                <a:gd name="T8" fmla="*/ 43 w 78"/>
                <a:gd name="T9" fmla="*/ 35 h 79"/>
                <a:gd name="T10" fmla="*/ 43 w 78"/>
                <a:gd name="T11" fmla="*/ 23 h 79"/>
                <a:gd name="T12" fmla="*/ 50 w 78"/>
                <a:gd name="T13" fmla="*/ 12 h 79"/>
                <a:gd name="T14" fmla="*/ 50 w 78"/>
                <a:gd name="T15" fmla="*/ 12 h 79"/>
                <a:gd name="T16" fmla="*/ 39 w 78"/>
                <a:gd name="T17" fmla="*/ 0 h 79"/>
                <a:gd name="T18" fmla="*/ 27 w 78"/>
                <a:gd name="T19" fmla="*/ 12 h 79"/>
                <a:gd name="T20" fmla="*/ 27 w 78"/>
                <a:gd name="T21" fmla="*/ 12 h 79"/>
                <a:gd name="T22" fmla="*/ 34 w 78"/>
                <a:gd name="T23" fmla="*/ 23 h 79"/>
                <a:gd name="T24" fmla="*/ 34 w 78"/>
                <a:gd name="T25" fmla="*/ 35 h 79"/>
                <a:gd name="T26" fmla="*/ 22 w 78"/>
                <a:gd name="T27" fmla="*/ 35 h 79"/>
                <a:gd name="T28" fmla="*/ 11 w 78"/>
                <a:gd name="T29" fmla="*/ 28 h 79"/>
                <a:gd name="T30" fmla="*/ 11 w 78"/>
                <a:gd name="T31" fmla="*/ 28 h 79"/>
                <a:gd name="T32" fmla="*/ 0 w 78"/>
                <a:gd name="T33" fmla="*/ 40 h 79"/>
                <a:gd name="T34" fmla="*/ 11 w 78"/>
                <a:gd name="T35" fmla="*/ 51 h 79"/>
                <a:gd name="T36" fmla="*/ 11 w 78"/>
                <a:gd name="T37" fmla="*/ 51 h 79"/>
                <a:gd name="T38" fmla="*/ 22 w 78"/>
                <a:gd name="T39" fmla="*/ 44 h 79"/>
                <a:gd name="T40" fmla="*/ 34 w 78"/>
                <a:gd name="T41" fmla="*/ 44 h 79"/>
                <a:gd name="T42" fmla="*/ 34 w 78"/>
                <a:gd name="T43" fmla="*/ 56 h 79"/>
                <a:gd name="T44" fmla="*/ 27 w 78"/>
                <a:gd name="T45" fmla="*/ 67 h 79"/>
                <a:gd name="T46" fmla="*/ 27 w 78"/>
                <a:gd name="T47" fmla="*/ 67 h 79"/>
                <a:gd name="T48" fmla="*/ 39 w 78"/>
                <a:gd name="T49" fmla="*/ 79 h 79"/>
                <a:gd name="T50" fmla="*/ 50 w 78"/>
                <a:gd name="T51" fmla="*/ 67 h 79"/>
                <a:gd name="T52" fmla="*/ 50 w 78"/>
                <a:gd name="T53" fmla="*/ 67 h 79"/>
                <a:gd name="T54" fmla="*/ 43 w 78"/>
                <a:gd name="T55" fmla="*/ 56 h 79"/>
                <a:gd name="T56" fmla="*/ 43 w 78"/>
                <a:gd name="T57" fmla="*/ 44 h 79"/>
                <a:gd name="T58" fmla="*/ 55 w 78"/>
                <a:gd name="T59" fmla="*/ 44 h 79"/>
                <a:gd name="T60" fmla="*/ 66 w 78"/>
                <a:gd name="T61" fmla="*/ 51 h 79"/>
                <a:gd name="T62" fmla="*/ 66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6" y="28"/>
                  </a:cubicBezTo>
                  <a:cubicBezTo>
                    <a:pt x="66" y="28"/>
                    <a:pt x="66" y="28"/>
                    <a:pt x="66" y="28"/>
                  </a:cubicBezTo>
                  <a:cubicBezTo>
                    <a:pt x="61" y="28"/>
                    <a:pt x="57" y="31"/>
                    <a:pt x="55" y="35"/>
                  </a:cubicBezTo>
                  <a:cubicBezTo>
                    <a:pt x="43" y="35"/>
                    <a:pt x="43" y="35"/>
                    <a:pt x="43" y="35"/>
                  </a:cubicBezTo>
                  <a:cubicBezTo>
                    <a:pt x="43" y="23"/>
                    <a:pt x="43" y="23"/>
                    <a:pt x="43" y="23"/>
                  </a:cubicBezTo>
                  <a:cubicBezTo>
                    <a:pt x="47" y="21"/>
                    <a:pt x="50" y="17"/>
                    <a:pt x="50" y="12"/>
                  </a:cubicBezTo>
                  <a:cubicBezTo>
                    <a:pt x="50" y="12"/>
                    <a:pt x="50" y="12"/>
                    <a:pt x="50" y="12"/>
                  </a:cubicBezTo>
                  <a:cubicBezTo>
                    <a:pt x="50" y="6"/>
                    <a:pt x="45" y="0"/>
                    <a:pt x="39" y="0"/>
                  </a:cubicBezTo>
                  <a:cubicBezTo>
                    <a:pt x="32" y="0"/>
                    <a:pt x="27" y="6"/>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40"/>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9"/>
                    <a:pt x="39" y="79"/>
                  </a:cubicBezTo>
                  <a:cubicBezTo>
                    <a:pt x="45" y="79"/>
                    <a:pt x="50" y="73"/>
                    <a:pt x="50" y="67"/>
                  </a:cubicBezTo>
                  <a:cubicBezTo>
                    <a:pt x="50" y="67"/>
                    <a:pt x="50" y="67"/>
                    <a:pt x="50" y="67"/>
                  </a:cubicBezTo>
                  <a:cubicBezTo>
                    <a:pt x="50" y="62"/>
                    <a:pt x="47" y="58"/>
                    <a:pt x="43" y="56"/>
                  </a:cubicBezTo>
                  <a:cubicBezTo>
                    <a:pt x="43" y="44"/>
                    <a:pt x="43" y="44"/>
                    <a:pt x="43" y="44"/>
                  </a:cubicBezTo>
                  <a:cubicBezTo>
                    <a:pt x="55" y="44"/>
                    <a:pt x="55" y="44"/>
                    <a:pt x="55" y="44"/>
                  </a:cubicBezTo>
                  <a:cubicBezTo>
                    <a:pt x="57" y="48"/>
                    <a:pt x="61" y="51"/>
                    <a:pt x="66" y="51"/>
                  </a:cubicBezTo>
                  <a:cubicBezTo>
                    <a:pt x="66" y="51"/>
                    <a:pt x="66" y="51"/>
                    <a:pt x="66"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4" name="Freeform 189"/>
            <p:cNvSpPr>
              <a:spLocks/>
            </p:cNvSpPr>
            <p:nvPr/>
          </p:nvSpPr>
          <p:spPr bwMode="auto">
            <a:xfrm>
              <a:off x="6959600" y="1801813"/>
              <a:ext cx="63500" cy="63500"/>
            </a:xfrm>
            <a:custGeom>
              <a:avLst/>
              <a:gdLst>
                <a:gd name="T0" fmla="*/ 78 w 78"/>
                <a:gd name="T1" fmla="*/ 40 h 79"/>
                <a:gd name="T2" fmla="*/ 67 w 78"/>
                <a:gd name="T3" fmla="*/ 28 h 79"/>
                <a:gd name="T4" fmla="*/ 67 w 78"/>
                <a:gd name="T5" fmla="*/ 28 h 79"/>
                <a:gd name="T6" fmla="*/ 56 w 78"/>
                <a:gd name="T7" fmla="*/ 35 h 79"/>
                <a:gd name="T8" fmla="*/ 44 w 78"/>
                <a:gd name="T9" fmla="*/ 35 h 79"/>
                <a:gd name="T10" fmla="*/ 44 w 78"/>
                <a:gd name="T11" fmla="*/ 23 h 79"/>
                <a:gd name="T12" fmla="*/ 51 w 78"/>
                <a:gd name="T13" fmla="*/ 12 h 79"/>
                <a:gd name="T14" fmla="*/ 51 w 78"/>
                <a:gd name="T15" fmla="*/ 12 h 79"/>
                <a:gd name="T16" fmla="*/ 39 w 78"/>
                <a:gd name="T17" fmla="*/ 0 h 79"/>
                <a:gd name="T18" fmla="*/ 27 w 78"/>
                <a:gd name="T19" fmla="*/ 12 h 79"/>
                <a:gd name="T20" fmla="*/ 27 w 78"/>
                <a:gd name="T21" fmla="*/ 12 h 79"/>
                <a:gd name="T22" fmla="*/ 35 w 78"/>
                <a:gd name="T23" fmla="*/ 23 h 79"/>
                <a:gd name="T24" fmla="*/ 35 w 78"/>
                <a:gd name="T25" fmla="*/ 35 h 79"/>
                <a:gd name="T26" fmla="*/ 22 w 78"/>
                <a:gd name="T27" fmla="*/ 35 h 79"/>
                <a:gd name="T28" fmla="*/ 12 w 78"/>
                <a:gd name="T29" fmla="*/ 28 h 79"/>
                <a:gd name="T30" fmla="*/ 12 w 78"/>
                <a:gd name="T31" fmla="*/ 28 h 79"/>
                <a:gd name="T32" fmla="*/ 0 w 78"/>
                <a:gd name="T33" fmla="*/ 40 h 79"/>
                <a:gd name="T34" fmla="*/ 12 w 78"/>
                <a:gd name="T35" fmla="*/ 51 h 79"/>
                <a:gd name="T36" fmla="*/ 12 w 78"/>
                <a:gd name="T37" fmla="*/ 51 h 79"/>
                <a:gd name="T38" fmla="*/ 22 w 78"/>
                <a:gd name="T39" fmla="*/ 44 h 79"/>
                <a:gd name="T40" fmla="*/ 35 w 78"/>
                <a:gd name="T41" fmla="*/ 44 h 79"/>
                <a:gd name="T42" fmla="*/ 35 w 78"/>
                <a:gd name="T43" fmla="*/ 56 h 79"/>
                <a:gd name="T44" fmla="*/ 27 w 78"/>
                <a:gd name="T45" fmla="*/ 67 h 79"/>
                <a:gd name="T46" fmla="*/ 27 w 78"/>
                <a:gd name="T47" fmla="*/ 67 h 79"/>
                <a:gd name="T48" fmla="*/ 39 w 78"/>
                <a:gd name="T49" fmla="*/ 79 h 79"/>
                <a:gd name="T50" fmla="*/ 51 w 78"/>
                <a:gd name="T51" fmla="*/ 67 h 79"/>
                <a:gd name="T52" fmla="*/ 51 w 78"/>
                <a:gd name="T53" fmla="*/ 67 h 79"/>
                <a:gd name="T54" fmla="*/ 44 w 78"/>
                <a:gd name="T55" fmla="*/ 56 h 79"/>
                <a:gd name="T56" fmla="*/ 44 w 78"/>
                <a:gd name="T57" fmla="*/ 44 h 79"/>
                <a:gd name="T58" fmla="*/ 56 w 78"/>
                <a:gd name="T59" fmla="*/ 44 h 79"/>
                <a:gd name="T60" fmla="*/ 67 w 78"/>
                <a:gd name="T61" fmla="*/ 51 h 79"/>
                <a:gd name="T62" fmla="*/ 67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5" y="0"/>
                    <a:pt x="39" y="0"/>
                  </a:cubicBezTo>
                  <a:cubicBezTo>
                    <a:pt x="33" y="0"/>
                    <a:pt x="27" y="6"/>
                    <a:pt x="27" y="12"/>
                  </a:cubicBezTo>
                  <a:cubicBezTo>
                    <a:pt x="27" y="12"/>
                    <a:pt x="27" y="12"/>
                    <a:pt x="27" y="12"/>
                  </a:cubicBezTo>
                  <a:cubicBezTo>
                    <a:pt x="27" y="17"/>
                    <a:pt x="30" y="21"/>
                    <a:pt x="35" y="23"/>
                  </a:cubicBezTo>
                  <a:cubicBezTo>
                    <a:pt x="35" y="35"/>
                    <a:pt x="35" y="35"/>
                    <a:pt x="35" y="35"/>
                  </a:cubicBezTo>
                  <a:cubicBezTo>
                    <a:pt x="22" y="35"/>
                    <a:pt x="22" y="35"/>
                    <a:pt x="22" y="35"/>
                  </a:cubicBezTo>
                  <a:cubicBezTo>
                    <a:pt x="21" y="31"/>
                    <a:pt x="16" y="28"/>
                    <a:pt x="12" y="28"/>
                  </a:cubicBezTo>
                  <a:cubicBezTo>
                    <a:pt x="12" y="28"/>
                    <a:pt x="12" y="28"/>
                    <a:pt x="12" y="28"/>
                  </a:cubicBezTo>
                  <a:cubicBezTo>
                    <a:pt x="5" y="28"/>
                    <a:pt x="0" y="33"/>
                    <a:pt x="0" y="40"/>
                  </a:cubicBezTo>
                  <a:cubicBezTo>
                    <a:pt x="0" y="46"/>
                    <a:pt x="5" y="51"/>
                    <a:pt x="12" y="51"/>
                  </a:cubicBezTo>
                  <a:cubicBezTo>
                    <a:pt x="12" y="51"/>
                    <a:pt x="12" y="51"/>
                    <a:pt x="12" y="51"/>
                  </a:cubicBezTo>
                  <a:cubicBezTo>
                    <a:pt x="16" y="51"/>
                    <a:pt x="21" y="48"/>
                    <a:pt x="22" y="44"/>
                  </a:cubicBezTo>
                  <a:cubicBezTo>
                    <a:pt x="35" y="44"/>
                    <a:pt x="35" y="44"/>
                    <a:pt x="35" y="44"/>
                  </a:cubicBezTo>
                  <a:cubicBezTo>
                    <a:pt x="35" y="56"/>
                    <a:pt x="35" y="56"/>
                    <a:pt x="35" y="56"/>
                  </a:cubicBezTo>
                  <a:cubicBezTo>
                    <a:pt x="30" y="58"/>
                    <a:pt x="27" y="62"/>
                    <a:pt x="27" y="67"/>
                  </a:cubicBezTo>
                  <a:cubicBezTo>
                    <a:pt x="27" y="67"/>
                    <a:pt x="27" y="67"/>
                    <a:pt x="27" y="67"/>
                  </a:cubicBezTo>
                  <a:cubicBezTo>
                    <a:pt x="27" y="73"/>
                    <a:pt x="33" y="79"/>
                    <a:pt x="39" y="79"/>
                  </a:cubicBezTo>
                  <a:cubicBezTo>
                    <a:pt x="45" y="79"/>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5" name="Freeform 190"/>
            <p:cNvSpPr>
              <a:spLocks/>
            </p:cNvSpPr>
            <p:nvPr/>
          </p:nvSpPr>
          <p:spPr bwMode="auto">
            <a:xfrm>
              <a:off x="7083425" y="1801813"/>
              <a:ext cx="61913" cy="63500"/>
            </a:xfrm>
            <a:custGeom>
              <a:avLst/>
              <a:gdLst>
                <a:gd name="T0" fmla="*/ 78 w 78"/>
                <a:gd name="T1" fmla="*/ 40 h 79"/>
                <a:gd name="T2" fmla="*/ 67 w 78"/>
                <a:gd name="T3" fmla="*/ 28 h 79"/>
                <a:gd name="T4" fmla="*/ 67 w 78"/>
                <a:gd name="T5" fmla="*/ 28 h 79"/>
                <a:gd name="T6" fmla="*/ 56 w 78"/>
                <a:gd name="T7" fmla="*/ 35 h 79"/>
                <a:gd name="T8" fmla="*/ 44 w 78"/>
                <a:gd name="T9" fmla="*/ 35 h 79"/>
                <a:gd name="T10" fmla="*/ 44 w 78"/>
                <a:gd name="T11" fmla="*/ 23 h 79"/>
                <a:gd name="T12" fmla="*/ 51 w 78"/>
                <a:gd name="T13" fmla="*/ 12 h 79"/>
                <a:gd name="T14" fmla="*/ 51 w 78"/>
                <a:gd name="T15" fmla="*/ 12 h 79"/>
                <a:gd name="T16" fmla="*/ 39 w 78"/>
                <a:gd name="T17" fmla="*/ 0 h 79"/>
                <a:gd name="T18" fmla="*/ 28 w 78"/>
                <a:gd name="T19" fmla="*/ 12 h 79"/>
                <a:gd name="T20" fmla="*/ 28 w 78"/>
                <a:gd name="T21" fmla="*/ 12 h 79"/>
                <a:gd name="T22" fmla="*/ 35 w 78"/>
                <a:gd name="T23" fmla="*/ 23 h 79"/>
                <a:gd name="T24" fmla="*/ 35 w 78"/>
                <a:gd name="T25" fmla="*/ 35 h 79"/>
                <a:gd name="T26" fmla="*/ 23 w 78"/>
                <a:gd name="T27" fmla="*/ 35 h 79"/>
                <a:gd name="T28" fmla="*/ 12 w 78"/>
                <a:gd name="T29" fmla="*/ 28 h 79"/>
                <a:gd name="T30" fmla="*/ 12 w 78"/>
                <a:gd name="T31" fmla="*/ 28 h 79"/>
                <a:gd name="T32" fmla="*/ 0 w 78"/>
                <a:gd name="T33" fmla="*/ 40 h 79"/>
                <a:gd name="T34" fmla="*/ 12 w 78"/>
                <a:gd name="T35" fmla="*/ 51 h 79"/>
                <a:gd name="T36" fmla="*/ 12 w 78"/>
                <a:gd name="T37" fmla="*/ 51 h 79"/>
                <a:gd name="T38" fmla="*/ 23 w 78"/>
                <a:gd name="T39" fmla="*/ 44 h 79"/>
                <a:gd name="T40" fmla="*/ 35 w 78"/>
                <a:gd name="T41" fmla="*/ 44 h 79"/>
                <a:gd name="T42" fmla="*/ 35 w 78"/>
                <a:gd name="T43" fmla="*/ 56 h 79"/>
                <a:gd name="T44" fmla="*/ 28 w 78"/>
                <a:gd name="T45" fmla="*/ 67 h 79"/>
                <a:gd name="T46" fmla="*/ 28 w 78"/>
                <a:gd name="T47" fmla="*/ 67 h 79"/>
                <a:gd name="T48" fmla="*/ 39 w 78"/>
                <a:gd name="T49" fmla="*/ 79 h 79"/>
                <a:gd name="T50" fmla="*/ 51 w 78"/>
                <a:gd name="T51" fmla="*/ 67 h 79"/>
                <a:gd name="T52" fmla="*/ 51 w 78"/>
                <a:gd name="T53" fmla="*/ 67 h 79"/>
                <a:gd name="T54" fmla="*/ 44 w 78"/>
                <a:gd name="T55" fmla="*/ 56 h 79"/>
                <a:gd name="T56" fmla="*/ 44 w 78"/>
                <a:gd name="T57" fmla="*/ 44 h 79"/>
                <a:gd name="T58" fmla="*/ 56 w 78"/>
                <a:gd name="T59" fmla="*/ 44 h 79"/>
                <a:gd name="T60" fmla="*/ 67 w 78"/>
                <a:gd name="T61" fmla="*/ 51 h 79"/>
                <a:gd name="T62" fmla="*/ 67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39"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40"/>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9"/>
                    <a:pt x="39" y="79"/>
                  </a:cubicBezTo>
                  <a:cubicBezTo>
                    <a:pt x="46" y="79"/>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6" name="Freeform 191"/>
            <p:cNvSpPr>
              <a:spLocks/>
            </p:cNvSpPr>
            <p:nvPr/>
          </p:nvSpPr>
          <p:spPr bwMode="auto">
            <a:xfrm>
              <a:off x="7207250" y="1801813"/>
              <a:ext cx="63500" cy="63500"/>
            </a:xfrm>
            <a:custGeom>
              <a:avLst/>
              <a:gdLst>
                <a:gd name="T0" fmla="*/ 78 w 78"/>
                <a:gd name="T1" fmla="*/ 40 h 79"/>
                <a:gd name="T2" fmla="*/ 66 w 78"/>
                <a:gd name="T3" fmla="*/ 28 h 79"/>
                <a:gd name="T4" fmla="*/ 66 w 78"/>
                <a:gd name="T5" fmla="*/ 28 h 79"/>
                <a:gd name="T6" fmla="*/ 55 w 78"/>
                <a:gd name="T7" fmla="*/ 35 h 79"/>
                <a:gd name="T8" fmla="*/ 43 w 78"/>
                <a:gd name="T9" fmla="*/ 35 h 79"/>
                <a:gd name="T10" fmla="*/ 43 w 78"/>
                <a:gd name="T11" fmla="*/ 23 h 79"/>
                <a:gd name="T12" fmla="*/ 50 w 78"/>
                <a:gd name="T13" fmla="*/ 12 h 79"/>
                <a:gd name="T14" fmla="*/ 50 w 78"/>
                <a:gd name="T15" fmla="*/ 12 h 79"/>
                <a:gd name="T16" fmla="*/ 39 w 78"/>
                <a:gd name="T17" fmla="*/ 0 h 79"/>
                <a:gd name="T18" fmla="*/ 27 w 78"/>
                <a:gd name="T19" fmla="*/ 12 h 79"/>
                <a:gd name="T20" fmla="*/ 27 w 78"/>
                <a:gd name="T21" fmla="*/ 12 h 79"/>
                <a:gd name="T22" fmla="*/ 34 w 78"/>
                <a:gd name="T23" fmla="*/ 23 h 79"/>
                <a:gd name="T24" fmla="*/ 34 w 78"/>
                <a:gd name="T25" fmla="*/ 35 h 79"/>
                <a:gd name="T26" fmla="*/ 22 w 78"/>
                <a:gd name="T27" fmla="*/ 35 h 79"/>
                <a:gd name="T28" fmla="*/ 11 w 78"/>
                <a:gd name="T29" fmla="*/ 28 h 79"/>
                <a:gd name="T30" fmla="*/ 11 w 78"/>
                <a:gd name="T31" fmla="*/ 28 h 79"/>
                <a:gd name="T32" fmla="*/ 0 w 78"/>
                <a:gd name="T33" fmla="*/ 40 h 79"/>
                <a:gd name="T34" fmla="*/ 11 w 78"/>
                <a:gd name="T35" fmla="*/ 51 h 79"/>
                <a:gd name="T36" fmla="*/ 11 w 78"/>
                <a:gd name="T37" fmla="*/ 51 h 79"/>
                <a:gd name="T38" fmla="*/ 22 w 78"/>
                <a:gd name="T39" fmla="*/ 44 h 79"/>
                <a:gd name="T40" fmla="*/ 34 w 78"/>
                <a:gd name="T41" fmla="*/ 44 h 79"/>
                <a:gd name="T42" fmla="*/ 34 w 78"/>
                <a:gd name="T43" fmla="*/ 56 h 79"/>
                <a:gd name="T44" fmla="*/ 27 w 78"/>
                <a:gd name="T45" fmla="*/ 67 h 79"/>
                <a:gd name="T46" fmla="*/ 27 w 78"/>
                <a:gd name="T47" fmla="*/ 67 h 79"/>
                <a:gd name="T48" fmla="*/ 39 w 78"/>
                <a:gd name="T49" fmla="*/ 79 h 79"/>
                <a:gd name="T50" fmla="*/ 50 w 78"/>
                <a:gd name="T51" fmla="*/ 67 h 79"/>
                <a:gd name="T52" fmla="*/ 50 w 78"/>
                <a:gd name="T53" fmla="*/ 67 h 79"/>
                <a:gd name="T54" fmla="*/ 43 w 78"/>
                <a:gd name="T55" fmla="*/ 56 h 79"/>
                <a:gd name="T56" fmla="*/ 43 w 78"/>
                <a:gd name="T57" fmla="*/ 44 h 79"/>
                <a:gd name="T58" fmla="*/ 55 w 78"/>
                <a:gd name="T59" fmla="*/ 44 h 79"/>
                <a:gd name="T60" fmla="*/ 66 w 78"/>
                <a:gd name="T61" fmla="*/ 51 h 79"/>
                <a:gd name="T62" fmla="*/ 66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6" y="28"/>
                  </a:cubicBezTo>
                  <a:cubicBezTo>
                    <a:pt x="66" y="28"/>
                    <a:pt x="66" y="28"/>
                    <a:pt x="66" y="28"/>
                  </a:cubicBezTo>
                  <a:cubicBezTo>
                    <a:pt x="61" y="28"/>
                    <a:pt x="57" y="31"/>
                    <a:pt x="55" y="35"/>
                  </a:cubicBezTo>
                  <a:cubicBezTo>
                    <a:pt x="43" y="35"/>
                    <a:pt x="43" y="35"/>
                    <a:pt x="43" y="35"/>
                  </a:cubicBezTo>
                  <a:cubicBezTo>
                    <a:pt x="43" y="23"/>
                    <a:pt x="43" y="23"/>
                    <a:pt x="43" y="23"/>
                  </a:cubicBezTo>
                  <a:cubicBezTo>
                    <a:pt x="47" y="21"/>
                    <a:pt x="50" y="17"/>
                    <a:pt x="50" y="12"/>
                  </a:cubicBezTo>
                  <a:cubicBezTo>
                    <a:pt x="50" y="12"/>
                    <a:pt x="50" y="12"/>
                    <a:pt x="50" y="12"/>
                  </a:cubicBezTo>
                  <a:cubicBezTo>
                    <a:pt x="50" y="6"/>
                    <a:pt x="45" y="0"/>
                    <a:pt x="39" y="0"/>
                  </a:cubicBezTo>
                  <a:cubicBezTo>
                    <a:pt x="32" y="0"/>
                    <a:pt x="27" y="6"/>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40"/>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9"/>
                    <a:pt x="39" y="79"/>
                  </a:cubicBezTo>
                  <a:cubicBezTo>
                    <a:pt x="45" y="79"/>
                    <a:pt x="50" y="73"/>
                    <a:pt x="50" y="67"/>
                  </a:cubicBezTo>
                  <a:cubicBezTo>
                    <a:pt x="50" y="67"/>
                    <a:pt x="50" y="67"/>
                    <a:pt x="50" y="67"/>
                  </a:cubicBezTo>
                  <a:cubicBezTo>
                    <a:pt x="50" y="62"/>
                    <a:pt x="47" y="58"/>
                    <a:pt x="43" y="56"/>
                  </a:cubicBezTo>
                  <a:cubicBezTo>
                    <a:pt x="43" y="44"/>
                    <a:pt x="43" y="44"/>
                    <a:pt x="43" y="44"/>
                  </a:cubicBezTo>
                  <a:cubicBezTo>
                    <a:pt x="55" y="44"/>
                    <a:pt x="55" y="44"/>
                    <a:pt x="55" y="44"/>
                  </a:cubicBezTo>
                  <a:cubicBezTo>
                    <a:pt x="57" y="48"/>
                    <a:pt x="61" y="51"/>
                    <a:pt x="66" y="51"/>
                  </a:cubicBezTo>
                  <a:cubicBezTo>
                    <a:pt x="66" y="51"/>
                    <a:pt x="66" y="51"/>
                    <a:pt x="66"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7" name="Freeform 192"/>
            <p:cNvSpPr>
              <a:spLocks/>
            </p:cNvSpPr>
            <p:nvPr/>
          </p:nvSpPr>
          <p:spPr bwMode="auto">
            <a:xfrm>
              <a:off x="7331075" y="1801813"/>
              <a:ext cx="61913" cy="63500"/>
            </a:xfrm>
            <a:custGeom>
              <a:avLst/>
              <a:gdLst>
                <a:gd name="T0" fmla="*/ 78 w 78"/>
                <a:gd name="T1" fmla="*/ 40 h 79"/>
                <a:gd name="T2" fmla="*/ 66 w 78"/>
                <a:gd name="T3" fmla="*/ 28 h 79"/>
                <a:gd name="T4" fmla="*/ 66 w 78"/>
                <a:gd name="T5" fmla="*/ 28 h 79"/>
                <a:gd name="T6" fmla="*/ 56 w 78"/>
                <a:gd name="T7" fmla="*/ 35 h 79"/>
                <a:gd name="T8" fmla="*/ 43 w 78"/>
                <a:gd name="T9" fmla="*/ 35 h 79"/>
                <a:gd name="T10" fmla="*/ 43 w 78"/>
                <a:gd name="T11" fmla="*/ 23 h 79"/>
                <a:gd name="T12" fmla="*/ 51 w 78"/>
                <a:gd name="T13" fmla="*/ 12 h 79"/>
                <a:gd name="T14" fmla="*/ 51 w 78"/>
                <a:gd name="T15" fmla="*/ 12 h 79"/>
                <a:gd name="T16" fmla="*/ 39 w 78"/>
                <a:gd name="T17" fmla="*/ 0 h 79"/>
                <a:gd name="T18" fmla="*/ 27 w 78"/>
                <a:gd name="T19" fmla="*/ 12 h 79"/>
                <a:gd name="T20" fmla="*/ 27 w 78"/>
                <a:gd name="T21" fmla="*/ 12 h 79"/>
                <a:gd name="T22" fmla="*/ 35 w 78"/>
                <a:gd name="T23" fmla="*/ 23 h 79"/>
                <a:gd name="T24" fmla="*/ 35 w 78"/>
                <a:gd name="T25" fmla="*/ 35 h 79"/>
                <a:gd name="T26" fmla="*/ 22 w 78"/>
                <a:gd name="T27" fmla="*/ 35 h 79"/>
                <a:gd name="T28" fmla="*/ 12 w 78"/>
                <a:gd name="T29" fmla="*/ 28 h 79"/>
                <a:gd name="T30" fmla="*/ 12 w 78"/>
                <a:gd name="T31" fmla="*/ 28 h 79"/>
                <a:gd name="T32" fmla="*/ 0 w 78"/>
                <a:gd name="T33" fmla="*/ 40 h 79"/>
                <a:gd name="T34" fmla="*/ 12 w 78"/>
                <a:gd name="T35" fmla="*/ 51 h 79"/>
                <a:gd name="T36" fmla="*/ 12 w 78"/>
                <a:gd name="T37" fmla="*/ 51 h 79"/>
                <a:gd name="T38" fmla="*/ 22 w 78"/>
                <a:gd name="T39" fmla="*/ 44 h 79"/>
                <a:gd name="T40" fmla="*/ 35 w 78"/>
                <a:gd name="T41" fmla="*/ 44 h 79"/>
                <a:gd name="T42" fmla="*/ 35 w 78"/>
                <a:gd name="T43" fmla="*/ 56 h 79"/>
                <a:gd name="T44" fmla="*/ 27 w 78"/>
                <a:gd name="T45" fmla="*/ 67 h 79"/>
                <a:gd name="T46" fmla="*/ 27 w 78"/>
                <a:gd name="T47" fmla="*/ 67 h 79"/>
                <a:gd name="T48" fmla="*/ 39 w 78"/>
                <a:gd name="T49" fmla="*/ 79 h 79"/>
                <a:gd name="T50" fmla="*/ 51 w 78"/>
                <a:gd name="T51" fmla="*/ 67 h 79"/>
                <a:gd name="T52" fmla="*/ 51 w 78"/>
                <a:gd name="T53" fmla="*/ 67 h 79"/>
                <a:gd name="T54" fmla="*/ 43 w 78"/>
                <a:gd name="T55" fmla="*/ 56 h 79"/>
                <a:gd name="T56" fmla="*/ 43 w 78"/>
                <a:gd name="T57" fmla="*/ 44 h 79"/>
                <a:gd name="T58" fmla="*/ 56 w 78"/>
                <a:gd name="T59" fmla="*/ 44 h 79"/>
                <a:gd name="T60" fmla="*/ 66 w 78"/>
                <a:gd name="T61" fmla="*/ 51 h 79"/>
                <a:gd name="T62" fmla="*/ 66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6" y="28"/>
                  </a:cubicBezTo>
                  <a:cubicBezTo>
                    <a:pt x="66" y="28"/>
                    <a:pt x="66" y="28"/>
                    <a:pt x="66" y="28"/>
                  </a:cubicBezTo>
                  <a:cubicBezTo>
                    <a:pt x="62" y="28"/>
                    <a:pt x="57" y="31"/>
                    <a:pt x="56" y="35"/>
                  </a:cubicBezTo>
                  <a:cubicBezTo>
                    <a:pt x="43" y="35"/>
                    <a:pt x="43" y="35"/>
                    <a:pt x="43" y="35"/>
                  </a:cubicBezTo>
                  <a:cubicBezTo>
                    <a:pt x="43" y="23"/>
                    <a:pt x="43" y="23"/>
                    <a:pt x="43" y="23"/>
                  </a:cubicBezTo>
                  <a:cubicBezTo>
                    <a:pt x="48" y="21"/>
                    <a:pt x="51" y="17"/>
                    <a:pt x="51" y="12"/>
                  </a:cubicBezTo>
                  <a:cubicBezTo>
                    <a:pt x="51" y="12"/>
                    <a:pt x="51" y="12"/>
                    <a:pt x="51" y="12"/>
                  </a:cubicBezTo>
                  <a:cubicBezTo>
                    <a:pt x="51" y="6"/>
                    <a:pt x="45" y="0"/>
                    <a:pt x="39" y="0"/>
                  </a:cubicBezTo>
                  <a:cubicBezTo>
                    <a:pt x="33" y="0"/>
                    <a:pt x="27" y="6"/>
                    <a:pt x="27" y="12"/>
                  </a:cubicBezTo>
                  <a:cubicBezTo>
                    <a:pt x="27" y="12"/>
                    <a:pt x="27" y="12"/>
                    <a:pt x="27" y="12"/>
                  </a:cubicBezTo>
                  <a:cubicBezTo>
                    <a:pt x="27" y="17"/>
                    <a:pt x="30" y="21"/>
                    <a:pt x="35" y="23"/>
                  </a:cubicBezTo>
                  <a:cubicBezTo>
                    <a:pt x="35" y="35"/>
                    <a:pt x="35" y="35"/>
                    <a:pt x="35" y="35"/>
                  </a:cubicBezTo>
                  <a:cubicBezTo>
                    <a:pt x="22" y="35"/>
                    <a:pt x="22" y="35"/>
                    <a:pt x="22" y="35"/>
                  </a:cubicBezTo>
                  <a:cubicBezTo>
                    <a:pt x="21" y="31"/>
                    <a:pt x="16" y="28"/>
                    <a:pt x="12" y="28"/>
                  </a:cubicBezTo>
                  <a:cubicBezTo>
                    <a:pt x="12" y="28"/>
                    <a:pt x="12" y="28"/>
                    <a:pt x="12" y="28"/>
                  </a:cubicBezTo>
                  <a:cubicBezTo>
                    <a:pt x="5" y="28"/>
                    <a:pt x="0" y="33"/>
                    <a:pt x="0" y="40"/>
                  </a:cubicBezTo>
                  <a:cubicBezTo>
                    <a:pt x="0" y="46"/>
                    <a:pt x="5" y="51"/>
                    <a:pt x="12" y="51"/>
                  </a:cubicBezTo>
                  <a:cubicBezTo>
                    <a:pt x="12" y="51"/>
                    <a:pt x="12" y="51"/>
                    <a:pt x="12" y="51"/>
                  </a:cubicBezTo>
                  <a:cubicBezTo>
                    <a:pt x="16" y="51"/>
                    <a:pt x="21" y="48"/>
                    <a:pt x="22" y="44"/>
                  </a:cubicBezTo>
                  <a:cubicBezTo>
                    <a:pt x="35" y="44"/>
                    <a:pt x="35" y="44"/>
                    <a:pt x="35" y="44"/>
                  </a:cubicBezTo>
                  <a:cubicBezTo>
                    <a:pt x="35" y="56"/>
                    <a:pt x="35" y="56"/>
                    <a:pt x="35" y="56"/>
                  </a:cubicBezTo>
                  <a:cubicBezTo>
                    <a:pt x="30" y="58"/>
                    <a:pt x="27" y="62"/>
                    <a:pt x="27" y="67"/>
                  </a:cubicBezTo>
                  <a:cubicBezTo>
                    <a:pt x="27" y="67"/>
                    <a:pt x="27" y="67"/>
                    <a:pt x="27" y="67"/>
                  </a:cubicBezTo>
                  <a:cubicBezTo>
                    <a:pt x="27" y="73"/>
                    <a:pt x="33" y="79"/>
                    <a:pt x="39" y="79"/>
                  </a:cubicBezTo>
                  <a:cubicBezTo>
                    <a:pt x="45" y="79"/>
                    <a:pt x="51" y="73"/>
                    <a:pt x="51" y="67"/>
                  </a:cubicBezTo>
                  <a:cubicBezTo>
                    <a:pt x="51" y="67"/>
                    <a:pt x="51" y="67"/>
                    <a:pt x="51" y="67"/>
                  </a:cubicBezTo>
                  <a:cubicBezTo>
                    <a:pt x="51" y="62"/>
                    <a:pt x="48" y="58"/>
                    <a:pt x="43" y="56"/>
                  </a:cubicBezTo>
                  <a:cubicBezTo>
                    <a:pt x="43" y="44"/>
                    <a:pt x="43" y="44"/>
                    <a:pt x="43" y="44"/>
                  </a:cubicBezTo>
                  <a:cubicBezTo>
                    <a:pt x="56" y="44"/>
                    <a:pt x="56" y="44"/>
                    <a:pt x="56" y="44"/>
                  </a:cubicBezTo>
                  <a:cubicBezTo>
                    <a:pt x="57" y="48"/>
                    <a:pt x="62" y="51"/>
                    <a:pt x="66" y="51"/>
                  </a:cubicBezTo>
                  <a:cubicBezTo>
                    <a:pt x="66" y="51"/>
                    <a:pt x="66" y="51"/>
                    <a:pt x="66"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8" name="Freeform 193"/>
            <p:cNvSpPr>
              <a:spLocks/>
            </p:cNvSpPr>
            <p:nvPr/>
          </p:nvSpPr>
          <p:spPr bwMode="auto">
            <a:xfrm>
              <a:off x="7454900" y="1801813"/>
              <a:ext cx="61913" cy="63500"/>
            </a:xfrm>
            <a:custGeom>
              <a:avLst/>
              <a:gdLst>
                <a:gd name="T0" fmla="*/ 78 w 78"/>
                <a:gd name="T1" fmla="*/ 40 h 79"/>
                <a:gd name="T2" fmla="*/ 67 w 78"/>
                <a:gd name="T3" fmla="*/ 28 h 79"/>
                <a:gd name="T4" fmla="*/ 67 w 78"/>
                <a:gd name="T5" fmla="*/ 28 h 79"/>
                <a:gd name="T6" fmla="*/ 56 w 78"/>
                <a:gd name="T7" fmla="*/ 35 h 79"/>
                <a:gd name="T8" fmla="*/ 44 w 78"/>
                <a:gd name="T9" fmla="*/ 35 h 79"/>
                <a:gd name="T10" fmla="*/ 44 w 78"/>
                <a:gd name="T11" fmla="*/ 23 h 79"/>
                <a:gd name="T12" fmla="*/ 51 w 78"/>
                <a:gd name="T13" fmla="*/ 12 h 79"/>
                <a:gd name="T14" fmla="*/ 51 w 78"/>
                <a:gd name="T15" fmla="*/ 12 h 79"/>
                <a:gd name="T16" fmla="*/ 39 w 78"/>
                <a:gd name="T17" fmla="*/ 0 h 79"/>
                <a:gd name="T18" fmla="*/ 28 w 78"/>
                <a:gd name="T19" fmla="*/ 12 h 79"/>
                <a:gd name="T20" fmla="*/ 28 w 78"/>
                <a:gd name="T21" fmla="*/ 12 h 79"/>
                <a:gd name="T22" fmla="*/ 35 w 78"/>
                <a:gd name="T23" fmla="*/ 23 h 79"/>
                <a:gd name="T24" fmla="*/ 35 w 78"/>
                <a:gd name="T25" fmla="*/ 35 h 79"/>
                <a:gd name="T26" fmla="*/ 23 w 78"/>
                <a:gd name="T27" fmla="*/ 35 h 79"/>
                <a:gd name="T28" fmla="*/ 12 w 78"/>
                <a:gd name="T29" fmla="*/ 28 h 79"/>
                <a:gd name="T30" fmla="*/ 12 w 78"/>
                <a:gd name="T31" fmla="*/ 28 h 79"/>
                <a:gd name="T32" fmla="*/ 0 w 78"/>
                <a:gd name="T33" fmla="*/ 40 h 79"/>
                <a:gd name="T34" fmla="*/ 12 w 78"/>
                <a:gd name="T35" fmla="*/ 51 h 79"/>
                <a:gd name="T36" fmla="*/ 12 w 78"/>
                <a:gd name="T37" fmla="*/ 51 h 79"/>
                <a:gd name="T38" fmla="*/ 23 w 78"/>
                <a:gd name="T39" fmla="*/ 44 h 79"/>
                <a:gd name="T40" fmla="*/ 35 w 78"/>
                <a:gd name="T41" fmla="*/ 44 h 79"/>
                <a:gd name="T42" fmla="*/ 35 w 78"/>
                <a:gd name="T43" fmla="*/ 56 h 79"/>
                <a:gd name="T44" fmla="*/ 28 w 78"/>
                <a:gd name="T45" fmla="*/ 67 h 79"/>
                <a:gd name="T46" fmla="*/ 28 w 78"/>
                <a:gd name="T47" fmla="*/ 67 h 79"/>
                <a:gd name="T48" fmla="*/ 39 w 78"/>
                <a:gd name="T49" fmla="*/ 79 h 79"/>
                <a:gd name="T50" fmla="*/ 51 w 78"/>
                <a:gd name="T51" fmla="*/ 67 h 79"/>
                <a:gd name="T52" fmla="*/ 51 w 78"/>
                <a:gd name="T53" fmla="*/ 67 h 79"/>
                <a:gd name="T54" fmla="*/ 44 w 78"/>
                <a:gd name="T55" fmla="*/ 56 h 79"/>
                <a:gd name="T56" fmla="*/ 44 w 78"/>
                <a:gd name="T57" fmla="*/ 44 h 79"/>
                <a:gd name="T58" fmla="*/ 56 w 78"/>
                <a:gd name="T59" fmla="*/ 44 h 79"/>
                <a:gd name="T60" fmla="*/ 67 w 78"/>
                <a:gd name="T61" fmla="*/ 51 h 79"/>
                <a:gd name="T62" fmla="*/ 67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39"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5" y="28"/>
                    <a:pt x="0" y="33"/>
                    <a:pt x="0" y="40"/>
                  </a:cubicBezTo>
                  <a:cubicBezTo>
                    <a:pt x="0" y="46"/>
                    <a:pt x="5"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9"/>
                    <a:pt x="39" y="79"/>
                  </a:cubicBezTo>
                  <a:cubicBezTo>
                    <a:pt x="46" y="79"/>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9" name="Freeform 194"/>
            <p:cNvSpPr>
              <a:spLocks/>
            </p:cNvSpPr>
            <p:nvPr/>
          </p:nvSpPr>
          <p:spPr bwMode="auto">
            <a:xfrm>
              <a:off x="7577138" y="1801813"/>
              <a:ext cx="65088" cy="63500"/>
            </a:xfrm>
            <a:custGeom>
              <a:avLst/>
              <a:gdLst>
                <a:gd name="T0" fmla="*/ 79 w 79"/>
                <a:gd name="T1" fmla="*/ 40 h 79"/>
                <a:gd name="T2" fmla="*/ 67 w 79"/>
                <a:gd name="T3" fmla="*/ 28 h 79"/>
                <a:gd name="T4" fmla="*/ 67 w 79"/>
                <a:gd name="T5" fmla="*/ 28 h 79"/>
                <a:gd name="T6" fmla="*/ 56 w 79"/>
                <a:gd name="T7" fmla="*/ 35 h 79"/>
                <a:gd name="T8" fmla="*/ 44 w 79"/>
                <a:gd name="T9" fmla="*/ 35 h 79"/>
                <a:gd name="T10" fmla="*/ 44 w 79"/>
                <a:gd name="T11" fmla="*/ 23 h 79"/>
                <a:gd name="T12" fmla="*/ 51 w 79"/>
                <a:gd name="T13" fmla="*/ 12 h 79"/>
                <a:gd name="T14" fmla="*/ 51 w 79"/>
                <a:gd name="T15" fmla="*/ 12 h 79"/>
                <a:gd name="T16" fmla="*/ 40 w 79"/>
                <a:gd name="T17" fmla="*/ 0 h 79"/>
                <a:gd name="T18" fmla="*/ 28 w 79"/>
                <a:gd name="T19" fmla="*/ 12 h 79"/>
                <a:gd name="T20" fmla="*/ 28 w 79"/>
                <a:gd name="T21" fmla="*/ 12 h 79"/>
                <a:gd name="T22" fmla="*/ 35 w 79"/>
                <a:gd name="T23" fmla="*/ 23 h 79"/>
                <a:gd name="T24" fmla="*/ 35 w 79"/>
                <a:gd name="T25" fmla="*/ 35 h 79"/>
                <a:gd name="T26" fmla="*/ 23 w 79"/>
                <a:gd name="T27" fmla="*/ 35 h 79"/>
                <a:gd name="T28" fmla="*/ 12 w 79"/>
                <a:gd name="T29" fmla="*/ 28 h 79"/>
                <a:gd name="T30" fmla="*/ 12 w 79"/>
                <a:gd name="T31" fmla="*/ 28 h 79"/>
                <a:gd name="T32" fmla="*/ 0 w 79"/>
                <a:gd name="T33" fmla="*/ 40 h 79"/>
                <a:gd name="T34" fmla="*/ 12 w 79"/>
                <a:gd name="T35" fmla="*/ 51 h 79"/>
                <a:gd name="T36" fmla="*/ 12 w 79"/>
                <a:gd name="T37" fmla="*/ 51 h 79"/>
                <a:gd name="T38" fmla="*/ 23 w 79"/>
                <a:gd name="T39" fmla="*/ 44 h 79"/>
                <a:gd name="T40" fmla="*/ 35 w 79"/>
                <a:gd name="T41" fmla="*/ 44 h 79"/>
                <a:gd name="T42" fmla="*/ 35 w 79"/>
                <a:gd name="T43" fmla="*/ 56 h 79"/>
                <a:gd name="T44" fmla="*/ 28 w 79"/>
                <a:gd name="T45" fmla="*/ 67 h 79"/>
                <a:gd name="T46" fmla="*/ 28 w 79"/>
                <a:gd name="T47" fmla="*/ 67 h 79"/>
                <a:gd name="T48" fmla="*/ 40 w 79"/>
                <a:gd name="T49" fmla="*/ 79 h 79"/>
                <a:gd name="T50" fmla="*/ 51 w 79"/>
                <a:gd name="T51" fmla="*/ 67 h 79"/>
                <a:gd name="T52" fmla="*/ 51 w 79"/>
                <a:gd name="T53" fmla="*/ 67 h 79"/>
                <a:gd name="T54" fmla="*/ 44 w 79"/>
                <a:gd name="T55" fmla="*/ 56 h 79"/>
                <a:gd name="T56" fmla="*/ 44 w 79"/>
                <a:gd name="T57" fmla="*/ 44 h 79"/>
                <a:gd name="T58" fmla="*/ 56 w 79"/>
                <a:gd name="T59" fmla="*/ 44 h 79"/>
                <a:gd name="T60" fmla="*/ 67 w 79"/>
                <a:gd name="T61" fmla="*/ 51 h 79"/>
                <a:gd name="T62" fmla="*/ 67 w 79"/>
                <a:gd name="T63" fmla="*/ 51 h 79"/>
                <a:gd name="T64" fmla="*/ 79 w 79"/>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9">
                  <a:moveTo>
                    <a:pt x="79" y="40"/>
                  </a:moveTo>
                  <a:cubicBezTo>
                    <a:pt x="79"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40"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40"/>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9"/>
                    <a:pt x="40" y="79"/>
                  </a:cubicBezTo>
                  <a:cubicBezTo>
                    <a:pt x="46" y="79"/>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9" y="46"/>
                    <a:pt x="79"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spTree>
    <p:extLst>
      <p:ext uri="{BB962C8B-B14F-4D97-AF65-F5344CB8AC3E}">
        <p14:creationId xmlns:p14="http://schemas.microsoft.com/office/powerpoint/2010/main" val="116173974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grpSp>
        <p:nvGrpSpPr>
          <p:cNvPr id="13" name="Group 12"/>
          <p:cNvGrpSpPr/>
          <p:nvPr userDrawn="1"/>
        </p:nvGrpSpPr>
        <p:grpSpPr>
          <a:xfrm>
            <a:off x="455296" y="16"/>
            <a:ext cx="11279504" cy="2741596"/>
            <a:chOff x="455296" y="0"/>
            <a:chExt cx="11279504" cy="289560"/>
          </a:xfrm>
        </p:grpSpPr>
        <p:sp>
          <p:nvSpPr>
            <p:cNvPr id="45" name="Rectangle 44"/>
            <p:cNvSpPr/>
            <p:nvPr/>
          </p:nvSpPr>
          <p:spPr>
            <a:xfrm>
              <a:off x="455296" y="0"/>
              <a:ext cx="6508722" cy="2895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6" name="Rectangle 45"/>
            <p:cNvSpPr/>
            <p:nvPr/>
          </p:nvSpPr>
          <p:spPr>
            <a:xfrm>
              <a:off x="6964018" y="0"/>
              <a:ext cx="2855754" cy="2895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7" name="Rectangle 46"/>
            <p:cNvSpPr/>
            <p:nvPr userDrawn="1"/>
          </p:nvSpPr>
          <p:spPr>
            <a:xfrm>
              <a:off x="9819772" y="0"/>
              <a:ext cx="1915028" cy="28956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134" name="Group 133"/>
          <p:cNvGrpSpPr>
            <a:grpSpLocks noChangeAspect="1"/>
          </p:cNvGrpSpPr>
          <p:nvPr userDrawn="1"/>
        </p:nvGrpSpPr>
        <p:grpSpPr>
          <a:xfrm>
            <a:off x="9853495" y="46203"/>
            <a:ext cx="1854000" cy="2661516"/>
            <a:chOff x="17487900" y="958850"/>
            <a:chExt cx="714376" cy="1025525"/>
          </a:xfrm>
          <a:solidFill>
            <a:srgbClr val="FFFFFF">
              <a:alpha val="20000"/>
            </a:srgbClr>
          </a:solidFill>
        </p:grpSpPr>
        <p:sp>
          <p:nvSpPr>
            <p:cNvPr id="135" name="Freeform 865"/>
            <p:cNvSpPr>
              <a:spLocks/>
            </p:cNvSpPr>
            <p:nvPr/>
          </p:nvSpPr>
          <p:spPr bwMode="auto">
            <a:xfrm>
              <a:off x="17487900" y="958850"/>
              <a:ext cx="80963" cy="80963"/>
            </a:xfrm>
            <a:custGeom>
              <a:avLst/>
              <a:gdLst>
                <a:gd name="T0" fmla="*/ 120 w 120"/>
                <a:gd name="T1" fmla="*/ 60 h 120"/>
                <a:gd name="T2" fmla="*/ 102 w 120"/>
                <a:gd name="T3" fmla="*/ 42 h 120"/>
                <a:gd name="T4" fmla="*/ 102 w 120"/>
                <a:gd name="T5" fmla="*/ 42 h 120"/>
                <a:gd name="T6" fmla="*/ 85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5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5" y="53"/>
                  </a:cubicBezTo>
                  <a:cubicBezTo>
                    <a:pt x="67" y="53"/>
                    <a:pt x="67" y="53"/>
                    <a:pt x="67" y="53"/>
                  </a:cubicBezTo>
                  <a:cubicBezTo>
                    <a:pt x="67" y="35"/>
                    <a:pt x="67" y="35"/>
                    <a:pt x="67" y="35"/>
                  </a:cubicBezTo>
                  <a:cubicBezTo>
                    <a:pt x="73"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6" y="32"/>
                    <a:pt x="53" y="35"/>
                  </a:cubicBezTo>
                  <a:cubicBezTo>
                    <a:pt x="53" y="53"/>
                    <a:pt x="53" y="53"/>
                    <a:pt x="53" y="53"/>
                  </a:cubicBezTo>
                  <a:cubicBezTo>
                    <a:pt x="34" y="53"/>
                    <a:pt x="34" y="53"/>
                    <a:pt x="34" y="53"/>
                  </a:cubicBezTo>
                  <a:cubicBezTo>
                    <a:pt x="31"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1" y="73"/>
                    <a:pt x="34" y="67"/>
                  </a:cubicBezTo>
                  <a:cubicBezTo>
                    <a:pt x="53" y="67"/>
                    <a:pt x="53" y="67"/>
                    <a:pt x="53" y="67"/>
                  </a:cubicBezTo>
                  <a:cubicBezTo>
                    <a:pt x="53" y="86"/>
                    <a:pt x="53" y="86"/>
                    <a:pt x="53" y="86"/>
                  </a:cubicBezTo>
                  <a:cubicBezTo>
                    <a:pt x="46"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5" y="67"/>
                    <a:pt x="85" y="67"/>
                    <a:pt x="85" y="67"/>
                  </a:cubicBezTo>
                  <a:cubicBezTo>
                    <a:pt x="88" y="73"/>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6" name="Freeform 866"/>
            <p:cNvSpPr>
              <a:spLocks/>
            </p:cNvSpPr>
            <p:nvPr/>
          </p:nvSpPr>
          <p:spPr bwMode="auto">
            <a:xfrm>
              <a:off x="17645063" y="958850"/>
              <a:ext cx="80963" cy="80963"/>
            </a:xfrm>
            <a:custGeom>
              <a:avLst/>
              <a:gdLst>
                <a:gd name="T0" fmla="*/ 120 w 120"/>
                <a:gd name="T1" fmla="*/ 60 h 120"/>
                <a:gd name="T2" fmla="*/ 103 w 120"/>
                <a:gd name="T3" fmla="*/ 42 h 120"/>
                <a:gd name="T4" fmla="*/ 103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5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5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3 w 120"/>
                <a:gd name="T61" fmla="*/ 78 h 120"/>
                <a:gd name="T62" fmla="*/ 103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3" y="42"/>
                  </a:cubicBezTo>
                  <a:cubicBezTo>
                    <a:pt x="103" y="42"/>
                    <a:pt x="103" y="42"/>
                    <a:pt x="103" y="42"/>
                  </a:cubicBezTo>
                  <a:cubicBezTo>
                    <a:pt x="95" y="42"/>
                    <a:pt x="89" y="47"/>
                    <a:pt x="86" y="53"/>
                  </a:cubicBezTo>
                  <a:cubicBezTo>
                    <a:pt x="67" y="53"/>
                    <a:pt x="67" y="53"/>
                    <a:pt x="67" y="53"/>
                  </a:cubicBezTo>
                  <a:cubicBezTo>
                    <a:pt x="67" y="35"/>
                    <a:pt x="67" y="35"/>
                    <a:pt x="67" y="35"/>
                  </a:cubicBezTo>
                  <a:cubicBezTo>
                    <a:pt x="74"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7" y="32"/>
                    <a:pt x="53" y="35"/>
                  </a:cubicBezTo>
                  <a:cubicBezTo>
                    <a:pt x="53" y="53"/>
                    <a:pt x="53" y="53"/>
                    <a:pt x="53" y="53"/>
                  </a:cubicBezTo>
                  <a:cubicBezTo>
                    <a:pt x="35" y="53"/>
                    <a:pt x="35" y="53"/>
                    <a:pt x="35" y="53"/>
                  </a:cubicBezTo>
                  <a:cubicBezTo>
                    <a:pt x="32" y="47"/>
                    <a:pt x="26"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6" y="78"/>
                    <a:pt x="32" y="73"/>
                    <a:pt x="35"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4" y="89"/>
                    <a:pt x="67" y="86"/>
                  </a:cubicBezTo>
                  <a:cubicBezTo>
                    <a:pt x="67" y="67"/>
                    <a:pt x="67" y="67"/>
                    <a:pt x="67" y="67"/>
                  </a:cubicBezTo>
                  <a:cubicBezTo>
                    <a:pt x="86" y="67"/>
                    <a:pt x="86" y="67"/>
                    <a:pt x="86" y="67"/>
                  </a:cubicBezTo>
                  <a:cubicBezTo>
                    <a:pt x="89" y="73"/>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7" name="Freeform 867"/>
            <p:cNvSpPr>
              <a:spLocks/>
            </p:cNvSpPr>
            <p:nvPr/>
          </p:nvSpPr>
          <p:spPr bwMode="auto">
            <a:xfrm>
              <a:off x="17803813" y="958850"/>
              <a:ext cx="80963" cy="80963"/>
            </a:xfrm>
            <a:custGeom>
              <a:avLst/>
              <a:gdLst>
                <a:gd name="T0" fmla="*/ 120 w 120"/>
                <a:gd name="T1" fmla="*/ 60 h 120"/>
                <a:gd name="T2" fmla="*/ 102 w 120"/>
                <a:gd name="T3" fmla="*/ 42 h 120"/>
                <a:gd name="T4" fmla="*/ 102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6" y="53"/>
                  </a:cubicBezTo>
                  <a:cubicBezTo>
                    <a:pt x="67" y="53"/>
                    <a:pt x="67" y="53"/>
                    <a:pt x="67" y="53"/>
                  </a:cubicBezTo>
                  <a:cubicBezTo>
                    <a:pt x="67" y="35"/>
                    <a:pt x="67" y="35"/>
                    <a:pt x="67" y="35"/>
                  </a:cubicBezTo>
                  <a:cubicBezTo>
                    <a:pt x="73"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7" y="32"/>
                    <a:pt x="53" y="35"/>
                  </a:cubicBezTo>
                  <a:cubicBezTo>
                    <a:pt x="53" y="53"/>
                    <a:pt x="53" y="53"/>
                    <a:pt x="53" y="53"/>
                  </a:cubicBezTo>
                  <a:cubicBezTo>
                    <a:pt x="34" y="53"/>
                    <a:pt x="34" y="53"/>
                    <a:pt x="34" y="53"/>
                  </a:cubicBezTo>
                  <a:cubicBezTo>
                    <a:pt x="32"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2" y="73"/>
                    <a:pt x="34"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6" y="67"/>
                    <a:pt x="86" y="67"/>
                    <a:pt x="86" y="67"/>
                  </a:cubicBezTo>
                  <a:cubicBezTo>
                    <a:pt x="88" y="73"/>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8" name="Freeform 868"/>
            <p:cNvSpPr>
              <a:spLocks/>
            </p:cNvSpPr>
            <p:nvPr/>
          </p:nvSpPr>
          <p:spPr bwMode="auto">
            <a:xfrm>
              <a:off x="17962563" y="958850"/>
              <a:ext cx="80963" cy="80963"/>
            </a:xfrm>
            <a:custGeom>
              <a:avLst/>
              <a:gdLst>
                <a:gd name="T0" fmla="*/ 120 w 120"/>
                <a:gd name="T1" fmla="*/ 60 h 120"/>
                <a:gd name="T2" fmla="*/ 103 w 120"/>
                <a:gd name="T3" fmla="*/ 42 h 120"/>
                <a:gd name="T4" fmla="*/ 103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3 w 120"/>
                <a:gd name="T19" fmla="*/ 18 h 120"/>
                <a:gd name="T20" fmla="*/ 43 w 120"/>
                <a:gd name="T21" fmla="*/ 18 h 120"/>
                <a:gd name="T22" fmla="*/ 54 w 120"/>
                <a:gd name="T23" fmla="*/ 35 h 120"/>
                <a:gd name="T24" fmla="*/ 54 w 120"/>
                <a:gd name="T25" fmla="*/ 53 h 120"/>
                <a:gd name="T26" fmla="*/ 35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5 w 120"/>
                <a:gd name="T39" fmla="*/ 67 h 120"/>
                <a:gd name="T40" fmla="*/ 54 w 120"/>
                <a:gd name="T41" fmla="*/ 67 h 120"/>
                <a:gd name="T42" fmla="*/ 54 w 120"/>
                <a:gd name="T43" fmla="*/ 86 h 120"/>
                <a:gd name="T44" fmla="*/ 43 w 120"/>
                <a:gd name="T45" fmla="*/ 102 h 120"/>
                <a:gd name="T46" fmla="*/ 43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3 w 120"/>
                <a:gd name="T61" fmla="*/ 78 h 120"/>
                <a:gd name="T62" fmla="*/ 103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3" y="42"/>
                  </a:cubicBezTo>
                  <a:cubicBezTo>
                    <a:pt x="103" y="42"/>
                    <a:pt x="103" y="42"/>
                    <a:pt x="103" y="42"/>
                  </a:cubicBezTo>
                  <a:cubicBezTo>
                    <a:pt x="95" y="42"/>
                    <a:pt x="89" y="47"/>
                    <a:pt x="86" y="53"/>
                  </a:cubicBezTo>
                  <a:cubicBezTo>
                    <a:pt x="67" y="53"/>
                    <a:pt x="67" y="53"/>
                    <a:pt x="67" y="53"/>
                  </a:cubicBezTo>
                  <a:cubicBezTo>
                    <a:pt x="67" y="35"/>
                    <a:pt x="67" y="35"/>
                    <a:pt x="67" y="35"/>
                  </a:cubicBezTo>
                  <a:cubicBezTo>
                    <a:pt x="74" y="32"/>
                    <a:pt x="78" y="25"/>
                    <a:pt x="78" y="18"/>
                  </a:cubicBezTo>
                  <a:cubicBezTo>
                    <a:pt x="78" y="18"/>
                    <a:pt x="78" y="18"/>
                    <a:pt x="78" y="18"/>
                  </a:cubicBezTo>
                  <a:cubicBezTo>
                    <a:pt x="78" y="8"/>
                    <a:pt x="70" y="0"/>
                    <a:pt x="60" y="0"/>
                  </a:cubicBezTo>
                  <a:cubicBezTo>
                    <a:pt x="51" y="0"/>
                    <a:pt x="43" y="8"/>
                    <a:pt x="43" y="18"/>
                  </a:cubicBezTo>
                  <a:cubicBezTo>
                    <a:pt x="43" y="18"/>
                    <a:pt x="43" y="18"/>
                    <a:pt x="43" y="18"/>
                  </a:cubicBezTo>
                  <a:cubicBezTo>
                    <a:pt x="43" y="25"/>
                    <a:pt x="47" y="32"/>
                    <a:pt x="54" y="35"/>
                  </a:cubicBezTo>
                  <a:cubicBezTo>
                    <a:pt x="54" y="53"/>
                    <a:pt x="54" y="53"/>
                    <a:pt x="54" y="53"/>
                  </a:cubicBezTo>
                  <a:cubicBezTo>
                    <a:pt x="35" y="53"/>
                    <a:pt x="35" y="53"/>
                    <a:pt x="35" y="53"/>
                  </a:cubicBezTo>
                  <a:cubicBezTo>
                    <a:pt x="32" y="47"/>
                    <a:pt x="26"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6" y="78"/>
                    <a:pt x="32" y="73"/>
                    <a:pt x="35" y="67"/>
                  </a:cubicBezTo>
                  <a:cubicBezTo>
                    <a:pt x="54" y="67"/>
                    <a:pt x="54" y="67"/>
                    <a:pt x="54" y="67"/>
                  </a:cubicBezTo>
                  <a:cubicBezTo>
                    <a:pt x="54" y="86"/>
                    <a:pt x="54" y="86"/>
                    <a:pt x="54" y="86"/>
                  </a:cubicBezTo>
                  <a:cubicBezTo>
                    <a:pt x="47" y="89"/>
                    <a:pt x="43" y="95"/>
                    <a:pt x="43" y="102"/>
                  </a:cubicBezTo>
                  <a:cubicBezTo>
                    <a:pt x="43" y="102"/>
                    <a:pt x="43" y="102"/>
                    <a:pt x="43" y="102"/>
                  </a:cubicBezTo>
                  <a:cubicBezTo>
                    <a:pt x="43" y="112"/>
                    <a:pt x="51" y="120"/>
                    <a:pt x="60" y="120"/>
                  </a:cubicBezTo>
                  <a:cubicBezTo>
                    <a:pt x="70" y="120"/>
                    <a:pt x="78" y="112"/>
                    <a:pt x="78" y="102"/>
                  </a:cubicBezTo>
                  <a:cubicBezTo>
                    <a:pt x="78" y="102"/>
                    <a:pt x="78" y="102"/>
                    <a:pt x="78" y="102"/>
                  </a:cubicBezTo>
                  <a:cubicBezTo>
                    <a:pt x="78" y="95"/>
                    <a:pt x="74" y="89"/>
                    <a:pt x="67" y="86"/>
                  </a:cubicBezTo>
                  <a:cubicBezTo>
                    <a:pt x="67" y="67"/>
                    <a:pt x="67" y="67"/>
                    <a:pt x="67" y="67"/>
                  </a:cubicBezTo>
                  <a:cubicBezTo>
                    <a:pt x="86" y="67"/>
                    <a:pt x="86" y="67"/>
                    <a:pt x="86" y="67"/>
                  </a:cubicBezTo>
                  <a:cubicBezTo>
                    <a:pt x="89" y="73"/>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9" name="Freeform 869"/>
            <p:cNvSpPr>
              <a:spLocks/>
            </p:cNvSpPr>
            <p:nvPr/>
          </p:nvSpPr>
          <p:spPr bwMode="auto">
            <a:xfrm>
              <a:off x="18121313" y="958850"/>
              <a:ext cx="80963" cy="80963"/>
            </a:xfrm>
            <a:custGeom>
              <a:avLst/>
              <a:gdLst>
                <a:gd name="T0" fmla="*/ 120 w 120"/>
                <a:gd name="T1" fmla="*/ 60 h 120"/>
                <a:gd name="T2" fmla="*/ 102 w 120"/>
                <a:gd name="T3" fmla="*/ 42 h 120"/>
                <a:gd name="T4" fmla="*/ 102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6" y="53"/>
                  </a:cubicBezTo>
                  <a:cubicBezTo>
                    <a:pt x="67" y="53"/>
                    <a:pt x="67" y="53"/>
                    <a:pt x="67" y="53"/>
                  </a:cubicBezTo>
                  <a:cubicBezTo>
                    <a:pt x="67" y="35"/>
                    <a:pt x="67" y="35"/>
                    <a:pt x="67" y="35"/>
                  </a:cubicBezTo>
                  <a:cubicBezTo>
                    <a:pt x="73"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7" y="32"/>
                    <a:pt x="53" y="35"/>
                  </a:cubicBezTo>
                  <a:cubicBezTo>
                    <a:pt x="53" y="53"/>
                    <a:pt x="53" y="53"/>
                    <a:pt x="53" y="53"/>
                  </a:cubicBezTo>
                  <a:cubicBezTo>
                    <a:pt x="34" y="53"/>
                    <a:pt x="34" y="53"/>
                    <a:pt x="34" y="53"/>
                  </a:cubicBezTo>
                  <a:cubicBezTo>
                    <a:pt x="32"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2" y="73"/>
                    <a:pt x="34"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6" y="67"/>
                    <a:pt x="86" y="67"/>
                    <a:pt x="86" y="67"/>
                  </a:cubicBezTo>
                  <a:cubicBezTo>
                    <a:pt x="88" y="73"/>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0" name="Freeform 870"/>
            <p:cNvSpPr>
              <a:spLocks/>
            </p:cNvSpPr>
            <p:nvPr/>
          </p:nvSpPr>
          <p:spPr bwMode="auto">
            <a:xfrm>
              <a:off x="17487900" y="1116013"/>
              <a:ext cx="80963" cy="80963"/>
            </a:xfrm>
            <a:custGeom>
              <a:avLst/>
              <a:gdLst>
                <a:gd name="T0" fmla="*/ 120 w 120"/>
                <a:gd name="T1" fmla="*/ 60 h 120"/>
                <a:gd name="T2" fmla="*/ 102 w 120"/>
                <a:gd name="T3" fmla="*/ 42 h 120"/>
                <a:gd name="T4" fmla="*/ 102 w 120"/>
                <a:gd name="T5" fmla="*/ 42 h 120"/>
                <a:gd name="T6" fmla="*/ 85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5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5" y="53"/>
                  </a:cubicBezTo>
                  <a:cubicBezTo>
                    <a:pt x="67" y="53"/>
                    <a:pt x="67" y="53"/>
                    <a:pt x="67" y="53"/>
                  </a:cubicBezTo>
                  <a:cubicBezTo>
                    <a:pt x="67" y="35"/>
                    <a:pt x="67" y="35"/>
                    <a:pt x="67" y="35"/>
                  </a:cubicBezTo>
                  <a:cubicBezTo>
                    <a:pt x="73"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6" y="32"/>
                    <a:pt x="53" y="35"/>
                  </a:cubicBezTo>
                  <a:cubicBezTo>
                    <a:pt x="53" y="53"/>
                    <a:pt x="53" y="53"/>
                    <a:pt x="53" y="53"/>
                  </a:cubicBezTo>
                  <a:cubicBezTo>
                    <a:pt x="34" y="53"/>
                    <a:pt x="34" y="53"/>
                    <a:pt x="34" y="53"/>
                  </a:cubicBezTo>
                  <a:cubicBezTo>
                    <a:pt x="31"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1" y="74"/>
                    <a:pt x="34" y="67"/>
                  </a:cubicBezTo>
                  <a:cubicBezTo>
                    <a:pt x="53" y="67"/>
                    <a:pt x="53" y="67"/>
                    <a:pt x="53" y="67"/>
                  </a:cubicBezTo>
                  <a:cubicBezTo>
                    <a:pt x="53" y="86"/>
                    <a:pt x="53" y="86"/>
                    <a:pt x="53" y="86"/>
                  </a:cubicBezTo>
                  <a:cubicBezTo>
                    <a:pt x="46"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5" y="67"/>
                    <a:pt x="85" y="67"/>
                    <a:pt x="85"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1" name="Freeform 871"/>
            <p:cNvSpPr>
              <a:spLocks/>
            </p:cNvSpPr>
            <p:nvPr/>
          </p:nvSpPr>
          <p:spPr bwMode="auto">
            <a:xfrm>
              <a:off x="17645063" y="1116013"/>
              <a:ext cx="80963" cy="80963"/>
            </a:xfrm>
            <a:custGeom>
              <a:avLst/>
              <a:gdLst>
                <a:gd name="T0" fmla="*/ 120 w 120"/>
                <a:gd name="T1" fmla="*/ 60 h 120"/>
                <a:gd name="T2" fmla="*/ 103 w 120"/>
                <a:gd name="T3" fmla="*/ 42 h 120"/>
                <a:gd name="T4" fmla="*/ 103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5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5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3 w 120"/>
                <a:gd name="T61" fmla="*/ 78 h 120"/>
                <a:gd name="T62" fmla="*/ 103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3" y="42"/>
                  </a:cubicBezTo>
                  <a:cubicBezTo>
                    <a:pt x="103" y="42"/>
                    <a:pt x="103" y="42"/>
                    <a:pt x="103" y="42"/>
                  </a:cubicBezTo>
                  <a:cubicBezTo>
                    <a:pt x="95" y="42"/>
                    <a:pt x="89" y="47"/>
                    <a:pt x="86" y="53"/>
                  </a:cubicBezTo>
                  <a:cubicBezTo>
                    <a:pt x="67" y="53"/>
                    <a:pt x="67" y="53"/>
                    <a:pt x="67" y="53"/>
                  </a:cubicBezTo>
                  <a:cubicBezTo>
                    <a:pt x="67" y="35"/>
                    <a:pt x="67" y="35"/>
                    <a:pt x="67" y="35"/>
                  </a:cubicBezTo>
                  <a:cubicBezTo>
                    <a:pt x="74"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7" y="32"/>
                    <a:pt x="53" y="35"/>
                  </a:cubicBezTo>
                  <a:cubicBezTo>
                    <a:pt x="53" y="53"/>
                    <a:pt x="53" y="53"/>
                    <a:pt x="53" y="53"/>
                  </a:cubicBezTo>
                  <a:cubicBezTo>
                    <a:pt x="35" y="53"/>
                    <a:pt x="35" y="53"/>
                    <a:pt x="35" y="53"/>
                  </a:cubicBezTo>
                  <a:cubicBezTo>
                    <a:pt x="32" y="47"/>
                    <a:pt x="26"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6" y="78"/>
                    <a:pt x="32" y="74"/>
                    <a:pt x="35"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4" y="89"/>
                    <a:pt x="67" y="86"/>
                  </a:cubicBezTo>
                  <a:cubicBezTo>
                    <a:pt x="67" y="67"/>
                    <a:pt x="67" y="67"/>
                    <a:pt x="67" y="67"/>
                  </a:cubicBezTo>
                  <a:cubicBezTo>
                    <a:pt x="86" y="67"/>
                    <a:pt x="86" y="67"/>
                    <a:pt x="86" y="67"/>
                  </a:cubicBezTo>
                  <a:cubicBezTo>
                    <a:pt x="89" y="74"/>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2" name="Freeform 872"/>
            <p:cNvSpPr>
              <a:spLocks/>
            </p:cNvSpPr>
            <p:nvPr/>
          </p:nvSpPr>
          <p:spPr bwMode="auto">
            <a:xfrm>
              <a:off x="17803813" y="1116013"/>
              <a:ext cx="80963" cy="80963"/>
            </a:xfrm>
            <a:custGeom>
              <a:avLst/>
              <a:gdLst>
                <a:gd name="T0" fmla="*/ 120 w 120"/>
                <a:gd name="T1" fmla="*/ 60 h 120"/>
                <a:gd name="T2" fmla="*/ 102 w 120"/>
                <a:gd name="T3" fmla="*/ 42 h 120"/>
                <a:gd name="T4" fmla="*/ 102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6" y="53"/>
                  </a:cubicBezTo>
                  <a:cubicBezTo>
                    <a:pt x="67" y="53"/>
                    <a:pt x="67" y="53"/>
                    <a:pt x="67" y="53"/>
                  </a:cubicBezTo>
                  <a:cubicBezTo>
                    <a:pt x="67" y="35"/>
                    <a:pt x="67" y="35"/>
                    <a:pt x="67" y="35"/>
                  </a:cubicBezTo>
                  <a:cubicBezTo>
                    <a:pt x="73"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7" y="32"/>
                    <a:pt x="53" y="35"/>
                  </a:cubicBezTo>
                  <a:cubicBezTo>
                    <a:pt x="53" y="53"/>
                    <a:pt x="53" y="53"/>
                    <a:pt x="53" y="53"/>
                  </a:cubicBezTo>
                  <a:cubicBezTo>
                    <a:pt x="34" y="53"/>
                    <a:pt x="34" y="53"/>
                    <a:pt x="34" y="53"/>
                  </a:cubicBezTo>
                  <a:cubicBezTo>
                    <a:pt x="32"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2" y="74"/>
                    <a:pt x="34"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6" y="67"/>
                    <a:pt x="86" y="67"/>
                    <a:pt x="86"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3" name="Freeform 873"/>
            <p:cNvSpPr>
              <a:spLocks/>
            </p:cNvSpPr>
            <p:nvPr/>
          </p:nvSpPr>
          <p:spPr bwMode="auto">
            <a:xfrm>
              <a:off x="17962563" y="1116013"/>
              <a:ext cx="80963" cy="80963"/>
            </a:xfrm>
            <a:custGeom>
              <a:avLst/>
              <a:gdLst>
                <a:gd name="T0" fmla="*/ 120 w 120"/>
                <a:gd name="T1" fmla="*/ 60 h 120"/>
                <a:gd name="T2" fmla="*/ 103 w 120"/>
                <a:gd name="T3" fmla="*/ 42 h 120"/>
                <a:gd name="T4" fmla="*/ 103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3 w 120"/>
                <a:gd name="T19" fmla="*/ 18 h 120"/>
                <a:gd name="T20" fmla="*/ 43 w 120"/>
                <a:gd name="T21" fmla="*/ 18 h 120"/>
                <a:gd name="T22" fmla="*/ 54 w 120"/>
                <a:gd name="T23" fmla="*/ 35 h 120"/>
                <a:gd name="T24" fmla="*/ 54 w 120"/>
                <a:gd name="T25" fmla="*/ 53 h 120"/>
                <a:gd name="T26" fmla="*/ 35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5 w 120"/>
                <a:gd name="T39" fmla="*/ 67 h 120"/>
                <a:gd name="T40" fmla="*/ 54 w 120"/>
                <a:gd name="T41" fmla="*/ 67 h 120"/>
                <a:gd name="T42" fmla="*/ 54 w 120"/>
                <a:gd name="T43" fmla="*/ 86 h 120"/>
                <a:gd name="T44" fmla="*/ 43 w 120"/>
                <a:gd name="T45" fmla="*/ 102 h 120"/>
                <a:gd name="T46" fmla="*/ 43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3 w 120"/>
                <a:gd name="T61" fmla="*/ 78 h 120"/>
                <a:gd name="T62" fmla="*/ 103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3" y="42"/>
                  </a:cubicBezTo>
                  <a:cubicBezTo>
                    <a:pt x="103" y="42"/>
                    <a:pt x="103" y="42"/>
                    <a:pt x="103" y="42"/>
                  </a:cubicBezTo>
                  <a:cubicBezTo>
                    <a:pt x="95" y="42"/>
                    <a:pt x="89" y="47"/>
                    <a:pt x="86" y="53"/>
                  </a:cubicBezTo>
                  <a:cubicBezTo>
                    <a:pt x="67" y="53"/>
                    <a:pt x="67" y="53"/>
                    <a:pt x="67" y="53"/>
                  </a:cubicBezTo>
                  <a:cubicBezTo>
                    <a:pt x="67" y="35"/>
                    <a:pt x="67" y="35"/>
                    <a:pt x="67" y="35"/>
                  </a:cubicBezTo>
                  <a:cubicBezTo>
                    <a:pt x="74" y="32"/>
                    <a:pt x="78" y="25"/>
                    <a:pt x="78" y="18"/>
                  </a:cubicBezTo>
                  <a:cubicBezTo>
                    <a:pt x="78" y="18"/>
                    <a:pt x="78" y="18"/>
                    <a:pt x="78" y="18"/>
                  </a:cubicBezTo>
                  <a:cubicBezTo>
                    <a:pt x="78" y="8"/>
                    <a:pt x="70" y="0"/>
                    <a:pt x="60" y="0"/>
                  </a:cubicBezTo>
                  <a:cubicBezTo>
                    <a:pt x="51" y="0"/>
                    <a:pt x="43" y="8"/>
                    <a:pt x="43" y="18"/>
                  </a:cubicBezTo>
                  <a:cubicBezTo>
                    <a:pt x="43" y="18"/>
                    <a:pt x="43" y="18"/>
                    <a:pt x="43" y="18"/>
                  </a:cubicBezTo>
                  <a:cubicBezTo>
                    <a:pt x="43" y="25"/>
                    <a:pt x="47" y="32"/>
                    <a:pt x="54" y="35"/>
                  </a:cubicBezTo>
                  <a:cubicBezTo>
                    <a:pt x="54" y="53"/>
                    <a:pt x="54" y="53"/>
                    <a:pt x="54" y="53"/>
                  </a:cubicBezTo>
                  <a:cubicBezTo>
                    <a:pt x="35" y="53"/>
                    <a:pt x="35" y="53"/>
                    <a:pt x="35" y="53"/>
                  </a:cubicBezTo>
                  <a:cubicBezTo>
                    <a:pt x="32" y="47"/>
                    <a:pt x="26"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6" y="78"/>
                    <a:pt x="32" y="74"/>
                    <a:pt x="35" y="67"/>
                  </a:cubicBezTo>
                  <a:cubicBezTo>
                    <a:pt x="54" y="67"/>
                    <a:pt x="54" y="67"/>
                    <a:pt x="54" y="67"/>
                  </a:cubicBezTo>
                  <a:cubicBezTo>
                    <a:pt x="54" y="86"/>
                    <a:pt x="54" y="86"/>
                    <a:pt x="54" y="86"/>
                  </a:cubicBezTo>
                  <a:cubicBezTo>
                    <a:pt x="47" y="89"/>
                    <a:pt x="43" y="95"/>
                    <a:pt x="43" y="102"/>
                  </a:cubicBezTo>
                  <a:cubicBezTo>
                    <a:pt x="43" y="102"/>
                    <a:pt x="43" y="102"/>
                    <a:pt x="43" y="102"/>
                  </a:cubicBezTo>
                  <a:cubicBezTo>
                    <a:pt x="43" y="112"/>
                    <a:pt x="51" y="120"/>
                    <a:pt x="60" y="120"/>
                  </a:cubicBezTo>
                  <a:cubicBezTo>
                    <a:pt x="70" y="120"/>
                    <a:pt x="78" y="112"/>
                    <a:pt x="78" y="102"/>
                  </a:cubicBezTo>
                  <a:cubicBezTo>
                    <a:pt x="78" y="102"/>
                    <a:pt x="78" y="102"/>
                    <a:pt x="78" y="102"/>
                  </a:cubicBezTo>
                  <a:cubicBezTo>
                    <a:pt x="78" y="95"/>
                    <a:pt x="74" y="89"/>
                    <a:pt x="67" y="86"/>
                  </a:cubicBezTo>
                  <a:cubicBezTo>
                    <a:pt x="67" y="67"/>
                    <a:pt x="67" y="67"/>
                    <a:pt x="67" y="67"/>
                  </a:cubicBezTo>
                  <a:cubicBezTo>
                    <a:pt x="86" y="67"/>
                    <a:pt x="86" y="67"/>
                    <a:pt x="86" y="67"/>
                  </a:cubicBezTo>
                  <a:cubicBezTo>
                    <a:pt x="89" y="74"/>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4" name="Freeform 874"/>
            <p:cNvSpPr>
              <a:spLocks/>
            </p:cNvSpPr>
            <p:nvPr/>
          </p:nvSpPr>
          <p:spPr bwMode="auto">
            <a:xfrm>
              <a:off x="18121313" y="1116013"/>
              <a:ext cx="80963" cy="80963"/>
            </a:xfrm>
            <a:custGeom>
              <a:avLst/>
              <a:gdLst>
                <a:gd name="T0" fmla="*/ 120 w 120"/>
                <a:gd name="T1" fmla="*/ 60 h 120"/>
                <a:gd name="T2" fmla="*/ 102 w 120"/>
                <a:gd name="T3" fmla="*/ 42 h 120"/>
                <a:gd name="T4" fmla="*/ 102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6" y="53"/>
                  </a:cubicBezTo>
                  <a:cubicBezTo>
                    <a:pt x="67" y="53"/>
                    <a:pt x="67" y="53"/>
                    <a:pt x="67" y="53"/>
                  </a:cubicBezTo>
                  <a:cubicBezTo>
                    <a:pt x="67" y="35"/>
                    <a:pt x="67" y="35"/>
                    <a:pt x="67" y="35"/>
                  </a:cubicBezTo>
                  <a:cubicBezTo>
                    <a:pt x="73"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7" y="32"/>
                    <a:pt x="53" y="35"/>
                  </a:cubicBezTo>
                  <a:cubicBezTo>
                    <a:pt x="53" y="53"/>
                    <a:pt x="53" y="53"/>
                    <a:pt x="53" y="53"/>
                  </a:cubicBezTo>
                  <a:cubicBezTo>
                    <a:pt x="34" y="53"/>
                    <a:pt x="34" y="53"/>
                    <a:pt x="34" y="53"/>
                  </a:cubicBezTo>
                  <a:cubicBezTo>
                    <a:pt x="32"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2" y="74"/>
                    <a:pt x="34"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6" y="67"/>
                    <a:pt x="86" y="67"/>
                    <a:pt x="86"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5" name="Freeform 875"/>
            <p:cNvSpPr>
              <a:spLocks/>
            </p:cNvSpPr>
            <p:nvPr/>
          </p:nvSpPr>
          <p:spPr bwMode="auto">
            <a:xfrm>
              <a:off x="17487900" y="1274763"/>
              <a:ext cx="80963" cy="79375"/>
            </a:xfrm>
            <a:custGeom>
              <a:avLst/>
              <a:gdLst>
                <a:gd name="T0" fmla="*/ 120 w 120"/>
                <a:gd name="T1" fmla="*/ 60 h 120"/>
                <a:gd name="T2" fmla="*/ 102 w 120"/>
                <a:gd name="T3" fmla="*/ 42 h 120"/>
                <a:gd name="T4" fmla="*/ 102 w 120"/>
                <a:gd name="T5" fmla="*/ 42 h 120"/>
                <a:gd name="T6" fmla="*/ 85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5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5" y="53"/>
                  </a:cubicBezTo>
                  <a:cubicBezTo>
                    <a:pt x="67" y="53"/>
                    <a:pt x="67" y="53"/>
                    <a:pt x="67" y="53"/>
                  </a:cubicBezTo>
                  <a:cubicBezTo>
                    <a:pt x="67" y="35"/>
                    <a:pt x="67" y="35"/>
                    <a:pt x="67" y="35"/>
                  </a:cubicBezTo>
                  <a:cubicBezTo>
                    <a:pt x="73"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6" y="32"/>
                    <a:pt x="53" y="35"/>
                  </a:cubicBezTo>
                  <a:cubicBezTo>
                    <a:pt x="53" y="53"/>
                    <a:pt x="53" y="53"/>
                    <a:pt x="53" y="53"/>
                  </a:cubicBezTo>
                  <a:cubicBezTo>
                    <a:pt x="34" y="53"/>
                    <a:pt x="34" y="53"/>
                    <a:pt x="34" y="53"/>
                  </a:cubicBezTo>
                  <a:cubicBezTo>
                    <a:pt x="31"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1" y="74"/>
                    <a:pt x="34" y="67"/>
                  </a:cubicBezTo>
                  <a:cubicBezTo>
                    <a:pt x="53" y="67"/>
                    <a:pt x="53" y="67"/>
                    <a:pt x="53" y="67"/>
                  </a:cubicBezTo>
                  <a:cubicBezTo>
                    <a:pt x="53" y="86"/>
                    <a:pt x="53" y="86"/>
                    <a:pt x="53" y="86"/>
                  </a:cubicBezTo>
                  <a:cubicBezTo>
                    <a:pt x="46"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5" y="67"/>
                    <a:pt x="85" y="67"/>
                    <a:pt x="85"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6" name="Freeform 876"/>
            <p:cNvSpPr>
              <a:spLocks/>
            </p:cNvSpPr>
            <p:nvPr/>
          </p:nvSpPr>
          <p:spPr bwMode="auto">
            <a:xfrm>
              <a:off x="17645063" y="1274763"/>
              <a:ext cx="80963" cy="79375"/>
            </a:xfrm>
            <a:custGeom>
              <a:avLst/>
              <a:gdLst>
                <a:gd name="T0" fmla="*/ 120 w 120"/>
                <a:gd name="T1" fmla="*/ 60 h 120"/>
                <a:gd name="T2" fmla="*/ 103 w 120"/>
                <a:gd name="T3" fmla="*/ 42 h 120"/>
                <a:gd name="T4" fmla="*/ 103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5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5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3 w 120"/>
                <a:gd name="T61" fmla="*/ 78 h 120"/>
                <a:gd name="T62" fmla="*/ 103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3" y="42"/>
                  </a:cubicBezTo>
                  <a:cubicBezTo>
                    <a:pt x="103" y="42"/>
                    <a:pt x="103" y="42"/>
                    <a:pt x="103" y="42"/>
                  </a:cubicBezTo>
                  <a:cubicBezTo>
                    <a:pt x="95" y="42"/>
                    <a:pt x="89" y="47"/>
                    <a:pt x="86" y="53"/>
                  </a:cubicBezTo>
                  <a:cubicBezTo>
                    <a:pt x="67" y="53"/>
                    <a:pt x="67" y="53"/>
                    <a:pt x="67" y="53"/>
                  </a:cubicBezTo>
                  <a:cubicBezTo>
                    <a:pt x="67" y="35"/>
                    <a:pt x="67" y="35"/>
                    <a:pt x="67" y="35"/>
                  </a:cubicBezTo>
                  <a:cubicBezTo>
                    <a:pt x="74"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7" y="32"/>
                    <a:pt x="53" y="35"/>
                  </a:cubicBezTo>
                  <a:cubicBezTo>
                    <a:pt x="53" y="53"/>
                    <a:pt x="53" y="53"/>
                    <a:pt x="53" y="53"/>
                  </a:cubicBezTo>
                  <a:cubicBezTo>
                    <a:pt x="35" y="53"/>
                    <a:pt x="35" y="53"/>
                    <a:pt x="35" y="53"/>
                  </a:cubicBezTo>
                  <a:cubicBezTo>
                    <a:pt x="32" y="47"/>
                    <a:pt x="26"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6" y="78"/>
                    <a:pt x="32" y="74"/>
                    <a:pt x="35"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4" y="89"/>
                    <a:pt x="67" y="86"/>
                  </a:cubicBezTo>
                  <a:cubicBezTo>
                    <a:pt x="67" y="67"/>
                    <a:pt x="67" y="67"/>
                    <a:pt x="67" y="67"/>
                  </a:cubicBezTo>
                  <a:cubicBezTo>
                    <a:pt x="86" y="67"/>
                    <a:pt x="86" y="67"/>
                    <a:pt x="86" y="67"/>
                  </a:cubicBezTo>
                  <a:cubicBezTo>
                    <a:pt x="89" y="74"/>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7" name="Freeform 877"/>
            <p:cNvSpPr>
              <a:spLocks/>
            </p:cNvSpPr>
            <p:nvPr/>
          </p:nvSpPr>
          <p:spPr bwMode="auto">
            <a:xfrm>
              <a:off x="17803813" y="1274763"/>
              <a:ext cx="80963" cy="79375"/>
            </a:xfrm>
            <a:custGeom>
              <a:avLst/>
              <a:gdLst>
                <a:gd name="T0" fmla="*/ 120 w 120"/>
                <a:gd name="T1" fmla="*/ 60 h 120"/>
                <a:gd name="T2" fmla="*/ 102 w 120"/>
                <a:gd name="T3" fmla="*/ 42 h 120"/>
                <a:gd name="T4" fmla="*/ 102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6" y="53"/>
                  </a:cubicBezTo>
                  <a:cubicBezTo>
                    <a:pt x="67" y="53"/>
                    <a:pt x="67" y="53"/>
                    <a:pt x="67" y="53"/>
                  </a:cubicBezTo>
                  <a:cubicBezTo>
                    <a:pt x="67" y="35"/>
                    <a:pt x="67" y="35"/>
                    <a:pt x="67" y="35"/>
                  </a:cubicBezTo>
                  <a:cubicBezTo>
                    <a:pt x="73"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7" y="32"/>
                    <a:pt x="53" y="35"/>
                  </a:cubicBezTo>
                  <a:cubicBezTo>
                    <a:pt x="53" y="53"/>
                    <a:pt x="53" y="53"/>
                    <a:pt x="53" y="53"/>
                  </a:cubicBezTo>
                  <a:cubicBezTo>
                    <a:pt x="34" y="53"/>
                    <a:pt x="34" y="53"/>
                    <a:pt x="34" y="53"/>
                  </a:cubicBezTo>
                  <a:cubicBezTo>
                    <a:pt x="32"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2" y="74"/>
                    <a:pt x="34"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6" y="67"/>
                    <a:pt x="86" y="67"/>
                    <a:pt x="86"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8" name="Freeform 878"/>
            <p:cNvSpPr>
              <a:spLocks/>
            </p:cNvSpPr>
            <p:nvPr/>
          </p:nvSpPr>
          <p:spPr bwMode="auto">
            <a:xfrm>
              <a:off x="17962563" y="1274763"/>
              <a:ext cx="80963" cy="79375"/>
            </a:xfrm>
            <a:custGeom>
              <a:avLst/>
              <a:gdLst>
                <a:gd name="T0" fmla="*/ 120 w 120"/>
                <a:gd name="T1" fmla="*/ 60 h 120"/>
                <a:gd name="T2" fmla="*/ 103 w 120"/>
                <a:gd name="T3" fmla="*/ 42 h 120"/>
                <a:gd name="T4" fmla="*/ 103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3 w 120"/>
                <a:gd name="T19" fmla="*/ 18 h 120"/>
                <a:gd name="T20" fmla="*/ 43 w 120"/>
                <a:gd name="T21" fmla="*/ 18 h 120"/>
                <a:gd name="T22" fmla="*/ 54 w 120"/>
                <a:gd name="T23" fmla="*/ 35 h 120"/>
                <a:gd name="T24" fmla="*/ 54 w 120"/>
                <a:gd name="T25" fmla="*/ 53 h 120"/>
                <a:gd name="T26" fmla="*/ 35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5 w 120"/>
                <a:gd name="T39" fmla="*/ 67 h 120"/>
                <a:gd name="T40" fmla="*/ 54 w 120"/>
                <a:gd name="T41" fmla="*/ 67 h 120"/>
                <a:gd name="T42" fmla="*/ 54 w 120"/>
                <a:gd name="T43" fmla="*/ 86 h 120"/>
                <a:gd name="T44" fmla="*/ 43 w 120"/>
                <a:gd name="T45" fmla="*/ 102 h 120"/>
                <a:gd name="T46" fmla="*/ 43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3 w 120"/>
                <a:gd name="T61" fmla="*/ 78 h 120"/>
                <a:gd name="T62" fmla="*/ 103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3" y="42"/>
                  </a:cubicBezTo>
                  <a:cubicBezTo>
                    <a:pt x="103" y="42"/>
                    <a:pt x="103" y="42"/>
                    <a:pt x="103" y="42"/>
                  </a:cubicBezTo>
                  <a:cubicBezTo>
                    <a:pt x="95" y="42"/>
                    <a:pt x="89" y="47"/>
                    <a:pt x="86" y="53"/>
                  </a:cubicBezTo>
                  <a:cubicBezTo>
                    <a:pt x="67" y="53"/>
                    <a:pt x="67" y="53"/>
                    <a:pt x="67" y="53"/>
                  </a:cubicBezTo>
                  <a:cubicBezTo>
                    <a:pt x="67" y="35"/>
                    <a:pt x="67" y="35"/>
                    <a:pt x="67" y="35"/>
                  </a:cubicBezTo>
                  <a:cubicBezTo>
                    <a:pt x="74" y="32"/>
                    <a:pt x="78" y="26"/>
                    <a:pt x="78" y="18"/>
                  </a:cubicBezTo>
                  <a:cubicBezTo>
                    <a:pt x="78" y="18"/>
                    <a:pt x="78" y="18"/>
                    <a:pt x="78" y="18"/>
                  </a:cubicBezTo>
                  <a:cubicBezTo>
                    <a:pt x="78" y="8"/>
                    <a:pt x="70" y="0"/>
                    <a:pt x="60" y="0"/>
                  </a:cubicBezTo>
                  <a:cubicBezTo>
                    <a:pt x="51" y="0"/>
                    <a:pt x="43" y="8"/>
                    <a:pt x="43" y="18"/>
                  </a:cubicBezTo>
                  <a:cubicBezTo>
                    <a:pt x="43" y="18"/>
                    <a:pt x="43" y="18"/>
                    <a:pt x="43" y="18"/>
                  </a:cubicBezTo>
                  <a:cubicBezTo>
                    <a:pt x="43" y="26"/>
                    <a:pt x="47" y="32"/>
                    <a:pt x="54" y="35"/>
                  </a:cubicBezTo>
                  <a:cubicBezTo>
                    <a:pt x="54" y="53"/>
                    <a:pt x="54" y="53"/>
                    <a:pt x="54" y="53"/>
                  </a:cubicBezTo>
                  <a:cubicBezTo>
                    <a:pt x="35" y="53"/>
                    <a:pt x="35" y="53"/>
                    <a:pt x="35" y="53"/>
                  </a:cubicBezTo>
                  <a:cubicBezTo>
                    <a:pt x="32" y="47"/>
                    <a:pt x="26"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6" y="78"/>
                    <a:pt x="32" y="74"/>
                    <a:pt x="35" y="67"/>
                  </a:cubicBezTo>
                  <a:cubicBezTo>
                    <a:pt x="54" y="67"/>
                    <a:pt x="54" y="67"/>
                    <a:pt x="54" y="67"/>
                  </a:cubicBezTo>
                  <a:cubicBezTo>
                    <a:pt x="54" y="86"/>
                    <a:pt x="54" y="86"/>
                    <a:pt x="54" y="86"/>
                  </a:cubicBezTo>
                  <a:cubicBezTo>
                    <a:pt x="47" y="89"/>
                    <a:pt x="43" y="95"/>
                    <a:pt x="43" y="102"/>
                  </a:cubicBezTo>
                  <a:cubicBezTo>
                    <a:pt x="43" y="102"/>
                    <a:pt x="43" y="102"/>
                    <a:pt x="43" y="102"/>
                  </a:cubicBezTo>
                  <a:cubicBezTo>
                    <a:pt x="43" y="112"/>
                    <a:pt x="51" y="120"/>
                    <a:pt x="60" y="120"/>
                  </a:cubicBezTo>
                  <a:cubicBezTo>
                    <a:pt x="70" y="120"/>
                    <a:pt x="78" y="112"/>
                    <a:pt x="78" y="102"/>
                  </a:cubicBezTo>
                  <a:cubicBezTo>
                    <a:pt x="78" y="102"/>
                    <a:pt x="78" y="102"/>
                    <a:pt x="78" y="102"/>
                  </a:cubicBezTo>
                  <a:cubicBezTo>
                    <a:pt x="78" y="95"/>
                    <a:pt x="74" y="89"/>
                    <a:pt x="67" y="86"/>
                  </a:cubicBezTo>
                  <a:cubicBezTo>
                    <a:pt x="67" y="67"/>
                    <a:pt x="67" y="67"/>
                    <a:pt x="67" y="67"/>
                  </a:cubicBezTo>
                  <a:cubicBezTo>
                    <a:pt x="86" y="67"/>
                    <a:pt x="86" y="67"/>
                    <a:pt x="86" y="67"/>
                  </a:cubicBezTo>
                  <a:cubicBezTo>
                    <a:pt x="89" y="74"/>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9" name="Freeform 879"/>
            <p:cNvSpPr>
              <a:spLocks/>
            </p:cNvSpPr>
            <p:nvPr/>
          </p:nvSpPr>
          <p:spPr bwMode="auto">
            <a:xfrm>
              <a:off x="18121313" y="1274763"/>
              <a:ext cx="80963" cy="79375"/>
            </a:xfrm>
            <a:custGeom>
              <a:avLst/>
              <a:gdLst>
                <a:gd name="T0" fmla="*/ 120 w 120"/>
                <a:gd name="T1" fmla="*/ 60 h 120"/>
                <a:gd name="T2" fmla="*/ 102 w 120"/>
                <a:gd name="T3" fmla="*/ 42 h 120"/>
                <a:gd name="T4" fmla="*/ 102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6" y="53"/>
                  </a:cubicBezTo>
                  <a:cubicBezTo>
                    <a:pt x="67" y="53"/>
                    <a:pt x="67" y="53"/>
                    <a:pt x="67" y="53"/>
                  </a:cubicBezTo>
                  <a:cubicBezTo>
                    <a:pt x="67" y="35"/>
                    <a:pt x="67" y="35"/>
                    <a:pt x="67" y="35"/>
                  </a:cubicBezTo>
                  <a:cubicBezTo>
                    <a:pt x="73"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7" y="32"/>
                    <a:pt x="53" y="35"/>
                  </a:cubicBezTo>
                  <a:cubicBezTo>
                    <a:pt x="53" y="53"/>
                    <a:pt x="53" y="53"/>
                    <a:pt x="53" y="53"/>
                  </a:cubicBezTo>
                  <a:cubicBezTo>
                    <a:pt x="34" y="53"/>
                    <a:pt x="34" y="53"/>
                    <a:pt x="34" y="53"/>
                  </a:cubicBezTo>
                  <a:cubicBezTo>
                    <a:pt x="32"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2" y="74"/>
                    <a:pt x="34"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6" y="67"/>
                    <a:pt x="86" y="67"/>
                    <a:pt x="86"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0" name="Freeform 880"/>
            <p:cNvSpPr>
              <a:spLocks/>
            </p:cNvSpPr>
            <p:nvPr/>
          </p:nvSpPr>
          <p:spPr bwMode="auto">
            <a:xfrm>
              <a:off x="17487900" y="1431925"/>
              <a:ext cx="80963" cy="80963"/>
            </a:xfrm>
            <a:custGeom>
              <a:avLst/>
              <a:gdLst>
                <a:gd name="T0" fmla="*/ 120 w 120"/>
                <a:gd name="T1" fmla="*/ 60 h 120"/>
                <a:gd name="T2" fmla="*/ 102 w 120"/>
                <a:gd name="T3" fmla="*/ 42 h 120"/>
                <a:gd name="T4" fmla="*/ 102 w 120"/>
                <a:gd name="T5" fmla="*/ 42 h 120"/>
                <a:gd name="T6" fmla="*/ 85 w 120"/>
                <a:gd name="T7" fmla="*/ 54 h 120"/>
                <a:gd name="T8" fmla="*/ 67 w 120"/>
                <a:gd name="T9" fmla="*/ 54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4 h 120"/>
                <a:gd name="T26" fmla="*/ 34 w 120"/>
                <a:gd name="T27" fmla="*/ 54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3 h 120"/>
                <a:gd name="T46" fmla="*/ 42 w 120"/>
                <a:gd name="T47" fmla="*/ 103 h 120"/>
                <a:gd name="T48" fmla="*/ 60 w 120"/>
                <a:gd name="T49" fmla="*/ 120 h 120"/>
                <a:gd name="T50" fmla="*/ 78 w 120"/>
                <a:gd name="T51" fmla="*/ 103 h 120"/>
                <a:gd name="T52" fmla="*/ 78 w 120"/>
                <a:gd name="T53" fmla="*/ 103 h 120"/>
                <a:gd name="T54" fmla="*/ 67 w 120"/>
                <a:gd name="T55" fmla="*/ 86 h 120"/>
                <a:gd name="T56" fmla="*/ 67 w 120"/>
                <a:gd name="T57" fmla="*/ 67 h 120"/>
                <a:gd name="T58" fmla="*/ 85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1"/>
                    <a:pt x="112" y="42"/>
                    <a:pt x="102" y="42"/>
                  </a:cubicBezTo>
                  <a:cubicBezTo>
                    <a:pt x="102" y="42"/>
                    <a:pt x="102" y="42"/>
                    <a:pt x="102" y="42"/>
                  </a:cubicBezTo>
                  <a:cubicBezTo>
                    <a:pt x="95" y="42"/>
                    <a:pt x="88" y="47"/>
                    <a:pt x="85" y="54"/>
                  </a:cubicBezTo>
                  <a:cubicBezTo>
                    <a:pt x="67" y="54"/>
                    <a:pt x="67" y="54"/>
                    <a:pt x="67" y="54"/>
                  </a:cubicBezTo>
                  <a:cubicBezTo>
                    <a:pt x="67" y="35"/>
                    <a:pt x="67" y="35"/>
                    <a:pt x="67" y="35"/>
                  </a:cubicBezTo>
                  <a:cubicBezTo>
                    <a:pt x="73"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6" y="32"/>
                    <a:pt x="53" y="35"/>
                  </a:cubicBezTo>
                  <a:cubicBezTo>
                    <a:pt x="53" y="54"/>
                    <a:pt x="53" y="54"/>
                    <a:pt x="53" y="54"/>
                  </a:cubicBezTo>
                  <a:cubicBezTo>
                    <a:pt x="34" y="54"/>
                    <a:pt x="34" y="54"/>
                    <a:pt x="34" y="54"/>
                  </a:cubicBezTo>
                  <a:cubicBezTo>
                    <a:pt x="31" y="47"/>
                    <a:pt x="25" y="42"/>
                    <a:pt x="18" y="42"/>
                  </a:cubicBezTo>
                  <a:cubicBezTo>
                    <a:pt x="18" y="42"/>
                    <a:pt x="18" y="42"/>
                    <a:pt x="18" y="42"/>
                  </a:cubicBezTo>
                  <a:cubicBezTo>
                    <a:pt x="8" y="42"/>
                    <a:pt x="0" y="51"/>
                    <a:pt x="0" y="60"/>
                  </a:cubicBezTo>
                  <a:cubicBezTo>
                    <a:pt x="0" y="70"/>
                    <a:pt x="8" y="78"/>
                    <a:pt x="18" y="78"/>
                  </a:cubicBezTo>
                  <a:cubicBezTo>
                    <a:pt x="18" y="78"/>
                    <a:pt x="18" y="78"/>
                    <a:pt x="18" y="78"/>
                  </a:cubicBezTo>
                  <a:cubicBezTo>
                    <a:pt x="25" y="78"/>
                    <a:pt x="31" y="74"/>
                    <a:pt x="34" y="67"/>
                  </a:cubicBezTo>
                  <a:cubicBezTo>
                    <a:pt x="53" y="67"/>
                    <a:pt x="53" y="67"/>
                    <a:pt x="53" y="67"/>
                  </a:cubicBezTo>
                  <a:cubicBezTo>
                    <a:pt x="53" y="86"/>
                    <a:pt x="53" y="86"/>
                    <a:pt x="53" y="86"/>
                  </a:cubicBezTo>
                  <a:cubicBezTo>
                    <a:pt x="46" y="89"/>
                    <a:pt x="42" y="95"/>
                    <a:pt x="42" y="103"/>
                  </a:cubicBezTo>
                  <a:cubicBezTo>
                    <a:pt x="42" y="103"/>
                    <a:pt x="42" y="103"/>
                    <a:pt x="42" y="103"/>
                  </a:cubicBezTo>
                  <a:cubicBezTo>
                    <a:pt x="42" y="112"/>
                    <a:pt x="50" y="120"/>
                    <a:pt x="60" y="120"/>
                  </a:cubicBezTo>
                  <a:cubicBezTo>
                    <a:pt x="70" y="120"/>
                    <a:pt x="78" y="112"/>
                    <a:pt x="78" y="103"/>
                  </a:cubicBezTo>
                  <a:cubicBezTo>
                    <a:pt x="78" y="103"/>
                    <a:pt x="78" y="103"/>
                    <a:pt x="78" y="103"/>
                  </a:cubicBezTo>
                  <a:cubicBezTo>
                    <a:pt x="78" y="95"/>
                    <a:pt x="73" y="89"/>
                    <a:pt x="67" y="86"/>
                  </a:cubicBezTo>
                  <a:cubicBezTo>
                    <a:pt x="67" y="67"/>
                    <a:pt x="67" y="67"/>
                    <a:pt x="67" y="67"/>
                  </a:cubicBezTo>
                  <a:cubicBezTo>
                    <a:pt x="85" y="67"/>
                    <a:pt x="85" y="67"/>
                    <a:pt x="85"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1" name="Freeform 881"/>
            <p:cNvSpPr>
              <a:spLocks/>
            </p:cNvSpPr>
            <p:nvPr/>
          </p:nvSpPr>
          <p:spPr bwMode="auto">
            <a:xfrm>
              <a:off x="17645063" y="1431925"/>
              <a:ext cx="80963" cy="80963"/>
            </a:xfrm>
            <a:custGeom>
              <a:avLst/>
              <a:gdLst>
                <a:gd name="T0" fmla="*/ 120 w 120"/>
                <a:gd name="T1" fmla="*/ 60 h 120"/>
                <a:gd name="T2" fmla="*/ 103 w 120"/>
                <a:gd name="T3" fmla="*/ 42 h 120"/>
                <a:gd name="T4" fmla="*/ 103 w 120"/>
                <a:gd name="T5" fmla="*/ 42 h 120"/>
                <a:gd name="T6" fmla="*/ 86 w 120"/>
                <a:gd name="T7" fmla="*/ 54 h 120"/>
                <a:gd name="T8" fmla="*/ 67 w 120"/>
                <a:gd name="T9" fmla="*/ 54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4 h 120"/>
                <a:gd name="T26" fmla="*/ 35 w 120"/>
                <a:gd name="T27" fmla="*/ 54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5 w 120"/>
                <a:gd name="T39" fmla="*/ 67 h 120"/>
                <a:gd name="T40" fmla="*/ 53 w 120"/>
                <a:gd name="T41" fmla="*/ 67 h 120"/>
                <a:gd name="T42" fmla="*/ 53 w 120"/>
                <a:gd name="T43" fmla="*/ 86 h 120"/>
                <a:gd name="T44" fmla="*/ 42 w 120"/>
                <a:gd name="T45" fmla="*/ 103 h 120"/>
                <a:gd name="T46" fmla="*/ 42 w 120"/>
                <a:gd name="T47" fmla="*/ 103 h 120"/>
                <a:gd name="T48" fmla="*/ 60 w 120"/>
                <a:gd name="T49" fmla="*/ 120 h 120"/>
                <a:gd name="T50" fmla="*/ 78 w 120"/>
                <a:gd name="T51" fmla="*/ 103 h 120"/>
                <a:gd name="T52" fmla="*/ 78 w 120"/>
                <a:gd name="T53" fmla="*/ 103 h 120"/>
                <a:gd name="T54" fmla="*/ 67 w 120"/>
                <a:gd name="T55" fmla="*/ 86 h 120"/>
                <a:gd name="T56" fmla="*/ 67 w 120"/>
                <a:gd name="T57" fmla="*/ 67 h 120"/>
                <a:gd name="T58" fmla="*/ 86 w 120"/>
                <a:gd name="T59" fmla="*/ 67 h 120"/>
                <a:gd name="T60" fmla="*/ 103 w 120"/>
                <a:gd name="T61" fmla="*/ 78 h 120"/>
                <a:gd name="T62" fmla="*/ 103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1"/>
                    <a:pt x="112" y="42"/>
                    <a:pt x="103" y="42"/>
                  </a:cubicBezTo>
                  <a:cubicBezTo>
                    <a:pt x="103" y="42"/>
                    <a:pt x="103" y="42"/>
                    <a:pt x="103" y="42"/>
                  </a:cubicBezTo>
                  <a:cubicBezTo>
                    <a:pt x="95" y="42"/>
                    <a:pt x="89" y="47"/>
                    <a:pt x="86" y="54"/>
                  </a:cubicBezTo>
                  <a:cubicBezTo>
                    <a:pt x="67" y="54"/>
                    <a:pt x="67" y="54"/>
                    <a:pt x="67" y="54"/>
                  </a:cubicBezTo>
                  <a:cubicBezTo>
                    <a:pt x="67" y="35"/>
                    <a:pt x="67" y="35"/>
                    <a:pt x="67" y="35"/>
                  </a:cubicBezTo>
                  <a:cubicBezTo>
                    <a:pt x="74"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7" y="32"/>
                    <a:pt x="53" y="35"/>
                  </a:cubicBezTo>
                  <a:cubicBezTo>
                    <a:pt x="53" y="54"/>
                    <a:pt x="53" y="54"/>
                    <a:pt x="53" y="54"/>
                  </a:cubicBezTo>
                  <a:cubicBezTo>
                    <a:pt x="35" y="54"/>
                    <a:pt x="35" y="54"/>
                    <a:pt x="35" y="54"/>
                  </a:cubicBezTo>
                  <a:cubicBezTo>
                    <a:pt x="32" y="47"/>
                    <a:pt x="26" y="42"/>
                    <a:pt x="18" y="42"/>
                  </a:cubicBezTo>
                  <a:cubicBezTo>
                    <a:pt x="18" y="42"/>
                    <a:pt x="18" y="42"/>
                    <a:pt x="18" y="42"/>
                  </a:cubicBezTo>
                  <a:cubicBezTo>
                    <a:pt x="8" y="42"/>
                    <a:pt x="0" y="51"/>
                    <a:pt x="0" y="60"/>
                  </a:cubicBezTo>
                  <a:cubicBezTo>
                    <a:pt x="0" y="70"/>
                    <a:pt x="8" y="78"/>
                    <a:pt x="18" y="78"/>
                  </a:cubicBezTo>
                  <a:cubicBezTo>
                    <a:pt x="18" y="78"/>
                    <a:pt x="18" y="78"/>
                    <a:pt x="18" y="78"/>
                  </a:cubicBezTo>
                  <a:cubicBezTo>
                    <a:pt x="26" y="78"/>
                    <a:pt x="32" y="74"/>
                    <a:pt x="35" y="67"/>
                  </a:cubicBezTo>
                  <a:cubicBezTo>
                    <a:pt x="53" y="67"/>
                    <a:pt x="53" y="67"/>
                    <a:pt x="53" y="67"/>
                  </a:cubicBezTo>
                  <a:cubicBezTo>
                    <a:pt x="53" y="86"/>
                    <a:pt x="53" y="86"/>
                    <a:pt x="53" y="86"/>
                  </a:cubicBezTo>
                  <a:cubicBezTo>
                    <a:pt x="47" y="89"/>
                    <a:pt x="42" y="95"/>
                    <a:pt x="42" y="103"/>
                  </a:cubicBezTo>
                  <a:cubicBezTo>
                    <a:pt x="42" y="103"/>
                    <a:pt x="42" y="103"/>
                    <a:pt x="42" y="103"/>
                  </a:cubicBezTo>
                  <a:cubicBezTo>
                    <a:pt x="42" y="112"/>
                    <a:pt x="50" y="120"/>
                    <a:pt x="60" y="120"/>
                  </a:cubicBezTo>
                  <a:cubicBezTo>
                    <a:pt x="70" y="120"/>
                    <a:pt x="78" y="112"/>
                    <a:pt x="78" y="103"/>
                  </a:cubicBezTo>
                  <a:cubicBezTo>
                    <a:pt x="78" y="103"/>
                    <a:pt x="78" y="103"/>
                    <a:pt x="78" y="103"/>
                  </a:cubicBezTo>
                  <a:cubicBezTo>
                    <a:pt x="78" y="95"/>
                    <a:pt x="74" y="89"/>
                    <a:pt x="67" y="86"/>
                  </a:cubicBezTo>
                  <a:cubicBezTo>
                    <a:pt x="67" y="67"/>
                    <a:pt x="67" y="67"/>
                    <a:pt x="67" y="67"/>
                  </a:cubicBezTo>
                  <a:cubicBezTo>
                    <a:pt x="86" y="67"/>
                    <a:pt x="86" y="67"/>
                    <a:pt x="86" y="67"/>
                  </a:cubicBezTo>
                  <a:cubicBezTo>
                    <a:pt x="89" y="74"/>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2" name="Freeform 882"/>
            <p:cNvSpPr>
              <a:spLocks/>
            </p:cNvSpPr>
            <p:nvPr/>
          </p:nvSpPr>
          <p:spPr bwMode="auto">
            <a:xfrm>
              <a:off x="17803813" y="1431925"/>
              <a:ext cx="80963" cy="80963"/>
            </a:xfrm>
            <a:custGeom>
              <a:avLst/>
              <a:gdLst>
                <a:gd name="T0" fmla="*/ 120 w 120"/>
                <a:gd name="T1" fmla="*/ 60 h 120"/>
                <a:gd name="T2" fmla="*/ 102 w 120"/>
                <a:gd name="T3" fmla="*/ 42 h 120"/>
                <a:gd name="T4" fmla="*/ 102 w 120"/>
                <a:gd name="T5" fmla="*/ 42 h 120"/>
                <a:gd name="T6" fmla="*/ 86 w 120"/>
                <a:gd name="T7" fmla="*/ 54 h 120"/>
                <a:gd name="T8" fmla="*/ 67 w 120"/>
                <a:gd name="T9" fmla="*/ 54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4 h 120"/>
                <a:gd name="T26" fmla="*/ 34 w 120"/>
                <a:gd name="T27" fmla="*/ 54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3 h 120"/>
                <a:gd name="T46" fmla="*/ 42 w 120"/>
                <a:gd name="T47" fmla="*/ 103 h 120"/>
                <a:gd name="T48" fmla="*/ 60 w 120"/>
                <a:gd name="T49" fmla="*/ 120 h 120"/>
                <a:gd name="T50" fmla="*/ 78 w 120"/>
                <a:gd name="T51" fmla="*/ 103 h 120"/>
                <a:gd name="T52" fmla="*/ 78 w 120"/>
                <a:gd name="T53" fmla="*/ 103 h 120"/>
                <a:gd name="T54" fmla="*/ 67 w 120"/>
                <a:gd name="T55" fmla="*/ 86 h 120"/>
                <a:gd name="T56" fmla="*/ 67 w 120"/>
                <a:gd name="T57" fmla="*/ 67 h 120"/>
                <a:gd name="T58" fmla="*/ 86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1"/>
                    <a:pt x="112" y="42"/>
                    <a:pt x="102" y="42"/>
                  </a:cubicBezTo>
                  <a:cubicBezTo>
                    <a:pt x="102" y="42"/>
                    <a:pt x="102" y="42"/>
                    <a:pt x="102" y="42"/>
                  </a:cubicBezTo>
                  <a:cubicBezTo>
                    <a:pt x="95" y="42"/>
                    <a:pt x="88" y="47"/>
                    <a:pt x="86" y="54"/>
                  </a:cubicBezTo>
                  <a:cubicBezTo>
                    <a:pt x="67" y="54"/>
                    <a:pt x="67" y="54"/>
                    <a:pt x="67" y="54"/>
                  </a:cubicBezTo>
                  <a:cubicBezTo>
                    <a:pt x="67" y="35"/>
                    <a:pt x="67" y="35"/>
                    <a:pt x="67" y="35"/>
                  </a:cubicBezTo>
                  <a:cubicBezTo>
                    <a:pt x="73"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7" y="32"/>
                    <a:pt x="53" y="35"/>
                  </a:cubicBezTo>
                  <a:cubicBezTo>
                    <a:pt x="53" y="54"/>
                    <a:pt x="53" y="54"/>
                    <a:pt x="53" y="54"/>
                  </a:cubicBezTo>
                  <a:cubicBezTo>
                    <a:pt x="34" y="54"/>
                    <a:pt x="34" y="54"/>
                    <a:pt x="34" y="54"/>
                  </a:cubicBezTo>
                  <a:cubicBezTo>
                    <a:pt x="32" y="47"/>
                    <a:pt x="25" y="42"/>
                    <a:pt x="18" y="42"/>
                  </a:cubicBezTo>
                  <a:cubicBezTo>
                    <a:pt x="18" y="42"/>
                    <a:pt x="18" y="42"/>
                    <a:pt x="18" y="42"/>
                  </a:cubicBezTo>
                  <a:cubicBezTo>
                    <a:pt x="8" y="42"/>
                    <a:pt x="0" y="51"/>
                    <a:pt x="0" y="60"/>
                  </a:cubicBezTo>
                  <a:cubicBezTo>
                    <a:pt x="0" y="70"/>
                    <a:pt x="8" y="78"/>
                    <a:pt x="18" y="78"/>
                  </a:cubicBezTo>
                  <a:cubicBezTo>
                    <a:pt x="18" y="78"/>
                    <a:pt x="18" y="78"/>
                    <a:pt x="18" y="78"/>
                  </a:cubicBezTo>
                  <a:cubicBezTo>
                    <a:pt x="25" y="78"/>
                    <a:pt x="32" y="74"/>
                    <a:pt x="34" y="67"/>
                  </a:cubicBezTo>
                  <a:cubicBezTo>
                    <a:pt x="53" y="67"/>
                    <a:pt x="53" y="67"/>
                    <a:pt x="53" y="67"/>
                  </a:cubicBezTo>
                  <a:cubicBezTo>
                    <a:pt x="53" y="86"/>
                    <a:pt x="53" y="86"/>
                    <a:pt x="53" y="86"/>
                  </a:cubicBezTo>
                  <a:cubicBezTo>
                    <a:pt x="47" y="89"/>
                    <a:pt x="42" y="95"/>
                    <a:pt x="42" y="103"/>
                  </a:cubicBezTo>
                  <a:cubicBezTo>
                    <a:pt x="42" y="103"/>
                    <a:pt x="42" y="103"/>
                    <a:pt x="42" y="103"/>
                  </a:cubicBezTo>
                  <a:cubicBezTo>
                    <a:pt x="42" y="112"/>
                    <a:pt x="50" y="120"/>
                    <a:pt x="60" y="120"/>
                  </a:cubicBezTo>
                  <a:cubicBezTo>
                    <a:pt x="70" y="120"/>
                    <a:pt x="78" y="112"/>
                    <a:pt x="78" y="103"/>
                  </a:cubicBezTo>
                  <a:cubicBezTo>
                    <a:pt x="78" y="103"/>
                    <a:pt x="78" y="103"/>
                    <a:pt x="78" y="103"/>
                  </a:cubicBezTo>
                  <a:cubicBezTo>
                    <a:pt x="78" y="95"/>
                    <a:pt x="73" y="89"/>
                    <a:pt x="67" y="86"/>
                  </a:cubicBezTo>
                  <a:cubicBezTo>
                    <a:pt x="67" y="67"/>
                    <a:pt x="67" y="67"/>
                    <a:pt x="67" y="67"/>
                  </a:cubicBezTo>
                  <a:cubicBezTo>
                    <a:pt x="86" y="67"/>
                    <a:pt x="86" y="67"/>
                    <a:pt x="86"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3" name="Freeform 883"/>
            <p:cNvSpPr>
              <a:spLocks/>
            </p:cNvSpPr>
            <p:nvPr/>
          </p:nvSpPr>
          <p:spPr bwMode="auto">
            <a:xfrm>
              <a:off x="17962563" y="1431925"/>
              <a:ext cx="80963" cy="80963"/>
            </a:xfrm>
            <a:custGeom>
              <a:avLst/>
              <a:gdLst>
                <a:gd name="T0" fmla="*/ 120 w 120"/>
                <a:gd name="T1" fmla="*/ 60 h 120"/>
                <a:gd name="T2" fmla="*/ 103 w 120"/>
                <a:gd name="T3" fmla="*/ 42 h 120"/>
                <a:gd name="T4" fmla="*/ 103 w 120"/>
                <a:gd name="T5" fmla="*/ 42 h 120"/>
                <a:gd name="T6" fmla="*/ 86 w 120"/>
                <a:gd name="T7" fmla="*/ 54 h 120"/>
                <a:gd name="T8" fmla="*/ 67 w 120"/>
                <a:gd name="T9" fmla="*/ 54 h 120"/>
                <a:gd name="T10" fmla="*/ 67 w 120"/>
                <a:gd name="T11" fmla="*/ 35 h 120"/>
                <a:gd name="T12" fmla="*/ 78 w 120"/>
                <a:gd name="T13" fmla="*/ 18 h 120"/>
                <a:gd name="T14" fmla="*/ 78 w 120"/>
                <a:gd name="T15" fmla="*/ 18 h 120"/>
                <a:gd name="T16" fmla="*/ 60 w 120"/>
                <a:gd name="T17" fmla="*/ 0 h 120"/>
                <a:gd name="T18" fmla="*/ 43 w 120"/>
                <a:gd name="T19" fmla="*/ 18 h 120"/>
                <a:gd name="T20" fmla="*/ 43 w 120"/>
                <a:gd name="T21" fmla="*/ 18 h 120"/>
                <a:gd name="T22" fmla="*/ 54 w 120"/>
                <a:gd name="T23" fmla="*/ 35 h 120"/>
                <a:gd name="T24" fmla="*/ 54 w 120"/>
                <a:gd name="T25" fmla="*/ 54 h 120"/>
                <a:gd name="T26" fmla="*/ 35 w 120"/>
                <a:gd name="T27" fmla="*/ 54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5 w 120"/>
                <a:gd name="T39" fmla="*/ 67 h 120"/>
                <a:gd name="T40" fmla="*/ 54 w 120"/>
                <a:gd name="T41" fmla="*/ 67 h 120"/>
                <a:gd name="T42" fmla="*/ 54 w 120"/>
                <a:gd name="T43" fmla="*/ 86 h 120"/>
                <a:gd name="T44" fmla="*/ 43 w 120"/>
                <a:gd name="T45" fmla="*/ 103 h 120"/>
                <a:gd name="T46" fmla="*/ 43 w 120"/>
                <a:gd name="T47" fmla="*/ 103 h 120"/>
                <a:gd name="T48" fmla="*/ 60 w 120"/>
                <a:gd name="T49" fmla="*/ 120 h 120"/>
                <a:gd name="T50" fmla="*/ 78 w 120"/>
                <a:gd name="T51" fmla="*/ 103 h 120"/>
                <a:gd name="T52" fmla="*/ 78 w 120"/>
                <a:gd name="T53" fmla="*/ 103 h 120"/>
                <a:gd name="T54" fmla="*/ 67 w 120"/>
                <a:gd name="T55" fmla="*/ 86 h 120"/>
                <a:gd name="T56" fmla="*/ 67 w 120"/>
                <a:gd name="T57" fmla="*/ 67 h 120"/>
                <a:gd name="T58" fmla="*/ 86 w 120"/>
                <a:gd name="T59" fmla="*/ 67 h 120"/>
                <a:gd name="T60" fmla="*/ 103 w 120"/>
                <a:gd name="T61" fmla="*/ 78 h 120"/>
                <a:gd name="T62" fmla="*/ 103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1"/>
                    <a:pt x="112" y="42"/>
                    <a:pt x="103" y="42"/>
                  </a:cubicBezTo>
                  <a:cubicBezTo>
                    <a:pt x="103" y="42"/>
                    <a:pt x="103" y="42"/>
                    <a:pt x="103" y="42"/>
                  </a:cubicBezTo>
                  <a:cubicBezTo>
                    <a:pt x="95" y="42"/>
                    <a:pt x="89" y="47"/>
                    <a:pt x="86" y="54"/>
                  </a:cubicBezTo>
                  <a:cubicBezTo>
                    <a:pt x="67" y="54"/>
                    <a:pt x="67" y="54"/>
                    <a:pt x="67" y="54"/>
                  </a:cubicBezTo>
                  <a:cubicBezTo>
                    <a:pt x="67" y="35"/>
                    <a:pt x="67" y="35"/>
                    <a:pt x="67" y="35"/>
                  </a:cubicBezTo>
                  <a:cubicBezTo>
                    <a:pt x="74" y="32"/>
                    <a:pt x="78" y="26"/>
                    <a:pt x="78" y="18"/>
                  </a:cubicBezTo>
                  <a:cubicBezTo>
                    <a:pt x="78" y="18"/>
                    <a:pt x="78" y="18"/>
                    <a:pt x="78" y="18"/>
                  </a:cubicBezTo>
                  <a:cubicBezTo>
                    <a:pt x="78" y="8"/>
                    <a:pt x="70" y="0"/>
                    <a:pt x="60" y="0"/>
                  </a:cubicBezTo>
                  <a:cubicBezTo>
                    <a:pt x="51" y="0"/>
                    <a:pt x="43" y="8"/>
                    <a:pt x="43" y="18"/>
                  </a:cubicBezTo>
                  <a:cubicBezTo>
                    <a:pt x="43" y="18"/>
                    <a:pt x="43" y="18"/>
                    <a:pt x="43" y="18"/>
                  </a:cubicBezTo>
                  <a:cubicBezTo>
                    <a:pt x="43" y="26"/>
                    <a:pt x="47" y="32"/>
                    <a:pt x="54" y="35"/>
                  </a:cubicBezTo>
                  <a:cubicBezTo>
                    <a:pt x="54" y="54"/>
                    <a:pt x="54" y="54"/>
                    <a:pt x="54" y="54"/>
                  </a:cubicBezTo>
                  <a:cubicBezTo>
                    <a:pt x="35" y="54"/>
                    <a:pt x="35" y="54"/>
                    <a:pt x="35" y="54"/>
                  </a:cubicBezTo>
                  <a:cubicBezTo>
                    <a:pt x="32" y="47"/>
                    <a:pt x="26" y="42"/>
                    <a:pt x="18" y="42"/>
                  </a:cubicBezTo>
                  <a:cubicBezTo>
                    <a:pt x="18" y="42"/>
                    <a:pt x="18" y="42"/>
                    <a:pt x="18" y="42"/>
                  </a:cubicBezTo>
                  <a:cubicBezTo>
                    <a:pt x="8" y="42"/>
                    <a:pt x="0" y="51"/>
                    <a:pt x="0" y="60"/>
                  </a:cubicBezTo>
                  <a:cubicBezTo>
                    <a:pt x="0" y="70"/>
                    <a:pt x="8" y="78"/>
                    <a:pt x="18" y="78"/>
                  </a:cubicBezTo>
                  <a:cubicBezTo>
                    <a:pt x="18" y="78"/>
                    <a:pt x="18" y="78"/>
                    <a:pt x="18" y="78"/>
                  </a:cubicBezTo>
                  <a:cubicBezTo>
                    <a:pt x="26" y="78"/>
                    <a:pt x="32" y="74"/>
                    <a:pt x="35" y="67"/>
                  </a:cubicBezTo>
                  <a:cubicBezTo>
                    <a:pt x="54" y="67"/>
                    <a:pt x="54" y="67"/>
                    <a:pt x="54" y="67"/>
                  </a:cubicBezTo>
                  <a:cubicBezTo>
                    <a:pt x="54" y="86"/>
                    <a:pt x="54" y="86"/>
                    <a:pt x="54" y="86"/>
                  </a:cubicBezTo>
                  <a:cubicBezTo>
                    <a:pt x="47" y="89"/>
                    <a:pt x="43" y="95"/>
                    <a:pt x="43" y="103"/>
                  </a:cubicBezTo>
                  <a:cubicBezTo>
                    <a:pt x="43" y="103"/>
                    <a:pt x="43" y="103"/>
                    <a:pt x="43" y="103"/>
                  </a:cubicBezTo>
                  <a:cubicBezTo>
                    <a:pt x="43" y="112"/>
                    <a:pt x="51" y="120"/>
                    <a:pt x="60" y="120"/>
                  </a:cubicBezTo>
                  <a:cubicBezTo>
                    <a:pt x="70" y="120"/>
                    <a:pt x="78" y="112"/>
                    <a:pt x="78" y="103"/>
                  </a:cubicBezTo>
                  <a:cubicBezTo>
                    <a:pt x="78" y="103"/>
                    <a:pt x="78" y="103"/>
                    <a:pt x="78" y="103"/>
                  </a:cubicBezTo>
                  <a:cubicBezTo>
                    <a:pt x="78" y="95"/>
                    <a:pt x="74" y="89"/>
                    <a:pt x="67" y="86"/>
                  </a:cubicBezTo>
                  <a:cubicBezTo>
                    <a:pt x="67" y="67"/>
                    <a:pt x="67" y="67"/>
                    <a:pt x="67" y="67"/>
                  </a:cubicBezTo>
                  <a:cubicBezTo>
                    <a:pt x="86" y="67"/>
                    <a:pt x="86" y="67"/>
                    <a:pt x="86" y="67"/>
                  </a:cubicBezTo>
                  <a:cubicBezTo>
                    <a:pt x="89" y="74"/>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4" name="Freeform 884"/>
            <p:cNvSpPr>
              <a:spLocks/>
            </p:cNvSpPr>
            <p:nvPr/>
          </p:nvSpPr>
          <p:spPr bwMode="auto">
            <a:xfrm>
              <a:off x="18121313" y="1431925"/>
              <a:ext cx="80963" cy="80963"/>
            </a:xfrm>
            <a:custGeom>
              <a:avLst/>
              <a:gdLst>
                <a:gd name="T0" fmla="*/ 120 w 120"/>
                <a:gd name="T1" fmla="*/ 60 h 120"/>
                <a:gd name="T2" fmla="*/ 102 w 120"/>
                <a:gd name="T3" fmla="*/ 42 h 120"/>
                <a:gd name="T4" fmla="*/ 102 w 120"/>
                <a:gd name="T5" fmla="*/ 42 h 120"/>
                <a:gd name="T6" fmla="*/ 86 w 120"/>
                <a:gd name="T7" fmla="*/ 54 h 120"/>
                <a:gd name="T8" fmla="*/ 67 w 120"/>
                <a:gd name="T9" fmla="*/ 54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4 h 120"/>
                <a:gd name="T26" fmla="*/ 34 w 120"/>
                <a:gd name="T27" fmla="*/ 54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3 h 120"/>
                <a:gd name="T46" fmla="*/ 42 w 120"/>
                <a:gd name="T47" fmla="*/ 103 h 120"/>
                <a:gd name="T48" fmla="*/ 60 w 120"/>
                <a:gd name="T49" fmla="*/ 120 h 120"/>
                <a:gd name="T50" fmla="*/ 78 w 120"/>
                <a:gd name="T51" fmla="*/ 103 h 120"/>
                <a:gd name="T52" fmla="*/ 78 w 120"/>
                <a:gd name="T53" fmla="*/ 103 h 120"/>
                <a:gd name="T54" fmla="*/ 67 w 120"/>
                <a:gd name="T55" fmla="*/ 86 h 120"/>
                <a:gd name="T56" fmla="*/ 67 w 120"/>
                <a:gd name="T57" fmla="*/ 67 h 120"/>
                <a:gd name="T58" fmla="*/ 86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1"/>
                    <a:pt x="112" y="42"/>
                    <a:pt x="102" y="42"/>
                  </a:cubicBezTo>
                  <a:cubicBezTo>
                    <a:pt x="102" y="42"/>
                    <a:pt x="102" y="42"/>
                    <a:pt x="102" y="42"/>
                  </a:cubicBezTo>
                  <a:cubicBezTo>
                    <a:pt x="95" y="42"/>
                    <a:pt x="88" y="47"/>
                    <a:pt x="86" y="54"/>
                  </a:cubicBezTo>
                  <a:cubicBezTo>
                    <a:pt x="67" y="54"/>
                    <a:pt x="67" y="54"/>
                    <a:pt x="67" y="54"/>
                  </a:cubicBezTo>
                  <a:cubicBezTo>
                    <a:pt x="67" y="35"/>
                    <a:pt x="67" y="35"/>
                    <a:pt x="67" y="35"/>
                  </a:cubicBezTo>
                  <a:cubicBezTo>
                    <a:pt x="73"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7" y="32"/>
                    <a:pt x="53" y="35"/>
                  </a:cubicBezTo>
                  <a:cubicBezTo>
                    <a:pt x="53" y="54"/>
                    <a:pt x="53" y="54"/>
                    <a:pt x="53" y="54"/>
                  </a:cubicBezTo>
                  <a:cubicBezTo>
                    <a:pt x="34" y="54"/>
                    <a:pt x="34" y="54"/>
                    <a:pt x="34" y="54"/>
                  </a:cubicBezTo>
                  <a:cubicBezTo>
                    <a:pt x="32" y="47"/>
                    <a:pt x="25" y="42"/>
                    <a:pt x="18" y="42"/>
                  </a:cubicBezTo>
                  <a:cubicBezTo>
                    <a:pt x="18" y="42"/>
                    <a:pt x="18" y="42"/>
                    <a:pt x="18" y="42"/>
                  </a:cubicBezTo>
                  <a:cubicBezTo>
                    <a:pt x="8" y="42"/>
                    <a:pt x="0" y="51"/>
                    <a:pt x="0" y="60"/>
                  </a:cubicBezTo>
                  <a:cubicBezTo>
                    <a:pt x="0" y="70"/>
                    <a:pt x="8" y="78"/>
                    <a:pt x="18" y="78"/>
                  </a:cubicBezTo>
                  <a:cubicBezTo>
                    <a:pt x="18" y="78"/>
                    <a:pt x="18" y="78"/>
                    <a:pt x="18" y="78"/>
                  </a:cubicBezTo>
                  <a:cubicBezTo>
                    <a:pt x="25" y="78"/>
                    <a:pt x="32" y="74"/>
                    <a:pt x="34" y="67"/>
                  </a:cubicBezTo>
                  <a:cubicBezTo>
                    <a:pt x="53" y="67"/>
                    <a:pt x="53" y="67"/>
                    <a:pt x="53" y="67"/>
                  </a:cubicBezTo>
                  <a:cubicBezTo>
                    <a:pt x="53" y="86"/>
                    <a:pt x="53" y="86"/>
                    <a:pt x="53" y="86"/>
                  </a:cubicBezTo>
                  <a:cubicBezTo>
                    <a:pt x="47" y="89"/>
                    <a:pt x="42" y="95"/>
                    <a:pt x="42" y="103"/>
                  </a:cubicBezTo>
                  <a:cubicBezTo>
                    <a:pt x="42" y="103"/>
                    <a:pt x="42" y="103"/>
                    <a:pt x="42" y="103"/>
                  </a:cubicBezTo>
                  <a:cubicBezTo>
                    <a:pt x="42" y="112"/>
                    <a:pt x="50" y="120"/>
                    <a:pt x="60" y="120"/>
                  </a:cubicBezTo>
                  <a:cubicBezTo>
                    <a:pt x="70" y="120"/>
                    <a:pt x="78" y="112"/>
                    <a:pt x="78" y="103"/>
                  </a:cubicBezTo>
                  <a:cubicBezTo>
                    <a:pt x="78" y="103"/>
                    <a:pt x="78" y="103"/>
                    <a:pt x="78" y="103"/>
                  </a:cubicBezTo>
                  <a:cubicBezTo>
                    <a:pt x="78" y="95"/>
                    <a:pt x="73" y="89"/>
                    <a:pt x="67" y="86"/>
                  </a:cubicBezTo>
                  <a:cubicBezTo>
                    <a:pt x="67" y="67"/>
                    <a:pt x="67" y="67"/>
                    <a:pt x="67" y="67"/>
                  </a:cubicBezTo>
                  <a:cubicBezTo>
                    <a:pt x="86" y="67"/>
                    <a:pt x="86" y="67"/>
                    <a:pt x="86"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5" name="Freeform 885"/>
            <p:cNvSpPr>
              <a:spLocks/>
            </p:cNvSpPr>
            <p:nvPr/>
          </p:nvSpPr>
          <p:spPr bwMode="auto">
            <a:xfrm>
              <a:off x="17487900" y="1589088"/>
              <a:ext cx="80963" cy="80963"/>
            </a:xfrm>
            <a:custGeom>
              <a:avLst/>
              <a:gdLst>
                <a:gd name="T0" fmla="*/ 120 w 120"/>
                <a:gd name="T1" fmla="*/ 60 h 121"/>
                <a:gd name="T2" fmla="*/ 102 w 120"/>
                <a:gd name="T3" fmla="*/ 43 h 121"/>
                <a:gd name="T4" fmla="*/ 102 w 120"/>
                <a:gd name="T5" fmla="*/ 43 h 121"/>
                <a:gd name="T6" fmla="*/ 85 w 120"/>
                <a:gd name="T7" fmla="*/ 54 h 121"/>
                <a:gd name="T8" fmla="*/ 67 w 120"/>
                <a:gd name="T9" fmla="*/ 54 h 121"/>
                <a:gd name="T10" fmla="*/ 67 w 120"/>
                <a:gd name="T11" fmla="*/ 35 h 121"/>
                <a:gd name="T12" fmla="*/ 78 w 120"/>
                <a:gd name="T13" fmla="*/ 18 h 121"/>
                <a:gd name="T14" fmla="*/ 78 w 120"/>
                <a:gd name="T15" fmla="*/ 18 h 121"/>
                <a:gd name="T16" fmla="*/ 60 w 120"/>
                <a:gd name="T17" fmla="*/ 0 h 121"/>
                <a:gd name="T18" fmla="*/ 42 w 120"/>
                <a:gd name="T19" fmla="*/ 18 h 121"/>
                <a:gd name="T20" fmla="*/ 42 w 120"/>
                <a:gd name="T21" fmla="*/ 18 h 121"/>
                <a:gd name="T22" fmla="*/ 53 w 120"/>
                <a:gd name="T23" fmla="*/ 35 h 121"/>
                <a:gd name="T24" fmla="*/ 53 w 120"/>
                <a:gd name="T25" fmla="*/ 54 h 121"/>
                <a:gd name="T26" fmla="*/ 34 w 120"/>
                <a:gd name="T27" fmla="*/ 54 h 121"/>
                <a:gd name="T28" fmla="*/ 18 w 120"/>
                <a:gd name="T29" fmla="*/ 43 h 121"/>
                <a:gd name="T30" fmla="*/ 18 w 120"/>
                <a:gd name="T31" fmla="*/ 43 h 121"/>
                <a:gd name="T32" fmla="*/ 0 w 120"/>
                <a:gd name="T33" fmla="*/ 60 h 121"/>
                <a:gd name="T34" fmla="*/ 18 w 120"/>
                <a:gd name="T35" fmla="*/ 78 h 121"/>
                <a:gd name="T36" fmla="*/ 18 w 120"/>
                <a:gd name="T37" fmla="*/ 78 h 121"/>
                <a:gd name="T38" fmla="*/ 34 w 120"/>
                <a:gd name="T39" fmla="*/ 67 h 121"/>
                <a:gd name="T40" fmla="*/ 53 w 120"/>
                <a:gd name="T41" fmla="*/ 67 h 121"/>
                <a:gd name="T42" fmla="*/ 53 w 120"/>
                <a:gd name="T43" fmla="*/ 86 h 121"/>
                <a:gd name="T44" fmla="*/ 42 w 120"/>
                <a:gd name="T45" fmla="*/ 103 h 121"/>
                <a:gd name="T46" fmla="*/ 42 w 120"/>
                <a:gd name="T47" fmla="*/ 103 h 121"/>
                <a:gd name="T48" fmla="*/ 60 w 120"/>
                <a:gd name="T49" fmla="*/ 121 h 121"/>
                <a:gd name="T50" fmla="*/ 78 w 120"/>
                <a:gd name="T51" fmla="*/ 103 h 121"/>
                <a:gd name="T52" fmla="*/ 78 w 120"/>
                <a:gd name="T53" fmla="*/ 103 h 121"/>
                <a:gd name="T54" fmla="*/ 67 w 120"/>
                <a:gd name="T55" fmla="*/ 86 h 121"/>
                <a:gd name="T56" fmla="*/ 67 w 120"/>
                <a:gd name="T57" fmla="*/ 67 h 121"/>
                <a:gd name="T58" fmla="*/ 85 w 120"/>
                <a:gd name="T59" fmla="*/ 67 h 121"/>
                <a:gd name="T60" fmla="*/ 102 w 120"/>
                <a:gd name="T61" fmla="*/ 78 h 121"/>
                <a:gd name="T62" fmla="*/ 102 w 120"/>
                <a:gd name="T63" fmla="*/ 78 h 121"/>
                <a:gd name="T64" fmla="*/ 120 w 120"/>
                <a:gd name="T65" fmla="*/ 60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1">
                  <a:moveTo>
                    <a:pt x="120" y="60"/>
                  </a:moveTo>
                  <a:cubicBezTo>
                    <a:pt x="120" y="51"/>
                    <a:pt x="112" y="43"/>
                    <a:pt x="102" y="43"/>
                  </a:cubicBezTo>
                  <a:cubicBezTo>
                    <a:pt x="102" y="43"/>
                    <a:pt x="102" y="43"/>
                    <a:pt x="102" y="43"/>
                  </a:cubicBezTo>
                  <a:cubicBezTo>
                    <a:pt x="95" y="43"/>
                    <a:pt x="88" y="47"/>
                    <a:pt x="85" y="54"/>
                  </a:cubicBezTo>
                  <a:cubicBezTo>
                    <a:pt x="67" y="54"/>
                    <a:pt x="67" y="54"/>
                    <a:pt x="67" y="54"/>
                  </a:cubicBezTo>
                  <a:cubicBezTo>
                    <a:pt x="67" y="35"/>
                    <a:pt x="67" y="35"/>
                    <a:pt x="67" y="35"/>
                  </a:cubicBezTo>
                  <a:cubicBezTo>
                    <a:pt x="73"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6" y="32"/>
                    <a:pt x="53" y="35"/>
                  </a:cubicBezTo>
                  <a:cubicBezTo>
                    <a:pt x="53" y="54"/>
                    <a:pt x="53" y="54"/>
                    <a:pt x="53" y="54"/>
                  </a:cubicBezTo>
                  <a:cubicBezTo>
                    <a:pt x="34" y="54"/>
                    <a:pt x="34" y="54"/>
                    <a:pt x="34" y="54"/>
                  </a:cubicBezTo>
                  <a:cubicBezTo>
                    <a:pt x="31" y="47"/>
                    <a:pt x="25" y="43"/>
                    <a:pt x="18" y="43"/>
                  </a:cubicBezTo>
                  <a:cubicBezTo>
                    <a:pt x="18" y="43"/>
                    <a:pt x="18" y="43"/>
                    <a:pt x="18" y="43"/>
                  </a:cubicBezTo>
                  <a:cubicBezTo>
                    <a:pt x="8" y="43"/>
                    <a:pt x="0" y="51"/>
                    <a:pt x="0" y="60"/>
                  </a:cubicBezTo>
                  <a:cubicBezTo>
                    <a:pt x="0" y="70"/>
                    <a:pt x="8" y="78"/>
                    <a:pt x="18" y="78"/>
                  </a:cubicBezTo>
                  <a:cubicBezTo>
                    <a:pt x="18" y="78"/>
                    <a:pt x="18" y="78"/>
                    <a:pt x="18" y="78"/>
                  </a:cubicBezTo>
                  <a:cubicBezTo>
                    <a:pt x="25" y="78"/>
                    <a:pt x="31" y="74"/>
                    <a:pt x="34" y="67"/>
                  </a:cubicBezTo>
                  <a:cubicBezTo>
                    <a:pt x="53" y="67"/>
                    <a:pt x="53" y="67"/>
                    <a:pt x="53" y="67"/>
                  </a:cubicBezTo>
                  <a:cubicBezTo>
                    <a:pt x="53" y="86"/>
                    <a:pt x="53" y="86"/>
                    <a:pt x="53" y="86"/>
                  </a:cubicBezTo>
                  <a:cubicBezTo>
                    <a:pt x="46" y="89"/>
                    <a:pt x="42" y="95"/>
                    <a:pt x="42" y="103"/>
                  </a:cubicBezTo>
                  <a:cubicBezTo>
                    <a:pt x="42" y="103"/>
                    <a:pt x="42" y="103"/>
                    <a:pt x="42" y="103"/>
                  </a:cubicBezTo>
                  <a:cubicBezTo>
                    <a:pt x="42" y="112"/>
                    <a:pt x="50" y="121"/>
                    <a:pt x="60" y="121"/>
                  </a:cubicBezTo>
                  <a:cubicBezTo>
                    <a:pt x="70" y="121"/>
                    <a:pt x="78" y="112"/>
                    <a:pt x="78" y="103"/>
                  </a:cubicBezTo>
                  <a:cubicBezTo>
                    <a:pt x="78" y="103"/>
                    <a:pt x="78" y="103"/>
                    <a:pt x="78" y="103"/>
                  </a:cubicBezTo>
                  <a:cubicBezTo>
                    <a:pt x="78" y="95"/>
                    <a:pt x="73" y="89"/>
                    <a:pt x="67" y="86"/>
                  </a:cubicBezTo>
                  <a:cubicBezTo>
                    <a:pt x="67" y="67"/>
                    <a:pt x="67" y="67"/>
                    <a:pt x="67" y="67"/>
                  </a:cubicBezTo>
                  <a:cubicBezTo>
                    <a:pt x="85" y="67"/>
                    <a:pt x="85" y="67"/>
                    <a:pt x="85"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6" name="Freeform 886"/>
            <p:cNvSpPr>
              <a:spLocks/>
            </p:cNvSpPr>
            <p:nvPr/>
          </p:nvSpPr>
          <p:spPr bwMode="auto">
            <a:xfrm>
              <a:off x="17645063" y="1589088"/>
              <a:ext cx="80963" cy="80963"/>
            </a:xfrm>
            <a:custGeom>
              <a:avLst/>
              <a:gdLst>
                <a:gd name="T0" fmla="*/ 120 w 120"/>
                <a:gd name="T1" fmla="*/ 60 h 121"/>
                <a:gd name="T2" fmla="*/ 103 w 120"/>
                <a:gd name="T3" fmla="*/ 43 h 121"/>
                <a:gd name="T4" fmla="*/ 103 w 120"/>
                <a:gd name="T5" fmla="*/ 43 h 121"/>
                <a:gd name="T6" fmla="*/ 86 w 120"/>
                <a:gd name="T7" fmla="*/ 54 h 121"/>
                <a:gd name="T8" fmla="*/ 67 w 120"/>
                <a:gd name="T9" fmla="*/ 54 h 121"/>
                <a:gd name="T10" fmla="*/ 67 w 120"/>
                <a:gd name="T11" fmla="*/ 35 h 121"/>
                <a:gd name="T12" fmla="*/ 78 w 120"/>
                <a:gd name="T13" fmla="*/ 18 h 121"/>
                <a:gd name="T14" fmla="*/ 78 w 120"/>
                <a:gd name="T15" fmla="*/ 18 h 121"/>
                <a:gd name="T16" fmla="*/ 60 w 120"/>
                <a:gd name="T17" fmla="*/ 0 h 121"/>
                <a:gd name="T18" fmla="*/ 42 w 120"/>
                <a:gd name="T19" fmla="*/ 18 h 121"/>
                <a:gd name="T20" fmla="*/ 42 w 120"/>
                <a:gd name="T21" fmla="*/ 18 h 121"/>
                <a:gd name="T22" fmla="*/ 53 w 120"/>
                <a:gd name="T23" fmla="*/ 35 h 121"/>
                <a:gd name="T24" fmla="*/ 53 w 120"/>
                <a:gd name="T25" fmla="*/ 54 h 121"/>
                <a:gd name="T26" fmla="*/ 35 w 120"/>
                <a:gd name="T27" fmla="*/ 54 h 121"/>
                <a:gd name="T28" fmla="*/ 18 w 120"/>
                <a:gd name="T29" fmla="*/ 43 h 121"/>
                <a:gd name="T30" fmla="*/ 18 w 120"/>
                <a:gd name="T31" fmla="*/ 43 h 121"/>
                <a:gd name="T32" fmla="*/ 0 w 120"/>
                <a:gd name="T33" fmla="*/ 60 h 121"/>
                <a:gd name="T34" fmla="*/ 18 w 120"/>
                <a:gd name="T35" fmla="*/ 78 h 121"/>
                <a:gd name="T36" fmla="*/ 18 w 120"/>
                <a:gd name="T37" fmla="*/ 78 h 121"/>
                <a:gd name="T38" fmla="*/ 35 w 120"/>
                <a:gd name="T39" fmla="*/ 67 h 121"/>
                <a:gd name="T40" fmla="*/ 53 w 120"/>
                <a:gd name="T41" fmla="*/ 67 h 121"/>
                <a:gd name="T42" fmla="*/ 53 w 120"/>
                <a:gd name="T43" fmla="*/ 86 h 121"/>
                <a:gd name="T44" fmla="*/ 42 w 120"/>
                <a:gd name="T45" fmla="*/ 103 h 121"/>
                <a:gd name="T46" fmla="*/ 42 w 120"/>
                <a:gd name="T47" fmla="*/ 103 h 121"/>
                <a:gd name="T48" fmla="*/ 60 w 120"/>
                <a:gd name="T49" fmla="*/ 121 h 121"/>
                <a:gd name="T50" fmla="*/ 78 w 120"/>
                <a:gd name="T51" fmla="*/ 103 h 121"/>
                <a:gd name="T52" fmla="*/ 78 w 120"/>
                <a:gd name="T53" fmla="*/ 103 h 121"/>
                <a:gd name="T54" fmla="*/ 67 w 120"/>
                <a:gd name="T55" fmla="*/ 86 h 121"/>
                <a:gd name="T56" fmla="*/ 67 w 120"/>
                <a:gd name="T57" fmla="*/ 67 h 121"/>
                <a:gd name="T58" fmla="*/ 86 w 120"/>
                <a:gd name="T59" fmla="*/ 67 h 121"/>
                <a:gd name="T60" fmla="*/ 103 w 120"/>
                <a:gd name="T61" fmla="*/ 78 h 121"/>
                <a:gd name="T62" fmla="*/ 103 w 120"/>
                <a:gd name="T63" fmla="*/ 78 h 121"/>
                <a:gd name="T64" fmla="*/ 120 w 120"/>
                <a:gd name="T65" fmla="*/ 60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1">
                  <a:moveTo>
                    <a:pt x="120" y="60"/>
                  </a:moveTo>
                  <a:cubicBezTo>
                    <a:pt x="120" y="51"/>
                    <a:pt x="112" y="43"/>
                    <a:pt x="103" y="43"/>
                  </a:cubicBezTo>
                  <a:cubicBezTo>
                    <a:pt x="103" y="43"/>
                    <a:pt x="103" y="43"/>
                    <a:pt x="103" y="43"/>
                  </a:cubicBezTo>
                  <a:cubicBezTo>
                    <a:pt x="95" y="43"/>
                    <a:pt x="89" y="47"/>
                    <a:pt x="86" y="54"/>
                  </a:cubicBezTo>
                  <a:cubicBezTo>
                    <a:pt x="67" y="54"/>
                    <a:pt x="67" y="54"/>
                    <a:pt x="67" y="54"/>
                  </a:cubicBezTo>
                  <a:cubicBezTo>
                    <a:pt x="67" y="35"/>
                    <a:pt x="67" y="35"/>
                    <a:pt x="67" y="35"/>
                  </a:cubicBezTo>
                  <a:cubicBezTo>
                    <a:pt x="74"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7" y="32"/>
                    <a:pt x="53" y="35"/>
                  </a:cubicBezTo>
                  <a:cubicBezTo>
                    <a:pt x="53" y="54"/>
                    <a:pt x="53" y="54"/>
                    <a:pt x="53" y="54"/>
                  </a:cubicBezTo>
                  <a:cubicBezTo>
                    <a:pt x="35" y="54"/>
                    <a:pt x="35" y="54"/>
                    <a:pt x="35" y="54"/>
                  </a:cubicBezTo>
                  <a:cubicBezTo>
                    <a:pt x="32" y="47"/>
                    <a:pt x="26" y="43"/>
                    <a:pt x="18" y="43"/>
                  </a:cubicBezTo>
                  <a:cubicBezTo>
                    <a:pt x="18" y="43"/>
                    <a:pt x="18" y="43"/>
                    <a:pt x="18" y="43"/>
                  </a:cubicBezTo>
                  <a:cubicBezTo>
                    <a:pt x="8" y="43"/>
                    <a:pt x="0" y="51"/>
                    <a:pt x="0" y="60"/>
                  </a:cubicBezTo>
                  <a:cubicBezTo>
                    <a:pt x="0" y="70"/>
                    <a:pt x="8" y="78"/>
                    <a:pt x="18" y="78"/>
                  </a:cubicBezTo>
                  <a:cubicBezTo>
                    <a:pt x="18" y="78"/>
                    <a:pt x="18" y="78"/>
                    <a:pt x="18" y="78"/>
                  </a:cubicBezTo>
                  <a:cubicBezTo>
                    <a:pt x="26" y="78"/>
                    <a:pt x="32" y="74"/>
                    <a:pt x="35" y="67"/>
                  </a:cubicBezTo>
                  <a:cubicBezTo>
                    <a:pt x="53" y="67"/>
                    <a:pt x="53" y="67"/>
                    <a:pt x="53" y="67"/>
                  </a:cubicBezTo>
                  <a:cubicBezTo>
                    <a:pt x="53" y="86"/>
                    <a:pt x="53" y="86"/>
                    <a:pt x="53" y="86"/>
                  </a:cubicBezTo>
                  <a:cubicBezTo>
                    <a:pt x="47" y="89"/>
                    <a:pt x="42" y="95"/>
                    <a:pt x="42" y="103"/>
                  </a:cubicBezTo>
                  <a:cubicBezTo>
                    <a:pt x="42" y="103"/>
                    <a:pt x="42" y="103"/>
                    <a:pt x="42" y="103"/>
                  </a:cubicBezTo>
                  <a:cubicBezTo>
                    <a:pt x="42" y="112"/>
                    <a:pt x="50" y="121"/>
                    <a:pt x="60" y="121"/>
                  </a:cubicBezTo>
                  <a:cubicBezTo>
                    <a:pt x="70" y="121"/>
                    <a:pt x="78" y="112"/>
                    <a:pt x="78" y="103"/>
                  </a:cubicBezTo>
                  <a:cubicBezTo>
                    <a:pt x="78" y="103"/>
                    <a:pt x="78" y="103"/>
                    <a:pt x="78" y="103"/>
                  </a:cubicBezTo>
                  <a:cubicBezTo>
                    <a:pt x="78" y="95"/>
                    <a:pt x="74" y="89"/>
                    <a:pt x="67" y="86"/>
                  </a:cubicBezTo>
                  <a:cubicBezTo>
                    <a:pt x="67" y="67"/>
                    <a:pt x="67" y="67"/>
                    <a:pt x="67" y="67"/>
                  </a:cubicBezTo>
                  <a:cubicBezTo>
                    <a:pt x="86" y="67"/>
                    <a:pt x="86" y="67"/>
                    <a:pt x="86" y="67"/>
                  </a:cubicBezTo>
                  <a:cubicBezTo>
                    <a:pt x="89" y="74"/>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7" name="Freeform 887"/>
            <p:cNvSpPr>
              <a:spLocks/>
            </p:cNvSpPr>
            <p:nvPr/>
          </p:nvSpPr>
          <p:spPr bwMode="auto">
            <a:xfrm>
              <a:off x="17803813" y="1589088"/>
              <a:ext cx="80963" cy="80963"/>
            </a:xfrm>
            <a:custGeom>
              <a:avLst/>
              <a:gdLst>
                <a:gd name="T0" fmla="*/ 120 w 120"/>
                <a:gd name="T1" fmla="*/ 60 h 121"/>
                <a:gd name="T2" fmla="*/ 102 w 120"/>
                <a:gd name="T3" fmla="*/ 43 h 121"/>
                <a:gd name="T4" fmla="*/ 102 w 120"/>
                <a:gd name="T5" fmla="*/ 43 h 121"/>
                <a:gd name="T6" fmla="*/ 86 w 120"/>
                <a:gd name="T7" fmla="*/ 54 h 121"/>
                <a:gd name="T8" fmla="*/ 67 w 120"/>
                <a:gd name="T9" fmla="*/ 54 h 121"/>
                <a:gd name="T10" fmla="*/ 67 w 120"/>
                <a:gd name="T11" fmla="*/ 35 h 121"/>
                <a:gd name="T12" fmla="*/ 78 w 120"/>
                <a:gd name="T13" fmla="*/ 18 h 121"/>
                <a:gd name="T14" fmla="*/ 78 w 120"/>
                <a:gd name="T15" fmla="*/ 18 h 121"/>
                <a:gd name="T16" fmla="*/ 60 w 120"/>
                <a:gd name="T17" fmla="*/ 0 h 121"/>
                <a:gd name="T18" fmla="*/ 42 w 120"/>
                <a:gd name="T19" fmla="*/ 18 h 121"/>
                <a:gd name="T20" fmla="*/ 42 w 120"/>
                <a:gd name="T21" fmla="*/ 18 h 121"/>
                <a:gd name="T22" fmla="*/ 53 w 120"/>
                <a:gd name="T23" fmla="*/ 35 h 121"/>
                <a:gd name="T24" fmla="*/ 53 w 120"/>
                <a:gd name="T25" fmla="*/ 54 h 121"/>
                <a:gd name="T26" fmla="*/ 34 w 120"/>
                <a:gd name="T27" fmla="*/ 54 h 121"/>
                <a:gd name="T28" fmla="*/ 18 w 120"/>
                <a:gd name="T29" fmla="*/ 43 h 121"/>
                <a:gd name="T30" fmla="*/ 18 w 120"/>
                <a:gd name="T31" fmla="*/ 43 h 121"/>
                <a:gd name="T32" fmla="*/ 0 w 120"/>
                <a:gd name="T33" fmla="*/ 60 h 121"/>
                <a:gd name="T34" fmla="*/ 18 w 120"/>
                <a:gd name="T35" fmla="*/ 78 h 121"/>
                <a:gd name="T36" fmla="*/ 18 w 120"/>
                <a:gd name="T37" fmla="*/ 78 h 121"/>
                <a:gd name="T38" fmla="*/ 34 w 120"/>
                <a:gd name="T39" fmla="*/ 67 h 121"/>
                <a:gd name="T40" fmla="*/ 53 w 120"/>
                <a:gd name="T41" fmla="*/ 67 h 121"/>
                <a:gd name="T42" fmla="*/ 53 w 120"/>
                <a:gd name="T43" fmla="*/ 86 h 121"/>
                <a:gd name="T44" fmla="*/ 42 w 120"/>
                <a:gd name="T45" fmla="*/ 103 h 121"/>
                <a:gd name="T46" fmla="*/ 42 w 120"/>
                <a:gd name="T47" fmla="*/ 103 h 121"/>
                <a:gd name="T48" fmla="*/ 60 w 120"/>
                <a:gd name="T49" fmla="*/ 121 h 121"/>
                <a:gd name="T50" fmla="*/ 78 w 120"/>
                <a:gd name="T51" fmla="*/ 103 h 121"/>
                <a:gd name="T52" fmla="*/ 78 w 120"/>
                <a:gd name="T53" fmla="*/ 103 h 121"/>
                <a:gd name="T54" fmla="*/ 67 w 120"/>
                <a:gd name="T55" fmla="*/ 86 h 121"/>
                <a:gd name="T56" fmla="*/ 67 w 120"/>
                <a:gd name="T57" fmla="*/ 67 h 121"/>
                <a:gd name="T58" fmla="*/ 86 w 120"/>
                <a:gd name="T59" fmla="*/ 67 h 121"/>
                <a:gd name="T60" fmla="*/ 102 w 120"/>
                <a:gd name="T61" fmla="*/ 78 h 121"/>
                <a:gd name="T62" fmla="*/ 102 w 120"/>
                <a:gd name="T63" fmla="*/ 78 h 121"/>
                <a:gd name="T64" fmla="*/ 120 w 120"/>
                <a:gd name="T65" fmla="*/ 60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1">
                  <a:moveTo>
                    <a:pt x="120" y="60"/>
                  </a:moveTo>
                  <a:cubicBezTo>
                    <a:pt x="120" y="51"/>
                    <a:pt x="112" y="43"/>
                    <a:pt x="102" y="43"/>
                  </a:cubicBezTo>
                  <a:cubicBezTo>
                    <a:pt x="102" y="43"/>
                    <a:pt x="102" y="43"/>
                    <a:pt x="102" y="43"/>
                  </a:cubicBezTo>
                  <a:cubicBezTo>
                    <a:pt x="95" y="43"/>
                    <a:pt x="88" y="47"/>
                    <a:pt x="86" y="54"/>
                  </a:cubicBezTo>
                  <a:cubicBezTo>
                    <a:pt x="67" y="54"/>
                    <a:pt x="67" y="54"/>
                    <a:pt x="67" y="54"/>
                  </a:cubicBezTo>
                  <a:cubicBezTo>
                    <a:pt x="67" y="35"/>
                    <a:pt x="67" y="35"/>
                    <a:pt x="67" y="35"/>
                  </a:cubicBezTo>
                  <a:cubicBezTo>
                    <a:pt x="73"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7" y="32"/>
                    <a:pt x="53" y="35"/>
                  </a:cubicBezTo>
                  <a:cubicBezTo>
                    <a:pt x="53" y="54"/>
                    <a:pt x="53" y="54"/>
                    <a:pt x="53" y="54"/>
                  </a:cubicBezTo>
                  <a:cubicBezTo>
                    <a:pt x="34" y="54"/>
                    <a:pt x="34" y="54"/>
                    <a:pt x="34" y="54"/>
                  </a:cubicBezTo>
                  <a:cubicBezTo>
                    <a:pt x="32" y="47"/>
                    <a:pt x="25" y="43"/>
                    <a:pt x="18" y="43"/>
                  </a:cubicBezTo>
                  <a:cubicBezTo>
                    <a:pt x="18" y="43"/>
                    <a:pt x="18" y="43"/>
                    <a:pt x="18" y="43"/>
                  </a:cubicBezTo>
                  <a:cubicBezTo>
                    <a:pt x="8" y="43"/>
                    <a:pt x="0" y="51"/>
                    <a:pt x="0" y="60"/>
                  </a:cubicBezTo>
                  <a:cubicBezTo>
                    <a:pt x="0" y="70"/>
                    <a:pt x="8" y="78"/>
                    <a:pt x="18" y="78"/>
                  </a:cubicBezTo>
                  <a:cubicBezTo>
                    <a:pt x="18" y="78"/>
                    <a:pt x="18" y="78"/>
                    <a:pt x="18" y="78"/>
                  </a:cubicBezTo>
                  <a:cubicBezTo>
                    <a:pt x="25" y="78"/>
                    <a:pt x="32" y="74"/>
                    <a:pt x="34" y="67"/>
                  </a:cubicBezTo>
                  <a:cubicBezTo>
                    <a:pt x="53" y="67"/>
                    <a:pt x="53" y="67"/>
                    <a:pt x="53" y="67"/>
                  </a:cubicBezTo>
                  <a:cubicBezTo>
                    <a:pt x="53" y="86"/>
                    <a:pt x="53" y="86"/>
                    <a:pt x="53" y="86"/>
                  </a:cubicBezTo>
                  <a:cubicBezTo>
                    <a:pt x="47" y="89"/>
                    <a:pt x="42" y="95"/>
                    <a:pt x="42" y="103"/>
                  </a:cubicBezTo>
                  <a:cubicBezTo>
                    <a:pt x="42" y="103"/>
                    <a:pt x="42" y="103"/>
                    <a:pt x="42" y="103"/>
                  </a:cubicBezTo>
                  <a:cubicBezTo>
                    <a:pt x="42" y="112"/>
                    <a:pt x="50" y="121"/>
                    <a:pt x="60" y="121"/>
                  </a:cubicBezTo>
                  <a:cubicBezTo>
                    <a:pt x="70" y="121"/>
                    <a:pt x="78" y="112"/>
                    <a:pt x="78" y="103"/>
                  </a:cubicBezTo>
                  <a:cubicBezTo>
                    <a:pt x="78" y="103"/>
                    <a:pt x="78" y="103"/>
                    <a:pt x="78" y="103"/>
                  </a:cubicBezTo>
                  <a:cubicBezTo>
                    <a:pt x="78" y="95"/>
                    <a:pt x="73" y="89"/>
                    <a:pt x="67" y="86"/>
                  </a:cubicBezTo>
                  <a:cubicBezTo>
                    <a:pt x="67" y="67"/>
                    <a:pt x="67" y="67"/>
                    <a:pt x="67" y="67"/>
                  </a:cubicBezTo>
                  <a:cubicBezTo>
                    <a:pt x="86" y="67"/>
                    <a:pt x="86" y="67"/>
                    <a:pt x="86"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8" name="Freeform 888"/>
            <p:cNvSpPr>
              <a:spLocks/>
            </p:cNvSpPr>
            <p:nvPr/>
          </p:nvSpPr>
          <p:spPr bwMode="auto">
            <a:xfrm>
              <a:off x="17962563" y="1589088"/>
              <a:ext cx="80963" cy="80963"/>
            </a:xfrm>
            <a:custGeom>
              <a:avLst/>
              <a:gdLst>
                <a:gd name="T0" fmla="*/ 120 w 120"/>
                <a:gd name="T1" fmla="*/ 60 h 121"/>
                <a:gd name="T2" fmla="*/ 103 w 120"/>
                <a:gd name="T3" fmla="*/ 43 h 121"/>
                <a:gd name="T4" fmla="*/ 103 w 120"/>
                <a:gd name="T5" fmla="*/ 43 h 121"/>
                <a:gd name="T6" fmla="*/ 86 w 120"/>
                <a:gd name="T7" fmla="*/ 54 h 121"/>
                <a:gd name="T8" fmla="*/ 67 w 120"/>
                <a:gd name="T9" fmla="*/ 54 h 121"/>
                <a:gd name="T10" fmla="*/ 67 w 120"/>
                <a:gd name="T11" fmla="*/ 35 h 121"/>
                <a:gd name="T12" fmla="*/ 78 w 120"/>
                <a:gd name="T13" fmla="*/ 18 h 121"/>
                <a:gd name="T14" fmla="*/ 78 w 120"/>
                <a:gd name="T15" fmla="*/ 18 h 121"/>
                <a:gd name="T16" fmla="*/ 60 w 120"/>
                <a:gd name="T17" fmla="*/ 0 h 121"/>
                <a:gd name="T18" fmla="*/ 43 w 120"/>
                <a:gd name="T19" fmla="*/ 18 h 121"/>
                <a:gd name="T20" fmla="*/ 43 w 120"/>
                <a:gd name="T21" fmla="*/ 18 h 121"/>
                <a:gd name="T22" fmla="*/ 54 w 120"/>
                <a:gd name="T23" fmla="*/ 35 h 121"/>
                <a:gd name="T24" fmla="*/ 54 w 120"/>
                <a:gd name="T25" fmla="*/ 54 h 121"/>
                <a:gd name="T26" fmla="*/ 35 w 120"/>
                <a:gd name="T27" fmla="*/ 54 h 121"/>
                <a:gd name="T28" fmla="*/ 18 w 120"/>
                <a:gd name="T29" fmla="*/ 43 h 121"/>
                <a:gd name="T30" fmla="*/ 18 w 120"/>
                <a:gd name="T31" fmla="*/ 43 h 121"/>
                <a:gd name="T32" fmla="*/ 0 w 120"/>
                <a:gd name="T33" fmla="*/ 60 h 121"/>
                <a:gd name="T34" fmla="*/ 18 w 120"/>
                <a:gd name="T35" fmla="*/ 78 h 121"/>
                <a:gd name="T36" fmla="*/ 18 w 120"/>
                <a:gd name="T37" fmla="*/ 78 h 121"/>
                <a:gd name="T38" fmla="*/ 35 w 120"/>
                <a:gd name="T39" fmla="*/ 67 h 121"/>
                <a:gd name="T40" fmla="*/ 54 w 120"/>
                <a:gd name="T41" fmla="*/ 67 h 121"/>
                <a:gd name="T42" fmla="*/ 54 w 120"/>
                <a:gd name="T43" fmla="*/ 86 h 121"/>
                <a:gd name="T44" fmla="*/ 43 w 120"/>
                <a:gd name="T45" fmla="*/ 103 h 121"/>
                <a:gd name="T46" fmla="*/ 43 w 120"/>
                <a:gd name="T47" fmla="*/ 103 h 121"/>
                <a:gd name="T48" fmla="*/ 60 w 120"/>
                <a:gd name="T49" fmla="*/ 121 h 121"/>
                <a:gd name="T50" fmla="*/ 78 w 120"/>
                <a:gd name="T51" fmla="*/ 103 h 121"/>
                <a:gd name="T52" fmla="*/ 78 w 120"/>
                <a:gd name="T53" fmla="*/ 103 h 121"/>
                <a:gd name="T54" fmla="*/ 67 w 120"/>
                <a:gd name="T55" fmla="*/ 86 h 121"/>
                <a:gd name="T56" fmla="*/ 67 w 120"/>
                <a:gd name="T57" fmla="*/ 67 h 121"/>
                <a:gd name="T58" fmla="*/ 86 w 120"/>
                <a:gd name="T59" fmla="*/ 67 h 121"/>
                <a:gd name="T60" fmla="*/ 103 w 120"/>
                <a:gd name="T61" fmla="*/ 78 h 121"/>
                <a:gd name="T62" fmla="*/ 103 w 120"/>
                <a:gd name="T63" fmla="*/ 78 h 121"/>
                <a:gd name="T64" fmla="*/ 120 w 120"/>
                <a:gd name="T65" fmla="*/ 60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1">
                  <a:moveTo>
                    <a:pt x="120" y="60"/>
                  </a:moveTo>
                  <a:cubicBezTo>
                    <a:pt x="120" y="51"/>
                    <a:pt x="112" y="43"/>
                    <a:pt x="103" y="43"/>
                  </a:cubicBezTo>
                  <a:cubicBezTo>
                    <a:pt x="103" y="43"/>
                    <a:pt x="103" y="43"/>
                    <a:pt x="103" y="43"/>
                  </a:cubicBezTo>
                  <a:cubicBezTo>
                    <a:pt x="95" y="43"/>
                    <a:pt x="89" y="47"/>
                    <a:pt x="86" y="54"/>
                  </a:cubicBezTo>
                  <a:cubicBezTo>
                    <a:pt x="67" y="54"/>
                    <a:pt x="67" y="54"/>
                    <a:pt x="67" y="54"/>
                  </a:cubicBezTo>
                  <a:cubicBezTo>
                    <a:pt x="67" y="35"/>
                    <a:pt x="67" y="35"/>
                    <a:pt x="67" y="35"/>
                  </a:cubicBezTo>
                  <a:cubicBezTo>
                    <a:pt x="74" y="32"/>
                    <a:pt x="78" y="26"/>
                    <a:pt x="78" y="18"/>
                  </a:cubicBezTo>
                  <a:cubicBezTo>
                    <a:pt x="78" y="18"/>
                    <a:pt x="78" y="18"/>
                    <a:pt x="78" y="18"/>
                  </a:cubicBezTo>
                  <a:cubicBezTo>
                    <a:pt x="78" y="8"/>
                    <a:pt x="70" y="0"/>
                    <a:pt x="60" y="0"/>
                  </a:cubicBezTo>
                  <a:cubicBezTo>
                    <a:pt x="51" y="0"/>
                    <a:pt x="43" y="8"/>
                    <a:pt x="43" y="18"/>
                  </a:cubicBezTo>
                  <a:cubicBezTo>
                    <a:pt x="43" y="18"/>
                    <a:pt x="43" y="18"/>
                    <a:pt x="43" y="18"/>
                  </a:cubicBezTo>
                  <a:cubicBezTo>
                    <a:pt x="43" y="26"/>
                    <a:pt x="47" y="32"/>
                    <a:pt x="54" y="35"/>
                  </a:cubicBezTo>
                  <a:cubicBezTo>
                    <a:pt x="54" y="54"/>
                    <a:pt x="54" y="54"/>
                    <a:pt x="54" y="54"/>
                  </a:cubicBezTo>
                  <a:cubicBezTo>
                    <a:pt x="35" y="54"/>
                    <a:pt x="35" y="54"/>
                    <a:pt x="35" y="54"/>
                  </a:cubicBezTo>
                  <a:cubicBezTo>
                    <a:pt x="32" y="47"/>
                    <a:pt x="26" y="43"/>
                    <a:pt x="18" y="43"/>
                  </a:cubicBezTo>
                  <a:cubicBezTo>
                    <a:pt x="18" y="43"/>
                    <a:pt x="18" y="43"/>
                    <a:pt x="18" y="43"/>
                  </a:cubicBezTo>
                  <a:cubicBezTo>
                    <a:pt x="8" y="43"/>
                    <a:pt x="0" y="51"/>
                    <a:pt x="0" y="60"/>
                  </a:cubicBezTo>
                  <a:cubicBezTo>
                    <a:pt x="0" y="70"/>
                    <a:pt x="8" y="78"/>
                    <a:pt x="18" y="78"/>
                  </a:cubicBezTo>
                  <a:cubicBezTo>
                    <a:pt x="18" y="78"/>
                    <a:pt x="18" y="78"/>
                    <a:pt x="18" y="78"/>
                  </a:cubicBezTo>
                  <a:cubicBezTo>
                    <a:pt x="26" y="78"/>
                    <a:pt x="32" y="74"/>
                    <a:pt x="35" y="67"/>
                  </a:cubicBezTo>
                  <a:cubicBezTo>
                    <a:pt x="54" y="67"/>
                    <a:pt x="54" y="67"/>
                    <a:pt x="54" y="67"/>
                  </a:cubicBezTo>
                  <a:cubicBezTo>
                    <a:pt x="54" y="86"/>
                    <a:pt x="54" y="86"/>
                    <a:pt x="54" y="86"/>
                  </a:cubicBezTo>
                  <a:cubicBezTo>
                    <a:pt x="47" y="89"/>
                    <a:pt x="43" y="95"/>
                    <a:pt x="43" y="103"/>
                  </a:cubicBezTo>
                  <a:cubicBezTo>
                    <a:pt x="43" y="103"/>
                    <a:pt x="43" y="103"/>
                    <a:pt x="43" y="103"/>
                  </a:cubicBezTo>
                  <a:cubicBezTo>
                    <a:pt x="43" y="112"/>
                    <a:pt x="51" y="121"/>
                    <a:pt x="60" y="121"/>
                  </a:cubicBezTo>
                  <a:cubicBezTo>
                    <a:pt x="70" y="121"/>
                    <a:pt x="78" y="112"/>
                    <a:pt x="78" y="103"/>
                  </a:cubicBezTo>
                  <a:cubicBezTo>
                    <a:pt x="78" y="103"/>
                    <a:pt x="78" y="103"/>
                    <a:pt x="78" y="103"/>
                  </a:cubicBezTo>
                  <a:cubicBezTo>
                    <a:pt x="78" y="95"/>
                    <a:pt x="74" y="89"/>
                    <a:pt x="67" y="86"/>
                  </a:cubicBezTo>
                  <a:cubicBezTo>
                    <a:pt x="67" y="67"/>
                    <a:pt x="67" y="67"/>
                    <a:pt x="67" y="67"/>
                  </a:cubicBezTo>
                  <a:cubicBezTo>
                    <a:pt x="86" y="67"/>
                    <a:pt x="86" y="67"/>
                    <a:pt x="86" y="67"/>
                  </a:cubicBezTo>
                  <a:cubicBezTo>
                    <a:pt x="89" y="74"/>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9" name="Freeform 889"/>
            <p:cNvSpPr>
              <a:spLocks/>
            </p:cNvSpPr>
            <p:nvPr/>
          </p:nvSpPr>
          <p:spPr bwMode="auto">
            <a:xfrm>
              <a:off x="18121313" y="1589088"/>
              <a:ext cx="80963" cy="80963"/>
            </a:xfrm>
            <a:custGeom>
              <a:avLst/>
              <a:gdLst>
                <a:gd name="T0" fmla="*/ 120 w 120"/>
                <a:gd name="T1" fmla="*/ 60 h 121"/>
                <a:gd name="T2" fmla="*/ 102 w 120"/>
                <a:gd name="T3" fmla="*/ 43 h 121"/>
                <a:gd name="T4" fmla="*/ 102 w 120"/>
                <a:gd name="T5" fmla="*/ 43 h 121"/>
                <a:gd name="T6" fmla="*/ 86 w 120"/>
                <a:gd name="T7" fmla="*/ 54 h 121"/>
                <a:gd name="T8" fmla="*/ 67 w 120"/>
                <a:gd name="T9" fmla="*/ 54 h 121"/>
                <a:gd name="T10" fmla="*/ 67 w 120"/>
                <a:gd name="T11" fmla="*/ 35 h 121"/>
                <a:gd name="T12" fmla="*/ 78 w 120"/>
                <a:gd name="T13" fmla="*/ 18 h 121"/>
                <a:gd name="T14" fmla="*/ 78 w 120"/>
                <a:gd name="T15" fmla="*/ 18 h 121"/>
                <a:gd name="T16" fmla="*/ 60 w 120"/>
                <a:gd name="T17" fmla="*/ 0 h 121"/>
                <a:gd name="T18" fmla="*/ 42 w 120"/>
                <a:gd name="T19" fmla="*/ 18 h 121"/>
                <a:gd name="T20" fmla="*/ 42 w 120"/>
                <a:gd name="T21" fmla="*/ 18 h 121"/>
                <a:gd name="T22" fmla="*/ 53 w 120"/>
                <a:gd name="T23" fmla="*/ 35 h 121"/>
                <a:gd name="T24" fmla="*/ 53 w 120"/>
                <a:gd name="T25" fmla="*/ 54 h 121"/>
                <a:gd name="T26" fmla="*/ 34 w 120"/>
                <a:gd name="T27" fmla="*/ 54 h 121"/>
                <a:gd name="T28" fmla="*/ 18 w 120"/>
                <a:gd name="T29" fmla="*/ 43 h 121"/>
                <a:gd name="T30" fmla="*/ 18 w 120"/>
                <a:gd name="T31" fmla="*/ 43 h 121"/>
                <a:gd name="T32" fmla="*/ 0 w 120"/>
                <a:gd name="T33" fmla="*/ 60 h 121"/>
                <a:gd name="T34" fmla="*/ 18 w 120"/>
                <a:gd name="T35" fmla="*/ 78 h 121"/>
                <a:gd name="T36" fmla="*/ 18 w 120"/>
                <a:gd name="T37" fmla="*/ 78 h 121"/>
                <a:gd name="T38" fmla="*/ 34 w 120"/>
                <a:gd name="T39" fmla="*/ 67 h 121"/>
                <a:gd name="T40" fmla="*/ 53 w 120"/>
                <a:gd name="T41" fmla="*/ 67 h 121"/>
                <a:gd name="T42" fmla="*/ 53 w 120"/>
                <a:gd name="T43" fmla="*/ 86 h 121"/>
                <a:gd name="T44" fmla="*/ 42 w 120"/>
                <a:gd name="T45" fmla="*/ 103 h 121"/>
                <a:gd name="T46" fmla="*/ 42 w 120"/>
                <a:gd name="T47" fmla="*/ 103 h 121"/>
                <a:gd name="T48" fmla="*/ 60 w 120"/>
                <a:gd name="T49" fmla="*/ 121 h 121"/>
                <a:gd name="T50" fmla="*/ 78 w 120"/>
                <a:gd name="T51" fmla="*/ 103 h 121"/>
                <a:gd name="T52" fmla="*/ 78 w 120"/>
                <a:gd name="T53" fmla="*/ 103 h 121"/>
                <a:gd name="T54" fmla="*/ 67 w 120"/>
                <a:gd name="T55" fmla="*/ 86 h 121"/>
                <a:gd name="T56" fmla="*/ 67 w 120"/>
                <a:gd name="T57" fmla="*/ 67 h 121"/>
                <a:gd name="T58" fmla="*/ 86 w 120"/>
                <a:gd name="T59" fmla="*/ 67 h 121"/>
                <a:gd name="T60" fmla="*/ 102 w 120"/>
                <a:gd name="T61" fmla="*/ 78 h 121"/>
                <a:gd name="T62" fmla="*/ 102 w 120"/>
                <a:gd name="T63" fmla="*/ 78 h 121"/>
                <a:gd name="T64" fmla="*/ 120 w 120"/>
                <a:gd name="T65" fmla="*/ 60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1">
                  <a:moveTo>
                    <a:pt x="120" y="60"/>
                  </a:moveTo>
                  <a:cubicBezTo>
                    <a:pt x="120" y="51"/>
                    <a:pt x="112" y="43"/>
                    <a:pt x="102" y="43"/>
                  </a:cubicBezTo>
                  <a:cubicBezTo>
                    <a:pt x="102" y="43"/>
                    <a:pt x="102" y="43"/>
                    <a:pt x="102" y="43"/>
                  </a:cubicBezTo>
                  <a:cubicBezTo>
                    <a:pt x="95" y="43"/>
                    <a:pt x="88" y="47"/>
                    <a:pt x="86" y="54"/>
                  </a:cubicBezTo>
                  <a:cubicBezTo>
                    <a:pt x="67" y="54"/>
                    <a:pt x="67" y="54"/>
                    <a:pt x="67" y="54"/>
                  </a:cubicBezTo>
                  <a:cubicBezTo>
                    <a:pt x="67" y="35"/>
                    <a:pt x="67" y="35"/>
                    <a:pt x="67" y="35"/>
                  </a:cubicBezTo>
                  <a:cubicBezTo>
                    <a:pt x="73"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7" y="32"/>
                    <a:pt x="53" y="35"/>
                  </a:cubicBezTo>
                  <a:cubicBezTo>
                    <a:pt x="53" y="54"/>
                    <a:pt x="53" y="54"/>
                    <a:pt x="53" y="54"/>
                  </a:cubicBezTo>
                  <a:cubicBezTo>
                    <a:pt x="34" y="54"/>
                    <a:pt x="34" y="54"/>
                    <a:pt x="34" y="54"/>
                  </a:cubicBezTo>
                  <a:cubicBezTo>
                    <a:pt x="32" y="47"/>
                    <a:pt x="25" y="43"/>
                    <a:pt x="18" y="43"/>
                  </a:cubicBezTo>
                  <a:cubicBezTo>
                    <a:pt x="18" y="43"/>
                    <a:pt x="18" y="43"/>
                    <a:pt x="18" y="43"/>
                  </a:cubicBezTo>
                  <a:cubicBezTo>
                    <a:pt x="8" y="43"/>
                    <a:pt x="0" y="51"/>
                    <a:pt x="0" y="60"/>
                  </a:cubicBezTo>
                  <a:cubicBezTo>
                    <a:pt x="0" y="70"/>
                    <a:pt x="8" y="78"/>
                    <a:pt x="18" y="78"/>
                  </a:cubicBezTo>
                  <a:cubicBezTo>
                    <a:pt x="18" y="78"/>
                    <a:pt x="18" y="78"/>
                    <a:pt x="18" y="78"/>
                  </a:cubicBezTo>
                  <a:cubicBezTo>
                    <a:pt x="25" y="78"/>
                    <a:pt x="32" y="74"/>
                    <a:pt x="34" y="67"/>
                  </a:cubicBezTo>
                  <a:cubicBezTo>
                    <a:pt x="53" y="67"/>
                    <a:pt x="53" y="67"/>
                    <a:pt x="53" y="67"/>
                  </a:cubicBezTo>
                  <a:cubicBezTo>
                    <a:pt x="53" y="86"/>
                    <a:pt x="53" y="86"/>
                    <a:pt x="53" y="86"/>
                  </a:cubicBezTo>
                  <a:cubicBezTo>
                    <a:pt x="47" y="89"/>
                    <a:pt x="42" y="95"/>
                    <a:pt x="42" y="103"/>
                  </a:cubicBezTo>
                  <a:cubicBezTo>
                    <a:pt x="42" y="103"/>
                    <a:pt x="42" y="103"/>
                    <a:pt x="42" y="103"/>
                  </a:cubicBezTo>
                  <a:cubicBezTo>
                    <a:pt x="42" y="112"/>
                    <a:pt x="50" y="121"/>
                    <a:pt x="60" y="121"/>
                  </a:cubicBezTo>
                  <a:cubicBezTo>
                    <a:pt x="70" y="121"/>
                    <a:pt x="78" y="112"/>
                    <a:pt x="78" y="103"/>
                  </a:cubicBezTo>
                  <a:cubicBezTo>
                    <a:pt x="78" y="103"/>
                    <a:pt x="78" y="103"/>
                    <a:pt x="78" y="103"/>
                  </a:cubicBezTo>
                  <a:cubicBezTo>
                    <a:pt x="78" y="95"/>
                    <a:pt x="73" y="89"/>
                    <a:pt x="67" y="86"/>
                  </a:cubicBezTo>
                  <a:cubicBezTo>
                    <a:pt x="67" y="67"/>
                    <a:pt x="67" y="67"/>
                    <a:pt x="67" y="67"/>
                  </a:cubicBezTo>
                  <a:cubicBezTo>
                    <a:pt x="86" y="67"/>
                    <a:pt x="86" y="67"/>
                    <a:pt x="86"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0" name="Freeform 890"/>
            <p:cNvSpPr>
              <a:spLocks/>
            </p:cNvSpPr>
            <p:nvPr/>
          </p:nvSpPr>
          <p:spPr bwMode="auto">
            <a:xfrm>
              <a:off x="17487900" y="1746250"/>
              <a:ext cx="80963" cy="80963"/>
            </a:xfrm>
            <a:custGeom>
              <a:avLst/>
              <a:gdLst>
                <a:gd name="T0" fmla="*/ 120 w 120"/>
                <a:gd name="T1" fmla="*/ 61 h 121"/>
                <a:gd name="T2" fmla="*/ 102 w 120"/>
                <a:gd name="T3" fmla="*/ 43 h 121"/>
                <a:gd name="T4" fmla="*/ 102 w 120"/>
                <a:gd name="T5" fmla="*/ 43 h 121"/>
                <a:gd name="T6" fmla="*/ 85 w 120"/>
                <a:gd name="T7" fmla="*/ 54 h 121"/>
                <a:gd name="T8" fmla="*/ 67 w 120"/>
                <a:gd name="T9" fmla="*/ 54 h 121"/>
                <a:gd name="T10" fmla="*/ 67 w 120"/>
                <a:gd name="T11" fmla="*/ 35 h 121"/>
                <a:gd name="T12" fmla="*/ 78 w 120"/>
                <a:gd name="T13" fmla="*/ 18 h 121"/>
                <a:gd name="T14" fmla="*/ 78 w 120"/>
                <a:gd name="T15" fmla="*/ 18 h 121"/>
                <a:gd name="T16" fmla="*/ 60 w 120"/>
                <a:gd name="T17" fmla="*/ 0 h 121"/>
                <a:gd name="T18" fmla="*/ 42 w 120"/>
                <a:gd name="T19" fmla="*/ 18 h 121"/>
                <a:gd name="T20" fmla="*/ 42 w 120"/>
                <a:gd name="T21" fmla="*/ 18 h 121"/>
                <a:gd name="T22" fmla="*/ 53 w 120"/>
                <a:gd name="T23" fmla="*/ 35 h 121"/>
                <a:gd name="T24" fmla="*/ 53 w 120"/>
                <a:gd name="T25" fmla="*/ 54 h 121"/>
                <a:gd name="T26" fmla="*/ 34 w 120"/>
                <a:gd name="T27" fmla="*/ 54 h 121"/>
                <a:gd name="T28" fmla="*/ 18 w 120"/>
                <a:gd name="T29" fmla="*/ 43 h 121"/>
                <a:gd name="T30" fmla="*/ 18 w 120"/>
                <a:gd name="T31" fmla="*/ 43 h 121"/>
                <a:gd name="T32" fmla="*/ 0 w 120"/>
                <a:gd name="T33" fmla="*/ 61 h 121"/>
                <a:gd name="T34" fmla="*/ 18 w 120"/>
                <a:gd name="T35" fmla="*/ 78 h 121"/>
                <a:gd name="T36" fmla="*/ 18 w 120"/>
                <a:gd name="T37" fmla="*/ 78 h 121"/>
                <a:gd name="T38" fmla="*/ 34 w 120"/>
                <a:gd name="T39" fmla="*/ 67 h 121"/>
                <a:gd name="T40" fmla="*/ 53 w 120"/>
                <a:gd name="T41" fmla="*/ 67 h 121"/>
                <a:gd name="T42" fmla="*/ 53 w 120"/>
                <a:gd name="T43" fmla="*/ 86 h 121"/>
                <a:gd name="T44" fmla="*/ 42 w 120"/>
                <a:gd name="T45" fmla="*/ 103 h 121"/>
                <a:gd name="T46" fmla="*/ 42 w 120"/>
                <a:gd name="T47" fmla="*/ 103 h 121"/>
                <a:gd name="T48" fmla="*/ 60 w 120"/>
                <a:gd name="T49" fmla="*/ 121 h 121"/>
                <a:gd name="T50" fmla="*/ 78 w 120"/>
                <a:gd name="T51" fmla="*/ 103 h 121"/>
                <a:gd name="T52" fmla="*/ 78 w 120"/>
                <a:gd name="T53" fmla="*/ 103 h 121"/>
                <a:gd name="T54" fmla="*/ 67 w 120"/>
                <a:gd name="T55" fmla="*/ 86 h 121"/>
                <a:gd name="T56" fmla="*/ 67 w 120"/>
                <a:gd name="T57" fmla="*/ 67 h 121"/>
                <a:gd name="T58" fmla="*/ 85 w 120"/>
                <a:gd name="T59" fmla="*/ 67 h 121"/>
                <a:gd name="T60" fmla="*/ 102 w 120"/>
                <a:gd name="T61" fmla="*/ 78 h 121"/>
                <a:gd name="T62" fmla="*/ 102 w 120"/>
                <a:gd name="T63" fmla="*/ 78 h 121"/>
                <a:gd name="T64" fmla="*/ 120 w 120"/>
                <a:gd name="T65" fmla="*/ 6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1">
                  <a:moveTo>
                    <a:pt x="120" y="61"/>
                  </a:moveTo>
                  <a:cubicBezTo>
                    <a:pt x="120" y="51"/>
                    <a:pt x="112" y="43"/>
                    <a:pt x="102" y="43"/>
                  </a:cubicBezTo>
                  <a:cubicBezTo>
                    <a:pt x="102" y="43"/>
                    <a:pt x="102" y="43"/>
                    <a:pt x="102" y="43"/>
                  </a:cubicBezTo>
                  <a:cubicBezTo>
                    <a:pt x="95" y="43"/>
                    <a:pt x="88" y="47"/>
                    <a:pt x="85" y="54"/>
                  </a:cubicBezTo>
                  <a:cubicBezTo>
                    <a:pt x="67" y="54"/>
                    <a:pt x="67" y="54"/>
                    <a:pt x="67" y="54"/>
                  </a:cubicBezTo>
                  <a:cubicBezTo>
                    <a:pt x="67" y="35"/>
                    <a:pt x="67" y="35"/>
                    <a:pt x="67" y="35"/>
                  </a:cubicBezTo>
                  <a:cubicBezTo>
                    <a:pt x="73" y="32"/>
                    <a:pt x="78" y="26"/>
                    <a:pt x="78" y="18"/>
                  </a:cubicBezTo>
                  <a:cubicBezTo>
                    <a:pt x="78" y="18"/>
                    <a:pt x="78" y="18"/>
                    <a:pt x="78" y="18"/>
                  </a:cubicBezTo>
                  <a:cubicBezTo>
                    <a:pt x="78" y="9"/>
                    <a:pt x="70" y="0"/>
                    <a:pt x="60" y="0"/>
                  </a:cubicBezTo>
                  <a:cubicBezTo>
                    <a:pt x="50" y="0"/>
                    <a:pt x="42" y="9"/>
                    <a:pt x="42" y="18"/>
                  </a:cubicBezTo>
                  <a:cubicBezTo>
                    <a:pt x="42" y="18"/>
                    <a:pt x="42" y="18"/>
                    <a:pt x="42" y="18"/>
                  </a:cubicBezTo>
                  <a:cubicBezTo>
                    <a:pt x="42" y="26"/>
                    <a:pt x="46" y="32"/>
                    <a:pt x="53" y="35"/>
                  </a:cubicBezTo>
                  <a:cubicBezTo>
                    <a:pt x="53" y="54"/>
                    <a:pt x="53" y="54"/>
                    <a:pt x="53" y="54"/>
                  </a:cubicBezTo>
                  <a:cubicBezTo>
                    <a:pt x="34" y="54"/>
                    <a:pt x="34" y="54"/>
                    <a:pt x="34" y="54"/>
                  </a:cubicBezTo>
                  <a:cubicBezTo>
                    <a:pt x="31" y="47"/>
                    <a:pt x="25" y="43"/>
                    <a:pt x="18" y="43"/>
                  </a:cubicBezTo>
                  <a:cubicBezTo>
                    <a:pt x="18" y="43"/>
                    <a:pt x="18" y="43"/>
                    <a:pt x="18" y="43"/>
                  </a:cubicBezTo>
                  <a:cubicBezTo>
                    <a:pt x="8" y="43"/>
                    <a:pt x="0" y="51"/>
                    <a:pt x="0" y="61"/>
                  </a:cubicBezTo>
                  <a:cubicBezTo>
                    <a:pt x="0" y="70"/>
                    <a:pt x="8" y="78"/>
                    <a:pt x="18" y="78"/>
                  </a:cubicBezTo>
                  <a:cubicBezTo>
                    <a:pt x="18" y="78"/>
                    <a:pt x="18" y="78"/>
                    <a:pt x="18" y="78"/>
                  </a:cubicBezTo>
                  <a:cubicBezTo>
                    <a:pt x="25" y="78"/>
                    <a:pt x="31" y="74"/>
                    <a:pt x="34" y="67"/>
                  </a:cubicBezTo>
                  <a:cubicBezTo>
                    <a:pt x="53" y="67"/>
                    <a:pt x="53" y="67"/>
                    <a:pt x="53" y="67"/>
                  </a:cubicBezTo>
                  <a:cubicBezTo>
                    <a:pt x="53" y="86"/>
                    <a:pt x="53" y="86"/>
                    <a:pt x="53" y="86"/>
                  </a:cubicBezTo>
                  <a:cubicBezTo>
                    <a:pt x="46" y="89"/>
                    <a:pt x="42" y="95"/>
                    <a:pt x="42" y="103"/>
                  </a:cubicBezTo>
                  <a:cubicBezTo>
                    <a:pt x="42" y="103"/>
                    <a:pt x="42" y="103"/>
                    <a:pt x="42" y="103"/>
                  </a:cubicBezTo>
                  <a:cubicBezTo>
                    <a:pt x="42" y="113"/>
                    <a:pt x="50" y="121"/>
                    <a:pt x="60" y="121"/>
                  </a:cubicBezTo>
                  <a:cubicBezTo>
                    <a:pt x="70" y="121"/>
                    <a:pt x="78" y="113"/>
                    <a:pt x="78" y="103"/>
                  </a:cubicBezTo>
                  <a:cubicBezTo>
                    <a:pt x="78" y="103"/>
                    <a:pt x="78" y="103"/>
                    <a:pt x="78" y="103"/>
                  </a:cubicBezTo>
                  <a:cubicBezTo>
                    <a:pt x="78" y="95"/>
                    <a:pt x="73" y="89"/>
                    <a:pt x="67" y="86"/>
                  </a:cubicBezTo>
                  <a:cubicBezTo>
                    <a:pt x="67" y="67"/>
                    <a:pt x="67" y="67"/>
                    <a:pt x="67" y="67"/>
                  </a:cubicBezTo>
                  <a:cubicBezTo>
                    <a:pt x="85" y="67"/>
                    <a:pt x="85" y="67"/>
                    <a:pt x="85" y="67"/>
                  </a:cubicBezTo>
                  <a:cubicBezTo>
                    <a:pt x="88" y="74"/>
                    <a:pt x="95" y="78"/>
                    <a:pt x="102" y="78"/>
                  </a:cubicBezTo>
                  <a:cubicBezTo>
                    <a:pt x="102" y="78"/>
                    <a:pt x="102" y="78"/>
                    <a:pt x="102" y="78"/>
                  </a:cubicBezTo>
                  <a:cubicBezTo>
                    <a:pt x="112" y="78"/>
                    <a:pt x="120" y="70"/>
                    <a:pt x="120" y="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1" name="Freeform 891"/>
            <p:cNvSpPr>
              <a:spLocks/>
            </p:cNvSpPr>
            <p:nvPr/>
          </p:nvSpPr>
          <p:spPr bwMode="auto">
            <a:xfrm>
              <a:off x="17645063" y="1746250"/>
              <a:ext cx="80963" cy="80963"/>
            </a:xfrm>
            <a:custGeom>
              <a:avLst/>
              <a:gdLst>
                <a:gd name="T0" fmla="*/ 120 w 120"/>
                <a:gd name="T1" fmla="*/ 61 h 121"/>
                <a:gd name="T2" fmla="*/ 103 w 120"/>
                <a:gd name="T3" fmla="*/ 43 h 121"/>
                <a:gd name="T4" fmla="*/ 103 w 120"/>
                <a:gd name="T5" fmla="*/ 43 h 121"/>
                <a:gd name="T6" fmla="*/ 86 w 120"/>
                <a:gd name="T7" fmla="*/ 54 h 121"/>
                <a:gd name="T8" fmla="*/ 67 w 120"/>
                <a:gd name="T9" fmla="*/ 54 h 121"/>
                <a:gd name="T10" fmla="*/ 67 w 120"/>
                <a:gd name="T11" fmla="*/ 35 h 121"/>
                <a:gd name="T12" fmla="*/ 78 w 120"/>
                <a:gd name="T13" fmla="*/ 18 h 121"/>
                <a:gd name="T14" fmla="*/ 78 w 120"/>
                <a:gd name="T15" fmla="*/ 18 h 121"/>
                <a:gd name="T16" fmla="*/ 60 w 120"/>
                <a:gd name="T17" fmla="*/ 0 h 121"/>
                <a:gd name="T18" fmla="*/ 42 w 120"/>
                <a:gd name="T19" fmla="*/ 18 h 121"/>
                <a:gd name="T20" fmla="*/ 42 w 120"/>
                <a:gd name="T21" fmla="*/ 18 h 121"/>
                <a:gd name="T22" fmla="*/ 53 w 120"/>
                <a:gd name="T23" fmla="*/ 35 h 121"/>
                <a:gd name="T24" fmla="*/ 53 w 120"/>
                <a:gd name="T25" fmla="*/ 54 h 121"/>
                <a:gd name="T26" fmla="*/ 35 w 120"/>
                <a:gd name="T27" fmla="*/ 54 h 121"/>
                <a:gd name="T28" fmla="*/ 18 w 120"/>
                <a:gd name="T29" fmla="*/ 43 h 121"/>
                <a:gd name="T30" fmla="*/ 18 w 120"/>
                <a:gd name="T31" fmla="*/ 43 h 121"/>
                <a:gd name="T32" fmla="*/ 0 w 120"/>
                <a:gd name="T33" fmla="*/ 61 h 121"/>
                <a:gd name="T34" fmla="*/ 18 w 120"/>
                <a:gd name="T35" fmla="*/ 78 h 121"/>
                <a:gd name="T36" fmla="*/ 18 w 120"/>
                <a:gd name="T37" fmla="*/ 78 h 121"/>
                <a:gd name="T38" fmla="*/ 35 w 120"/>
                <a:gd name="T39" fmla="*/ 67 h 121"/>
                <a:gd name="T40" fmla="*/ 53 w 120"/>
                <a:gd name="T41" fmla="*/ 67 h 121"/>
                <a:gd name="T42" fmla="*/ 53 w 120"/>
                <a:gd name="T43" fmla="*/ 86 h 121"/>
                <a:gd name="T44" fmla="*/ 42 w 120"/>
                <a:gd name="T45" fmla="*/ 103 h 121"/>
                <a:gd name="T46" fmla="*/ 42 w 120"/>
                <a:gd name="T47" fmla="*/ 103 h 121"/>
                <a:gd name="T48" fmla="*/ 60 w 120"/>
                <a:gd name="T49" fmla="*/ 121 h 121"/>
                <a:gd name="T50" fmla="*/ 78 w 120"/>
                <a:gd name="T51" fmla="*/ 103 h 121"/>
                <a:gd name="T52" fmla="*/ 78 w 120"/>
                <a:gd name="T53" fmla="*/ 103 h 121"/>
                <a:gd name="T54" fmla="*/ 67 w 120"/>
                <a:gd name="T55" fmla="*/ 86 h 121"/>
                <a:gd name="T56" fmla="*/ 67 w 120"/>
                <a:gd name="T57" fmla="*/ 67 h 121"/>
                <a:gd name="T58" fmla="*/ 86 w 120"/>
                <a:gd name="T59" fmla="*/ 67 h 121"/>
                <a:gd name="T60" fmla="*/ 103 w 120"/>
                <a:gd name="T61" fmla="*/ 78 h 121"/>
                <a:gd name="T62" fmla="*/ 103 w 120"/>
                <a:gd name="T63" fmla="*/ 78 h 121"/>
                <a:gd name="T64" fmla="*/ 120 w 120"/>
                <a:gd name="T65" fmla="*/ 6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1">
                  <a:moveTo>
                    <a:pt x="120" y="61"/>
                  </a:moveTo>
                  <a:cubicBezTo>
                    <a:pt x="120" y="51"/>
                    <a:pt x="112" y="43"/>
                    <a:pt x="103" y="43"/>
                  </a:cubicBezTo>
                  <a:cubicBezTo>
                    <a:pt x="103" y="43"/>
                    <a:pt x="103" y="43"/>
                    <a:pt x="103" y="43"/>
                  </a:cubicBezTo>
                  <a:cubicBezTo>
                    <a:pt x="95" y="43"/>
                    <a:pt x="89" y="47"/>
                    <a:pt x="86" y="54"/>
                  </a:cubicBezTo>
                  <a:cubicBezTo>
                    <a:pt x="67" y="54"/>
                    <a:pt x="67" y="54"/>
                    <a:pt x="67" y="54"/>
                  </a:cubicBezTo>
                  <a:cubicBezTo>
                    <a:pt x="67" y="35"/>
                    <a:pt x="67" y="35"/>
                    <a:pt x="67" y="35"/>
                  </a:cubicBezTo>
                  <a:cubicBezTo>
                    <a:pt x="74" y="32"/>
                    <a:pt x="78" y="26"/>
                    <a:pt x="78" y="18"/>
                  </a:cubicBezTo>
                  <a:cubicBezTo>
                    <a:pt x="78" y="18"/>
                    <a:pt x="78" y="18"/>
                    <a:pt x="78" y="18"/>
                  </a:cubicBezTo>
                  <a:cubicBezTo>
                    <a:pt x="78" y="9"/>
                    <a:pt x="70" y="0"/>
                    <a:pt x="60" y="0"/>
                  </a:cubicBezTo>
                  <a:cubicBezTo>
                    <a:pt x="50" y="0"/>
                    <a:pt x="42" y="9"/>
                    <a:pt x="42" y="18"/>
                  </a:cubicBezTo>
                  <a:cubicBezTo>
                    <a:pt x="42" y="18"/>
                    <a:pt x="42" y="18"/>
                    <a:pt x="42" y="18"/>
                  </a:cubicBezTo>
                  <a:cubicBezTo>
                    <a:pt x="42" y="26"/>
                    <a:pt x="47" y="32"/>
                    <a:pt x="53" y="35"/>
                  </a:cubicBezTo>
                  <a:cubicBezTo>
                    <a:pt x="53" y="54"/>
                    <a:pt x="53" y="54"/>
                    <a:pt x="53" y="54"/>
                  </a:cubicBezTo>
                  <a:cubicBezTo>
                    <a:pt x="35" y="54"/>
                    <a:pt x="35" y="54"/>
                    <a:pt x="35" y="54"/>
                  </a:cubicBezTo>
                  <a:cubicBezTo>
                    <a:pt x="32" y="47"/>
                    <a:pt x="26" y="43"/>
                    <a:pt x="18" y="43"/>
                  </a:cubicBezTo>
                  <a:cubicBezTo>
                    <a:pt x="18" y="43"/>
                    <a:pt x="18" y="43"/>
                    <a:pt x="18" y="43"/>
                  </a:cubicBezTo>
                  <a:cubicBezTo>
                    <a:pt x="8" y="43"/>
                    <a:pt x="0" y="51"/>
                    <a:pt x="0" y="61"/>
                  </a:cubicBezTo>
                  <a:cubicBezTo>
                    <a:pt x="0" y="70"/>
                    <a:pt x="8" y="78"/>
                    <a:pt x="18" y="78"/>
                  </a:cubicBezTo>
                  <a:cubicBezTo>
                    <a:pt x="18" y="78"/>
                    <a:pt x="18" y="78"/>
                    <a:pt x="18" y="78"/>
                  </a:cubicBezTo>
                  <a:cubicBezTo>
                    <a:pt x="26" y="78"/>
                    <a:pt x="32" y="74"/>
                    <a:pt x="35" y="67"/>
                  </a:cubicBezTo>
                  <a:cubicBezTo>
                    <a:pt x="53" y="67"/>
                    <a:pt x="53" y="67"/>
                    <a:pt x="53" y="67"/>
                  </a:cubicBezTo>
                  <a:cubicBezTo>
                    <a:pt x="53" y="86"/>
                    <a:pt x="53" y="86"/>
                    <a:pt x="53" y="86"/>
                  </a:cubicBezTo>
                  <a:cubicBezTo>
                    <a:pt x="47" y="89"/>
                    <a:pt x="42" y="95"/>
                    <a:pt x="42" y="103"/>
                  </a:cubicBezTo>
                  <a:cubicBezTo>
                    <a:pt x="42" y="103"/>
                    <a:pt x="42" y="103"/>
                    <a:pt x="42" y="103"/>
                  </a:cubicBezTo>
                  <a:cubicBezTo>
                    <a:pt x="42" y="113"/>
                    <a:pt x="50" y="121"/>
                    <a:pt x="60" y="121"/>
                  </a:cubicBezTo>
                  <a:cubicBezTo>
                    <a:pt x="70" y="121"/>
                    <a:pt x="78" y="113"/>
                    <a:pt x="78" y="103"/>
                  </a:cubicBezTo>
                  <a:cubicBezTo>
                    <a:pt x="78" y="103"/>
                    <a:pt x="78" y="103"/>
                    <a:pt x="78" y="103"/>
                  </a:cubicBezTo>
                  <a:cubicBezTo>
                    <a:pt x="78" y="95"/>
                    <a:pt x="74" y="89"/>
                    <a:pt x="67" y="86"/>
                  </a:cubicBezTo>
                  <a:cubicBezTo>
                    <a:pt x="67" y="67"/>
                    <a:pt x="67" y="67"/>
                    <a:pt x="67" y="67"/>
                  </a:cubicBezTo>
                  <a:cubicBezTo>
                    <a:pt x="86" y="67"/>
                    <a:pt x="86" y="67"/>
                    <a:pt x="86" y="67"/>
                  </a:cubicBezTo>
                  <a:cubicBezTo>
                    <a:pt x="89" y="74"/>
                    <a:pt x="95" y="78"/>
                    <a:pt x="103" y="78"/>
                  </a:cubicBezTo>
                  <a:cubicBezTo>
                    <a:pt x="103" y="78"/>
                    <a:pt x="103" y="78"/>
                    <a:pt x="103" y="78"/>
                  </a:cubicBezTo>
                  <a:cubicBezTo>
                    <a:pt x="112" y="78"/>
                    <a:pt x="120" y="70"/>
                    <a:pt x="120" y="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2" name="Freeform 892"/>
            <p:cNvSpPr>
              <a:spLocks/>
            </p:cNvSpPr>
            <p:nvPr/>
          </p:nvSpPr>
          <p:spPr bwMode="auto">
            <a:xfrm>
              <a:off x="17803813" y="1746250"/>
              <a:ext cx="80963" cy="80963"/>
            </a:xfrm>
            <a:custGeom>
              <a:avLst/>
              <a:gdLst>
                <a:gd name="T0" fmla="*/ 120 w 120"/>
                <a:gd name="T1" fmla="*/ 61 h 121"/>
                <a:gd name="T2" fmla="*/ 102 w 120"/>
                <a:gd name="T3" fmla="*/ 43 h 121"/>
                <a:gd name="T4" fmla="*/ 102 w 120"/>
                <a:gd name="T5" fmla="*/ 43 h 121"/>
                <a:gd name="T6" fmla="*/ 86 w 120"/>
                <a:gd name="T7" fmla="*/ 54 h 121"/>
                <a:gd name="T8" fmla="*/ 67 w 120"/>
                <a:gd name="T9" fmla="*/ 54 h 121"/>
                <a:gd name="T10" fmla="*/ 67 w 120"/>
                <a:gd name="T11" fmla="*/ 35 h 121"/>
                <a:gd name="T12" fmla="*/ 78 w 120"/>
                <a:gd name="T13" fmla="*/ 18 h 121"/>
                <a:gd name="T14" fmla="*/ 78 w 120"/>
                <a:gd name="T15" fmla="*/ 18 h 121"/>
                <a:gd name="T16" fmla="*/ 60 w 120"/>
                <a:gd name="T17" fmla="*/ 0 h 121"/>
                <a:gd name="T18" fmla="*/ 42 w 120"/>
                <a:gd name="T19" fmla="*/ 18 h 121"/>
                <a:gd name="T20" fmla="*/ 42 w 120"/>
                <a:gd name="T21" fmla="*/ 18 h 121"/>
                <a:gd name="T22" fmla="*/ 53 w 120"/>
                <a:gd name="T23" fmla="*/ 35 h 121"/>
                <a:gd name="T24" fmla="*/ 53 w 120"/>
                <a:gd name="T25" fmla="*/ 54 h 121"/>
                <a:gd name="T26" fmla="*/ 34 w 120"/>
                <a:gd name="T27" fmla="*/ 54 h 121"/>
                <a:gd name="T28" fmla="*/ 18 w 120"/>
                <a:gd name="T29" fmla="*/ 43 h 121"/>
                <a:gd name="T30" fmla="*/ 18 w 120"/>
                <a:gd name="T31" fmla="*/ 43 h 121"/>
                <a:gd name="T32" fmla="*/ 0 w 120"/>
                <a:gd name="T33" fmla="*/ 61 h 121"/>
                <a:gd name="T34" fmla="*/ 18 w 120"/>
                <a:gd name="T35" fmla="*/ 78 h 121"/>
                <a:gd name="T36" fmla="*/ 18 w 120"/>
                <a:gd name="T37" fmla="*/ 78 h 121"/>
                <a:gd name="T38" fmla="*/ 34 w 120"/>
                <a:gd name="T39" fmla="*/ 67 h 121"/>
                <a:gd name="T40" fmla="*/ 53 w 120"/>
                <a:gd name="T41" fmla="*/ 67 h 121"/>
                <a:gd name="T42" fmla="*/ 53 w 120"/>
                <a:gd name="T43" fmla="*/ 86 h 121"/>
                <a:gd name="T44" fmla="*/ 42 w 120"/>
                <a:gd name="T45" fmla="*/ 103 h 121"/>
                <a:gd name="T46" fmla="*/ 42 w 120"/>
                <a:gd name="T47" fmla="*/ 103 h 121"/>
                <a:gd name="T48" fmla="*/ 60 w 120"/>
                <a:gd name="T49" fmla="*/ 121 h 121"/>
                <a:gd name="T50" fmla="*/ 78 w 120"/>
                <a:gd name="T51" fmla="*/ 103 h 121"/>
                <a:gd name="T52" fmla="*/ 78 w 120"/>
                <a:gd name="T53" fmla="*/ 103 h 121"/>
                <a:gd name="T54" fmla="*/ 67 w 120"/>
                <a:gd name="T55" fmla="*/ 86 h 121"/>
                <a:gd name="T56" fmla="*/ 67 w 120"/>
                <a:gd name="T57" fmla="*/ 67 h 121"/>
                <a:gd name="T58" fmla="*/ 86 w 120"/>
                <a:gd name="T59" fmla="*/ 67 h 121"/>
                <a:gd name="T60" fmla="*/ 102 w 120"/>
                <a:gd name="T61" fmla="*/ 78 h 121"/>
                <a:gd name="T62" fmla="*/ 102 w 120"/>
                <a:gd name="T63" fmla="*/ 78 h 121"/>
                <a:gd name="T64" fmla="*/ 120 w 120"/>
                <a:gd name="T65" fmla="*/ 6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1">
                  <a:moveTo>
                    <a:pt x="120" y="61"/>
                  </a:moveTo>
                  <a:cubicBezTo>
                    <a:pt x="120" y="51"/>
                    <a:pt x="112" y="43"/>
                    <a:pt x="102" y="43"/>
                  </a:cubicBezTo>
                  <a:cubicBezTo>
                    <a:pt x="102" y="43"/>
                    <a:pt x="102" y="43"/>
                    <a:pt x="102" y="43"/>
                  </a:cubicBezTo>
                  <a:cubicBezTo>
                    <a:pt x="95" y="43"/>
                    <a:pt x="88" y="47"/>
                    <a:pt x="86" y="54"/>
                  </a:cubicBezTo>
                  <a:cubicBezTo>
                    <a:pt x="67" y="54"/>
                    <a:pt x="67" y="54"/>
                    <a:pt x="67" y="54"/>
                  </a:cubicBezTo>
                  <a:cubicBezTo>
                    <a:pt x="67" y="35"/>
                    <a:pt x="67" y="35"/>
                    <a:pt x="67" y="35"/>
                  </a:cubicBezTo>
                  <a:cubicBezTo>
                    <a:pt x="73" y="32"/>
                    <a:pt x="78" y="26"/>
                    <a:pt x="78" y="18"/>
                  </a:cubicBezTo>
                  <a:cubicBezTo>
                    <a:pt x="78" y="18"/>
                    <a:pt x="78" y="18"/>
                    <a:pt x="78" y="18"/>
                  </a:cubicBezTo>
                  <a:cubicBezTo>
                    <a:pt x="78" y="9"/>
                    <a:pt x="70" y="0"/>
                    <a:pt x="60" y="0"/>
                  </a:cubicBezTo>
                  <a:cubicBezTo>
                    <a:pt x="50" y="0"/>
                    <a:pt x="42" y="9"/>
                    <a:pt x="42" y="18"/>
                  </a:cubicBezTo>
                  <a:cubicBezTo>
                    <a:pt x="42" y="18"/>
                    <a:pt x="42" y="18"/>
                    <a:pt x="42" y="18"/>
                  </a:cubicBezTo>
                  <a:cubicBezTo>
                    <a:pt x="42" y="26"/>
                    <a:pt x="47" y="32"/>
                    <a:pt x="53" y="35"/>
                  </a:cubicBezTo>
                  <a:cubicBezTo>
                    <a:pt x="53" y="54"/>
                    <a:pt x="53" y="54"/>
                    <a:pt x="53" y="54"/>
                  </a:cubicBezTo>
                  <a:cubicBezTo>
                    <a:pt x="34" y="54"/>
                    <a:pt x="34" y="54"/>
                    <a:pt x="34" y="54"/>
                  </a:cubicBezTo>
                  <a:cubicBezTo>
                    <a:pt x="32" y="47"/>
                    <a:pt x="25" y="43"/>
                    <a:pt x="18" y="43"/>
                  </a:cubicBezTo>
                  <a:cubicBezTo>
                    <a:pt x="18" y="43"/>
                    <a:pt x="18" y="43"/>
                    <a:pt x="18" y="43"/>
                  </a:cubicBezTo>
                  <a:cubicBezTo>
                    <a:pt x="8" y="43"/>
                    <a:pt x="0" y="51"/>
                    <a:pt x="0" y="61"/>
                  </a:cubicBezTo>
                  <a:cubicBezTo>
                    <a:pt x="0" y="70"/>
                    <a:pt x="8" y="78"/>
                    <a:pt x="18" y="78"/>
                  </a:cubicBezTo>
                  <a:cubicBezTo>
                    <a:pt x="18" y="78"/>
                    <a:pt x="18" y="78"/>
                    <a:pt x="18" y="78"/>
                  </a:cubicBezTo>
                  <a:cubicBezTo>
                    <a:pt x="25" y="78"/>
                    <a:pt x="32" y="74"/>
                    <a:pt x="34" y="67"/>
                  </a:cubicBezTo>
                  <a:cubicBezTo>
                    <a:pt x="53" y="67"/>
                    <a:pt x="53" y="67"/>
                    <a:pt x="53" y="67"/>
                  </a:cubicBezTo>
                  <a:cubicBezTo>
                    <a:pt x="53" y="86"/>
                    <a:pt x="53" y="86"/>
                    <a:pt x="53" y="86"/>
                  </a:cubicBezTo>
                  <a:cubicBezTo>
                    <a:pt x="47" y="89"/>
                    <a:pt x="42" y="95"/>
                    <a:pt x="42" y="103"/>
                  </a:cubicBezTo>
                  <a:cubicBezTo>
                    <a:pt x="42" y="103"/>
                    <a:pt x="42" y="103"/>
                    <a:pt x="42" y="103"/>
                  </a:cubicBezTo>
                  <a:cubicBezTo>
                    <a:pt x="42" y="113"/>
                    <a:pt x="50" y="121"/>
                    <a:pt x="60" y="121"/>
                  </a:cubicBezTo>
                  <a:cubicBezTo>
                    <a:pt x="70" y="121"/>
                    <a:pt x="78" y="113"/>
                    <a:pt x="78" y="103"/>
                  </a:cubicBezTo>
                  <a:cubicBezTo>
                    <a:pt x="78" y="103"/>
                    <a:pt x="78" y="103"/>
                    <a:pt x="78" y="103"/>
                  </a:cubicBezTo>
                  <a:cubicBezTo>
                    <a:pt x="78" y="95"/>
                    <a:pt x="73" y="89"/>
                    <a:pt x="67" y="86"/>
                  </a:cubicBezTo>
                  <a:cubicBezTo>
                    <a:pt x="67" y="67"/>
                    <a:pt x="67" y="67"/>
                    <a:pt x="67" y="67"/>
                  </a:cubicBezTo>
                  <a:cubicBezTo>
                    <a:pt x="86" y="67"/>
                    <a:pt x="86" y="67"/>
                    <a:pt x="86" y="67"/>
                  </a:cubicBezTo>
                  <a:cubicBezTo>
                    <a:pt x="88" y="74"/>
                    <a:pt x="95" y="78"/>
                    <a:pt x="102" y="78"/>
                  </a:cubicBezTo>
                  <a:cubicBezTo>
                    <a:pt x="102" y="78"/>
                    <a:pt x="102" y="78"/>
                    <a:pt x="102" y="78"/>
                  </a:cubicBezTo>
                  <a:cubicBezTo>
                    <a:pt x="112" y="78"/>
                    <a:pt x="120" y="70"/>
                    <a:pt x="120" y="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3" name="Freeform 893"/>
            <p:cNvSpPr>
              <a:spLocks/>
            </p:cNvSpPr>
            <p:nvPr/>
          </p:nvSpPr>
          <p:spPr bwMode="auto">
            <a:xfrm>
              <a:off x="17962563" y="1746250"/>
              <a:ext cx="80963" cy="80963"/>
            </a:xfrm>
            <a:custGeom>
              <a:avLst/>
              <a:gdLst>
                <a:gd name="T0" fmla="*/ 120 w 120"/>
                <a:gd name="T1" fmla="*/ 61 h 121"/>
                <a:gd name="T2" fmla="*/ 103 w 120"/>
                <a:gd name="T3" fmla="*/ 43 h 121"/>
                <a:gd name="T4" fmla="*/ 103 w 120"/>
                <a:gd name="T5" fmla="*/ 43 h 121"/>
                <a:gd name="T6" fmla="*/ 86 w 120"/>
                <a:gd name="T7" fmla="*/ 54 h 121"/>
                <a:gd name="T8" fmla="*/ 67 w 120"/>
                <a:gd name="T9" fmla="*/ 54 h 121"/>
                <a:gd name="T10" fmla="*/ 67 w 120"/>
                <a:gd name="T11" fmla="*/ 35 h 121"/>
                <a:gd name="T12" fmla="*/ 78 w 120"/>
                <a:gd name="T13" fmla="*/ 18 h 121"/>
                <a:gd name="T14" fmla="*/ 78 w 120"/>
                <a:gd name="T15" fmla="*/ 18 h 121"/>
                <a:gd name="T16" fmla="*/ 60 w 120"/>
                <a:gd name="T17" fmla="*/ 0 h 121"/>
                <a:gd name="T18" fmla="*/ 43 w 120"/>
                <a:gd name="T19" fmla="*/ 18 h 121"/>
                <a:gd name="T20" fmla="*/ 43 w 120"/>
                <a:gd name="T21" fmla="*/ 18 h 121"/>
                <a:gd name="T22" fmla="*/ 54 w 120"/>
                <a:gd name="T23" fmla="*/ 35 h 121"/>
                <a:gd name="T24" fmla="*/ 54 w 120"/>
                <a:gd name="T25" fmla="*/ 54 h 121"/>
                <a:gd name="T26" fmla="*/ 35 w 120"/>
                <a:gd name="T27" fmla="*/ 54 h 121"/>
                <a:gd name="T28" fmla="*/ 18 w 120"/>
                <a:gd name="T29" fmla="*/ 43 h 121"/>
                <a:gd name="T30" fmla="*/ 18 w 120"/>
                <a:gd name="T31" fmla="*/ 43 h 121"/>
                <a:gd name="T32" fmla="*/ 0 w 120"/>
                <a:gd name="T33" fmla="*/ 61 h 121"/>
                <a:gd name="T34" fmla="*/ 18 w 120"/>
                <a:gd name="T35" fmla="*/ 78 h 121"/>
                <a:gd name="T36" fmla="*/ 18 w 120"/>
                <a:gd name="T37" fmla="*/ 78 h 121"/>
                <a:gd name="T38" fmla="*/ 35 w 120"/>
                <a:gd name="T39" fmla="*/ 67 h 121"/>
                <a:gd name="T40" fmla="*/ 54 w 120"/>
                <a:gd name="T41" fmla="*/ 67 h 121"/>
                <a:gd name="T42" fmla="*/ 54 w 120"/>
                <a:gd name="T43" fmla="*/ 86 h 121"/>
                <a:gd name="T44" fmla="*/ 43 w 120"/>
                <a:gd name="T45" fmla="*/ 103 h 121"/>
                <a:gd name="T46" fmla="*/ 43 w 120"/>
                <a:gd name="T47" fmla="*/ 103 h 121"/>
                <a:gd name="T48" fmla="*/ 60 w 120"/>
                <a:gd name="T49" fmla="*/ 121 h 121"/>
                <a:gd name="T50" fmla="*/ 78 w 120"/>
                <a:gd name="T51" fmla="*/ 103 h 121"/>
                <a:gd name="T52" fmla="*/ 78 w 120"/>
                <a:gd name="T53" fmla="*/ 103 h 121"/>
                <a:gd name="T54" fmla="*/ 67 w 120"/>
                <a:gd name="T55" fmla="*/ 86 h 121"/>
                <a:gd name="T56" fmla="*/ 67 w 120"/>
                <a:gd name="T57" fmla="*/ 67 h 121"/>
                <a:gd name="T58" fmla="*/ 86 w 120"/>
                <a:gd name="T59" fmla="*/ 67 h 121"/>
                <a:gd name="T60" fmla="*/ 103 w 120"/>
                <a:gd name="T61" fmla="*/ 78 h 121"/>
                <a:gd name="T62" fmla="*/ 103 w 120"/>
                <a:gd name="T63" fmla="*/ 78 h 121"/>
                <a:gd name="T64" fmla="*/ 120 w 120"/>
                <a:gd name="T65" fmla="*/ 6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1">
                  <a:moveTo>
                    <a:pt x="120" y="61"/>
                  </a:moveTo>
                  <a:cubicBezTo>
                    <a:pt x="120" y="51"/>
                    <a:pt x="112" y="43"/>
                    <a:pt x="103" y="43"/>
                  </a:cubicBezTo>
                  <a:cubicBezTo>
                    <a:pt x="103" y="43"/>
                    <a:pt x="103" y="43"/>
                    <a:pt x="103" y="43"/>
                  </a:cubicBezTo>
                  <a:cubicBezTo>
                    <a:pt x="95" y="43"/>
                    <a:pt x="89" y="47"/>
                    <a:pt x="86" y="54"/>
                  </a:cubicBezTo>
                  <a:cubicBezTo>
                    <a:pt x="67" y="54"/>
                    <a:pt x="67" y="54"/>
                    <a:pt x="67" y="54"/>
                  </a:cubicBezTo>
                  <a:cubicBezTo>
                    <a:pt x="67" y="35"/>
                    <a:pt x="67" y="35"/>
                    <a:pt x="67" y="35"/>
                  </a:cubicBezTo>
                  <a:cubicBezTo>
                    <a:pt x="74" y="32"/>
                    <a:pt x="78" y="26"/>
                    <a:pt x="78" y="18"/>
                  </a:cubicBezTo>
                  <a:cubicBezTo>
                    <a:pt x="78" y="18"/>
                    <a:pt x="78" y="18"/>
                    <a:pt x="78" y="18"/>
                  </a:cubicBezTo>
                  <a:cubicBezTo>
                    <a:pt x="78" y="9"/>
                    <a:pt x="70" y="0"/>
                    <a:pt x="60" y="0"/>
                  </a:cubicBezTo>
                  <a:cubicBezTo>
                    <a:pt x="51" y="0"/>
                    <a:pt x="43" y="9"/>
                    <a:pt x="43" y="18"/>
                  </a:cubicBezTo>
                  <a:cubicBezTo>
                    <a:pt x="43" y="18"/>
                    <a:pt x="43" y="18"/>
                    <a:pt x="43" y="18"/>
                  </a:cubicBezTo>
                  <a:cubicBezTo>
                    <a:pt x="43" y="26"/>
                    <a:pt x="47" y="32"/>
                    <a:pt x="54" y="35"/>
                  </a:cubicBezTo>
                  <a:cubicBezTo>
                    <a:pt x="54" y="54"/>
                    <a:pt x="54" y="54"/>
                    <a:pt x="54" y="54"/>
                  </a:cubicBezTo>
                  <a:cubicBezTo>
                    <a:pt x="35" y="54"/>
                    <a:pt x="35" y="54"/>
                    <a:pt x="35" y="54"/>
                  </a:cubicBezTo>
                  <a:cubicBezTo>
                    <a:pt x="32" y="47"/>
                    <a:pt x="26" y="43"/>
                    <a:pt x="18" y="43"/>
                  </a:cubicBezTo>
                  <a:cubicBezTo>
                    <a:pt x="18" y="43"/>
                    <a:pt x="18" y="43"/>
                    <a:pt x="18" y="43"/>
                  </a:cubicBezTo>
                  <a:cubicBezTo>
                    <a:pt x="8" y="43"/>
                    <a:pt x="0" y="51"/>
                    <a:pt x="0" y="61"/>
                  </a:cubicBezTo>
                  <a:cubicBezTo>
                    <a:pt x="0" y="70"/>
                    <a:pt x="8" y="78"/>
                    <a:pt x="18" y="78"/>
                  </a:cubicBezTo>
                  <a:cubicBezTo>
                    <a:pt x="18" y="78"/>
                    <a:pt x="18" y="78"/>
                    <a:pt x="18" y="78"/>
                  </a:cubicBezTo>
                  <a:cubicBezTo>
                    <a:pt x="26" y="78"/>
                    <a:pt x="32" y="74"/>
                    <a:pt x="35" y="67"/>
                  </a:cubicBezTo>
                  <a:cubicBezTo>
                    <a:pt x="54" y="67"/>
                    <a:pt x="54" y="67"/>
                    <a:pt x="54" y="67"/>
                  </a:cubicBezTo>
                  <a:cubicBezTo>
                    <a:pt x="54" y="86"/>
                    <a:pt x="54" y="86"/>
                    <a:pt x="54" y="86"/>
                  </a:cubicBezTo>
                  <a:cubicBezTo>
                    <a:pt x="47" y="89"/>
                    <a:pt x="43" y="95"/>
                    <a:pt x="43" y="103"/>
                  </a:cubicBezTo>
                  <a:cubicBezTo>
                    <a:pt x="43" y="103"/>
                    <a:pt x="43" y="103"/>
                    <a:pt x="43" y="103"/>
                  </a:cubicBezTo>
                  <a:cubicBezTo>
                    <a:pt x="43" y="113"/>
                    <a:pt x="51" y="121"/>
                    <a:pt x="60" y="121"/>
                  </a:cubicBezTo>
                  <a:cubicBezTo>
                    <a:pt x="70" y="121"/>
                    <a:pt x="78" y="113"/>
                    <a:pt x="78" y="103"/>
                  </a:cubicBezTo>
                  <a:cubicBezTo>
                    <a:pt x="78" y="103"/>
                    <a:pt x="78" y="103"/>
                    <a:pt x="78" y="103"/>
                  </a:cubicBezTo>
                  <a:cubicBezTo>
                    <a:pt x="78" y="95"/>
                    <a:pt x="74" y="89"/>
                    <a:pt x="67" y="86"/>
                  </a:cubicBezTo>
                  <a:cubicBezTo>
                    <a:pt x="67" y="67"/>
                    <a:pt x="67" y="67"/>
                    <a:pt x="67" y="67"/>
                  </a:cubicBezTo>
                  <a:cubicBezTo>
                    <a:pt x="86" y="67"/>
                    <a:pt x="86" y="67"/>
                    <a:pt x="86" y="67"/>
                  </a:cubicBezTo>
                  <a:cubicBezTo>
                    <a:pt x="89" y="74"/>
                    <a:pt x="95" y="78"/>
                    <a:pt x="103" y="78"/>
                  </a:cubicBezTo>
                  <a:cubicBezTo>
                    <a:pt x="103" y="78"/>
                    <a:pt x="103" y="78"/>
                    <a:pt x="103" y="78"/>
                  </a:cubicBezTo>
                  <a:cubicBezTo>
                    <a:pt x="112" y="78"/>
                    <a:pt x="120" y="70"/>
                    <a:pt x="120" y="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4" name="Freeform 894"/>
            <p:cNvSpPr>
              <a:spLocks/>
            </p:cNvSpPr>
            <p:nvPr/>
          </p:nvSpPr>
          <p:spPr bwMode="auto">
            <a:xfrm>
              <a:off x="18121313" y="1746250"/>
              <a:ext cx="80963" cy="80963"/>
            </a:xfrm>
            <a:custGeom>
              <a:avLst/>
              <a:gdLst>
                <a:gd name="T0" fmla="*/ 120 w 120"/>
                <a:gd name="T1" fmla="*/ 61 h 121"/>
                <a:gd name="T2" fmla="*/ 102 w 120"/>
                <a:gd name="T3" fmla="*/ 43 h 121"/>
                <a:gd name="T4" fmla="*/ 102 w 120"/>
                <a:gd name="T5" fmla="*/ 43 h 121"/>
                <a:gd name="T6" fmla="*/ 86 w 120"/>
                <a:gd name="T7" fmla="*/ 54 h 121"/>
                <a:gd name="T8" fmla="*/ 67 w 120"/>
                <a:gd name="T9" fmla="*/ 54 h 121"/>
                <a:gd name="T10" fmla="*/ 67 w 120"/>
                <a:gd name="T11" fmla="*/ 35 h 121"/>
                <a:gd name="T12" fmla="*/ 78 w 120"/>
                <a:gd name="T13" fmla="*/ 18 h 121"/>
                <a:gd name="T14" fmla="*/ 78 w 120"/>
                <a:gd name="T15" fmla="*/ 18 h 121"/>
                <a:gd name="T16" fmla="*/ 60 w 120"/>
                <a:gd name="T17" fmla="*/ 0 h 121"/>
                <a:gd name="T18" fmla="*/ 42 w 120"/>
                <a:gd name="T19" fmla="*/ 18 h 121"/>
                <a:gd name="T20" fmla="*/ 42 w 120"/>
                <a:gd name="T21" fmla="*/ 18 h 121"/>
                <a:gd name="T22" fmla="*/ 53 w 120"/>
                <a:gd name="T23" fmla="*/ 35 h 121"/>
                <a:gd name="T24" fmla="*/ 53 w 120"/>
                <a:gd name="T25" fmla="*/ 54 h 121"/>
                <a:gd name="T26" fmla="*/ 34 w 120"/>
                <a:gd name="T27" fmla="*/ 54 h 121"/>
                <a:gd name="T28" fmla="*/ 18 w 120"/>
                <a:gd name="T29" fmla="*/ 43 h 121"/>
                <a:gd name="T30" fmla="*/ 18 w 120"/>
                <a:gd name="T31" fmla="*/ 43 h 121"/>
                <a:gd name="T32" fmla="*/ 0 w 120"/>
                <a:gd name="T33" fmla="*/ 61 h 121"/>
                <a:gd name="T34" fmla="*/ 18 w 120"/>
                <a:gd name="T35" fmla="*/ 78 h 121"/>
                <a:gd name="T36" fmla="*/ 18 w 120"/>
                <a:gd name="T37" fmla="*/ 78 h 121"/>
                <a:gd name="T38" fmla="*/ 34 w 120"/>
                <a:gd name="T39" fmla="*/ 67 h 121"/>
                <a:gd name="T40" fmla="*/ 53 w 120"/>
                <a:gd name="T41" fmla="*/ 67 h 121"/>
                <a:gd name="T42" fmla="*/ 53 w 120"/>
                <a:gd name="T43" fmla="*/ 86 h 121"/>
                <a:gd name="T44" fmla="*/ 42 w 120"/>
                <a:gd name="T45" fmla="*/ 103 h 121"/>
                <a:gd name="T46" fmla="*/ 42 w 120"/>
                <a:gd name="T47" fmla="*/ 103 h 121"/>
                <a:gd name="T48" fmla="*/ 60 w 120"/>
                <a:gd name="T49" fmla="*/ 121 h 121"/>
                <a:gd name="T50" fmla="*/ 78 w 120"/>
                <a:gd name="T51" fmla="*/ 103 h 121"/>
                <a:gd name="T52" fmla="*/ 78 w 120"/>
                <a:gd name="T53" fmla="*/ 103 h 121"/>
                <a:gd name="T54" fmla="*/ 67 w 120"/>
                <a:gd name="T55" fmla="*/ 86 h 121"/>
                <a:gd name="T56" fmla="*/ 67 w 120"/>
                <a:gd name="T57" fmla="*/ 67 h 121"/>
                <a:gd name="T58" fmla="*/ 86 w 120"/>
                <a:gd name="T59" fmla="*/ 67 h 121"/>
                <a:gd name="T60" fmla="*/ 102 w 120"/>
                <a:gd name="T61" fmla="*/ 78 h 121"/>
                <a:gd name="T62" fmla="*/ 102 w 120"/>
                <a:gd name="T63" fmla="*/ 78 h 121"/>
                <a:gd name="T64" fmla="*/ 120 w 120"/>
                <a:gd name="T65" fmla="*/ 6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1">
                  <a:moveTo>
                    <a:pt x="120" y="61"/>
                  </a:moveTo>
                  <a:cubicBezTo>
                    <a:pt x="120" y="51"/>
                    <a:pt x="112" y="43"/>
                    <a:pt x="102" y="43"/>
                  </a:cubicBezTo>
                  <a:cubicBezTo>
                    <a:pt x="102" y="43"/>
                    <a:pt x="102" y="43"/>
                    <a:pt x="102" y="43"/>
                  </a:cubicBezTo>
                  <a:cubicBezTo>
                    <a:pt x="95" y="43"/>
                    <a:pt x="88" y="47"/>
                    <a:pt x="86" y="54"/>
                  </a:cubicBezTo>
                  <a:cubicBezTo>
                    <a:pt x="67" y="54"/>
                    <a:pt x="67" y="54"/>
                    <a:pt x="67" y="54"/>
                  </a:cubicBezTo>
                  <a:cubicBezTo>
                    <a:pt x="67" y="35"/>
                    <a:pt x="67" y="35"/>
                    <a:pt x="67" y="35"/>
                  </a:cubicBezTo>
                  <a:cubicBezTo>
                    <a:pt x="73" y="32"/>
                    <a:pt x="78" y="26"/>
                    <a:pt x="78" y="18"/>
                  </a:cubicBezTo>
                  <a:cubicBezTo>
                    <a:pt x="78" y="18"/>
                    <a:pt x="78" y="18"/>
                    <a:pt x="78" y="18"/>
                  </a:cubicBezTo>
                  <a:cubicBezTo>
                    <a:pt x="78" y="9"/>
                    <a:pt x="70" y="0"/>
                    <a:pt x="60" y="0"/>
                  </a:cubicBezTo>
                  <a:cubicBezTo>
                    <a:pt x="50" y="0"/>
                    <a:pt x="42" y="9"/>
                    <a:pt x="42" y="18"/>
                  </a:cubicBezTo>
                  <a:cubicBezTo>
                    <a:pt x="42" y="18"/>
                    <a:pt x="42" y="18"/>
                    <a:pt x="42" y="18"/>
                  </a:cubicBezTo>
                  <a:cubicBezTo>
                    <a:pt x="42" y="26"/>
                    <a:pt x="47" y="32"/>
                    <a:pt x="53" y="35"/>
                  </a:cubicBezTo>
                  <a:cubicBezTo>
                    <a:pt x="53" y="54"/>
                    <a:pt x="53" y="54"/>
                    <a:pt x="53" y="54"/>
                  </a:cubicBezTo>
                  <a:cubicBezTo>
                    <a:pt x="34" y="54"/>
                    <a:pt x="34" y="54"/>
                    <a:pt x="34" y="54"/>
                  </a:cubicBezTo>
                  <a:cubicBezTo>
                    <a:pt x="32" y="47"/>
                    <a:pt x="25" y="43"/>
                    <a:pt x="18" y="43"/>
                  </a:cubicBezTo>
                  <a:cubicBezTo>
                    <a:pt x="18" y="43"/>
                    <a:pt x="18" y="43"/>
                    <a:pt x="18" y="43"/>
                  </a:cubicBezTo>
                  <a:cubicBezTo>
                    <a:pt x="8" y="43"/>
                    <a:pt x="0" y="51"/>
                    <a:pt x="0" y="61"/>
                  </a:cubicBezTo>
                  <a:cubicBezTo>
                    <a:pt x="0" y="70"/>
                    <a:pt x="8" y="78"/>
                    <a:pt x="18" y="78"/>
                  </a:cubicBezTo>
                  <a:cubicBezTo>
                    <a:pt x="18" y="78"/>
                    <a:pt x="18" y="78"/>
                    <a:pt x="18" y="78"/>
                  </a:cubicBezTo>
                  <a:cubicBezTo>
                    <a:pt x="25" y="78"/>
                    <a:pt x="32" y="74"/>
                    <a:pt x="34" y="67"/>
                  </a:cubicBezTo>
                  <a:cubicBezTo>
                    <a:pt x="53" y="67"/>
                    <a:pt x="53" y="67"/>
                    <a:pt x="53" y="67"/>
                  </a:cubicBezTo>
                  <a:cubicBezTo>
                    <a:pt x="53" y="86"/>
                    <a:pt x="53" y="86"/>
                    <a:pt x="53" y="86"/>
                  </a:cubicBezTo>
                  <a:cubicBezTo>
                    <a:pt x="47" y="89"/>
                    <a:pt x="42" y="95"/>
                    <a:pt x="42" y="103"/>
                  </a:cubicBezTo>
                  <a:cubicBezTo>
                    <a:pt x="42" y="103"/>
                    <a:pt x="42" y="103"/>
                    <a:pt x="42" y="103"/>
                  </a:cubicBezTo>
                  <a:cubicBezTo>
                    <a:pt x="42" y="113"/>
                    <a:pt x="50" y="121"/>
                    <a:pt x="60" y="121"/>
                  </a:cubicBezTo>
                  <a:cubicBezTo>
                    <a:pt x="70" y="121"/>
                    <a:pt x="78" y="113"/>
                    <a:pt x="78" y="103"/>
                  </a:cubicBezTo>
                  <a:cubicBezTo>
                    <a:pt x="78" y="103"/>
                    <a:pt x="78" y="103"/>
                    <a:pt x="78" y="103"/>
                  </a:cubicBezTo>
                  <a:cubicBezTo>
                    <a:pt x="78" y="95"/>
                    <a:pt x="73" y="89"/>
                    <a:pt x="67" y="86"/>
                  </a:cubicBezTo>
                  <a:cubicBezTo>
                    <a:pt x="67" y="67"/>
                    <a:pt x="67" y="67"/>
                    <a:pt x="67" y="67"/>
                  </a:cubicBezTo>
                  <a:cubicBezTo>
                    <a:pt x="86" y="67"/>
                    <a:pt x="86" y="67"/>
                    <a:pt x="86" y="67"/>
                  </a:cubicBezTo>
                  <a:cubicBezTo>
                    <a:pt x="88" y="74"/>
                    <a:pt x="95" y="78"/>
                    <a:pt x="102" y="78"/>
                  </a:cubicBezTo>
                  <a:cubicBezTo>
                    <a:pt x="102" y="78"/>
                    <a:pt x="102" y="78"/>
                    <a:pt x="102" y="78"/>
                  </a:cubicBezTo>
                  <a:cubicBezTo>
                    <a:pt x="112" y="78"/>
                    <a:pt x="120" y="70"/>
                    <a:pt x="120" y="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5" name="Freeform 895"/>
            <p:cNvSpPr>
              <a:spLocks/>
            </p:cNvSpPr>
            <p:nvPr/>
          </p:nvSpPr>
          <p:spPr bwMode="auto">
            <a:xfrm>
              <a:off x="17487900" y="1905000"/>
              <a:ext cx="80963" cy="79375"/>
            </a:xfrm>
            <a:custGeom>
              <a:avLst/>
              <a:gdLst>
                <a:gd name="T0" fmla="*/ 120 w 120"/>
                <a:gd name="T1" fmla="*/ 60 h 120"/>
                <a:gd name="T2" fmla="*/ 102 w 120"/>
                <a:gd name="T3" fmla="*/ 42 h 120"/>
                <a:gd name="T4" fmla="*/ 102 w 120"/>
                <a:gd name="T5" fmla="*/ 42 h 120"/>
                <a:gd name="T6" fmla="*/ 85 w 120"/>
                <a:gd name="T7" fmla="*/ 53 h 120"/>
                <a:gd name="T8" fmla="*/ 67 w 120"/>
                <a:gd name="T9" fmla="*/ 53 h 120"/>
                <a:gd name="T10" fmla="*/ 67 w 120"/>
                <a:gd name="T11" fmla="*/ 34 h 120"/>
                <a:gd name="T12" fmla="*/ 78 w 120"/>
                <a:gd name="T13" fmla="*/ 17 h 120"/>
                <a:gd name="T14" fmla="*/ 78 w 120"/>
                <a:gd name="T15" fmla="*/ 17 h 120"/>
                <a:gd name="T16" fmla="*/ 60 w 120"/>
                <a:gd name="T17" fmla="*/ 0 h 120"/>
                <a:gd name="T18" fmla="*/ 42 w 120"/>
                <a:gd name="T19" fmla="*/ 17 h 120"/>
                <a:gd name="T20" fmla="*/ 42 w 120"/>
                <a:gd name="T21" fmla="*/ 17 h 120"/>
                <a:gd name="T22" fmla="*/ 53 w 120"/>
                <a:gd name="T23" fmla="*/ 34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7 h 120"/>
                <a:gd name="T36" fmla="*/ 18 w 120"/>
                <a:gd name="T37" fmla="*/ 77 h 120"/>
                <a:gd name="T38" fmla="*/ 34 w 120"/>
                <a:gd name="T39" fmla="*/ 66 h 120"/>
                <a:gd name="T40" fmla="*/ 53 w 120"/>
                <a:gd name="T41" fmla="*/ 66 h 120"/>
                <a:gd name="T42" fmla="*/ 53 w 120"/>
                <a:gd name="T43" fmla="*/ 85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5 h 120"/>
                <a:gd name="T56" fmla="*/ 67 w 120"/>
                <a:gd name="T57" fmla="*/ 66 h 120"/>
                <a:gd name="T58" fmla="*/ 85 w 120"/>
                <a:gd name="T59" fmla="*/ 66 h 120"/>
                <a:gd name="T60" fmla="*/ 102 w 120"/>
                <a:gd name="T61" fmla="*/ 77 h 120"/>
                <a:gd name="T62" fmla="*/ 102 w 120"/>
                <a:gd name="T63" fmla="*/ 77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6"/>
                    <a:pt x="85" y="53"/>
                  </a:cubicBezTo>
                  <a:cubicBezTo>
                    <a:pt x="67" y="53"/>
                    <a:pt x="67" y="53"/>
                    <a:pt x="67" y="53"/>
                  </a:cubicBezTo>
                  <a:cubicBezTo>
                    <a:pt x="67" y="34"/>
                    <a:pt x="67" y="34"/>
                    <a:pt x="67" y="34"/>
                  </a:cubicBezTo>
                  <a:cubicBezTo>
                    <a:pt x="73" y="31"/>
                    <a:pt x="78" y="25"/>
                    <a:pt x="78" y="17"/>
                  </a:cubicBezTo>
                  <a:cubicBezTo>
                    <a:pt x="78" y="17"/>
                    <a:pt x="78" y="17"/>
                    <a:pt x="78" y="17"/>
                  </a:cubicBezTo>
                  <a:cubicBezTo>
                    <a:pt x="78" y="8"/>
                    <a:pt x="70" y="0"/>
                    <a:pt x="60" y="0"/>
                  </a:cubicBezTo>
                  <a:cubicBezTo>
                    <a:pt x="50" y="0"/>
                    <a:pt x="42" y="8"/>
                    <a:pt x="42" y="17"/>
                  </a:cubicBezTo>
                  <a:cubicBezTo>
                    <a:pt x="42" y="17"/>
                    <a:pt x="42" y="17"/>
                    <a:pt x="42" y="17"/>
                  </a:cubicBezTo>
                  <a:cubicBezTo>
                    <a:pt x="42" y="25"/>
                    <a:pt x="46" y="31"/>
                    <a:pt x="53" y="34"/>
                  </a:cubicBezTo>
                  <a:cubicBezTo>
                    <a:pt x="53" y="53"/>
                    <a:pt x="53" y="53"/>
                    <a:pt x="53" y="53"/>
                  </a:cubicBezTo>
                  <a:cubicBezTo>
                    <a:pt x="34" y="53"/>
                    <a:pt x="34" y="53"/>
                    <a:pt x="34" y="53"/>
                  </a:cubicBezTo>
                  <a:cubicBezTo>
                    <a:pt x="31" y="46"/>
                    <a:pt x="25" y="42"/>
                    <a:pt x="18" y="42"/>
                  </a:cubicBezTo>
                  <a:cubicBezTo>
                    <a:pt x="18" y="42"/>
                    <a:pt x="18" y="42"/>
                    <a:pt x="18" y="42"/>
                  </a:cubicBezTo>
                  <a:cubicBezTo>
                    <a:pt x="8" y="42"/>
                    <a:pt x="0" y="50"/>
                    <a:pt x="0" y="60"/>
                  </a:cubicBezTo>
                  <a:cubicBezTo>
                    <a:pt x="0" y="69"/>
                    <a:pt x="8" y="77"/>
                    <a:pt x="18" y="77"/>
                  </a:cubicBezTo>
                  <a:cubicBezTo>
                    <a:pt x="18" y="77"/>
                    <a:pt x="18" y="77"/>
                    <a:pt x="18" y="77"/>
                  </a:cubicBezTo>
                  <a:cubicBezTo>
                    <a:pt x="25" y="77"/>
                    <a:pt x="31" y="73"/>
                    <a:pt x="34" y="66"/>
                  </a:cubicBezTo>
                  <a:cubicBezTo>
                    <a:pt x="53" y="66"/>
                    <a:pt x="53" y="66"/>
                    <a:pt x="53" y="66"/>
                  </a:cubicBezTo>
                  <a:cubicBezTo>
                    <a:pt x="53" y="85"/>
                    <a:pt x="53" y="85"/>
                    <a:pt x="53" y="85"/>
                  </a:cubicBezTo>
                  <a:cubicBezTo>
                    <a:pt x="46" y="88"/>
                    <a:pt x="42" y="94"/>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4"/>
                    <a:pt x="73" y="88"/>
                    <a:pt x="67" y="85"/>
                  </a:cubicBezTo>
                  <a:cubicBezTo>
                    <a:pt x="67" y="66"/>
                    <a:pt x="67" y="66"/>
                    <a:pt x="67" y="66"/>
                  </a:cubicBezTo>
                  <a:cubicBezTo>
                    <a:pt x="85" y="66"/>
                    <a:pt x="85" y="66"/>
                    <a:pt x="85" y="66"/>
                  </a:cubicBezTo>
                  <a:cubicBezTo>
                    <a:pt x="88" y="73"/>
                    <a:pt x="95" y="77"/>
                    <a:pt x="102" y="77"/>
                  </a:cubicBezTo>
                  <a:cubicBezTo>
                    <a:pt x="102" y="77"/>
                    <a:pt x="102" y="77"/>
                    <a:pt x="102" y="77"/>
                  </a:cubicBezTo>
                  <a:cubicBezTo>
                    <a:pt x="112" y="77"/>
                    <a:pt x="120" y="69"/>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6" name="Freeform 896"/>
            <p:cNvSpPr>
              <a:spLocks/>
            </p:cNvSpPr>
            <p:nvPr/>
          </p:nvSpPr>
          <p:spPr bwMode="auto">
            <a:xfrm>
              <a:off x="17645063" y="1905000"/>
              <a:ext cx="80963" cy="79375"/>
            </a:xfrm>
            <a:custGeom>
              <a:avLst/>
              <a:gdLst>
                <a:gd name="T0" fmla="*/ 120 w 120"/>
                <a:gd name="T1" fmla="*/ 60 h 120"/>
                <a:gd name="T2" fmla="*/ 103 w 120"/>
                <a:gd name="T3" fmla="*/ 42 h 120"/>
                <a:gd name="T4" fmla="*/ 103 w 120"/>
                <a:gd name="T5" fmla="*/ 42 h 120"/>
                <a:gd name="T6" fmla="*/ 86 w 120"/>
                <a:gd name="T7" fmla="*/ 53 h 120"/>
                <a:gd name="T8" fmla="*/ 67 w 120"/>
                <a:gd name="T9" fmla="*/ 53 h 120"/>
                <a:gd name="T10" fmla="*/ 67 w 120"/>
                <a:gd name="T11" fmla="*/ 34 h 120"/>
                <a:gd name="T12" fmla="*/ 78 w 120"/>
                <a:gd name="T13" fmla="*/ 17 h 120"/>
                <a:gd name="T14" fmla="*/ 78 w 120"/>
                <a:gd name="T15" fmla="*/ 17 h 120"/>
                <a:gd name="T16" fmla="*/ 60 w 120"/>
                <a:gd name="T17" fmla="*/ 0 h 120"/>
                <a:gd name="T18" fmla="*/ 42 w 120"/>
                <a:gd name="T19" fmla="*/ 17 h 120"/>
                <a:gd name="T20" fmla="*/ 42 w 120"/>
                <a:gd name="T21" fmla="*/ 17 h 120"/>
                <a:gd name="T22" fmla="*/ 53 w 120"/>
                <a:gd name="T23" fmla="*/ 34 h 120"/>
                <a:gd name="T24" fmla="*/ 53 w 120"/>
                <a:gd name="T25" fmla="*/ 53 h 120"/>
                <a:gd name="T26" fmla="*/ 35 w 120"/>
                <a:gd name="T27" fmla="*/ 53 h 120"/>
                <a:gd name="T28" fmla="*/ 18 w 120"/>
                <a:gd name="T29" fmla="*/ 42 h 120"/>
                <a:gd name="T30" fmla="*/ 18 w 120"/>
                <a:gd name="T31" fmla="*/ 42 h 120"/>
                <a:gd name="T32" fmla="*/ 0 w 120"/>
                <a:gd name="T33" fmla="*/ 60 h 120"/>
                <a:gd name="T34" fmla="*/ 18 w 120"/>
                <a:gd name="T35" fmla="*/ 77 h 120"/>
                <a:gd name="T36" fmla="*/ 18 w 120"/>
                <a:gd name="T37" fmla="*/ 77 h 120"/>
                <a:gd name="T38" fmla="*/ 35 w 120"/>
                <a:gd name="T39" fmla="*/ 66 h 120"/>
                <a:gd name="T40" fmla="*/ 53 w 120"/>
                <a:gd name="T41" fmla="*/ 66 h 120"/>
                <a:gd name="T42" fmla="*/ 53 w 120"/>
                <a:gd name="T43" fmla="*/ 85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5 h 120"/>
                <a:gd name="T56" fmla="*/ 67 w 120"/>
                <a:gd name="T57" fmla="*/ 66 h 120"/>
                <a:gd name="T58" fmla="*/ 86 w 120"/>
                <a:gd name="T59" fmla="*/ 66 h 120"/>
                <a:gd name="T60" fmla="*/ 103 w 120"/>
                <a:gd name="T61" fmla="*/ 77 h 120"/>
                <a:gd name="T62" fmla="*/ 103 w 120"/>
                <a:gd name="T63" fmla="*/ 77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3" y="42"/>
                  </a:cubicBezTo>
                  <a:cubicBezTo>
                    <a:pt x="103" y="42"/>
                    <a:pt x="103" y="42"/>
                    <a:pt x="103" y="42"/>
                  </a:cubicBezTo>
                  <a:cubicBezTo>
                    <a:pt x="95" y="42"/>
                    <a:pt x="89" y="46"/>
                    <a:pt x="86" y="53"/>
                  </a:cubicBezTo>
                  <a:cubicBezTo>
                    <a:pt x="67" y="53"/>
                    <a:pt x="67" y="53"/>
                    <a:pt x="67" y="53"/>
                  </a:cubicBezTo>
                  <a:cubicBezTo>
                    <a:pt x="67" y="34"/>
                    <a:pt x="67" y="34"/>
                    <a:pt x="67" y="34"/>
                  </a:cubicBezTo>
                  <a:cubicBezTo>
                    <a:pt x="74" y="31"/>
                    <a:pt x="78" y="25"/>
                    <a:pt x="78" y="17"/>
                  </a:cubicBezTo>
                  <a:cubicBezTo>
                    <a:pt x="78" y="17"/>
                    <a:pt x="78" y="17"/>
                    <a:pt x="78" y="17"/>
                  </a:cubicBezTo>
                  <a:cubicBezTo>
                    <a:pt x="78" y="8"/>
                    <a:pt x="70" y="0"/>
                    <a:pt x="60" y="0"/>
                  </a:cubicBezTo>
                  <a:cubicBezTo>
                    <a:pt x="50" y="0"/>
                    <a:pt x="42" y="8"/>
                    <a:pt x="42" y="17"/>
                  </a:cubicBezTo>
                  <a:cubicBezTo>
                    <a:pt x="42" y="17"/>
                    <a:pt x="42" y="17"/>
                    <a:pt x="42" y="17"/>
                  </a:cubicBezTo>
                  <a:cubicBezTo>
                    <a:pt x="42" y="25"/>
                    <a:pt x="47" y="31"/>
                    <a:pt x="53" y="34"/>
                  </a:cubicBezTo>
                  <a:cubicBezTo>
                    <a:pt x="53" y="53"/>
                    <a:pt x="53" y="53"/>
                    <a:pt x="53" y="53"/>
                  </a:cubicBezTo>
                  <a:cubicBezTo>
                    <a:pt x="35" y="53"/>
                    <a:pt x="35" y="53"/>
                    <a:pt x="35" y="53"/>
                  </a:cubicBezTo>
                  <a:cubicBezTo>
                    <a:pt x="32" y="46"/>
                    <a:pt x="26" y="42"/>
                    <a:pt x="18" y="42"/>
                  </a:cubicBezTo>
                  <a:cubicBezTo>
                    <a:pt x="18" y="42"/>
                    <a:pt x="18" y="42"/>
                    <a:pt x="18" y="42"/>
                  </a:cubicBezTo>
                  <a:cubicBezTo>
                    <a:pt x="8" y="42"/>
                    <a:pt x="0" y="50"/>
                    <a:pt x="0" y="60"/>
                  </a:cubicBezTo>
                  <a:cubicBezTo>
                    <a:pt x="0" y="69"/>
                    <a:pt x="8" y="77"/>
                    <a:pt x="18" y="77"/>
                  </a:cubicBezTo>
                  <a:cubicBezTo>
                    <a:pt x="18" y="77"/>
                    <a:pt x="18" y="77"/>
                    <a:pt x="18" y="77"/>
                  </a:cubicBezTo>
                  <a:cubicBezTo>
                    <a:pt x="26" y="77"/>
                    <a:pt x="32" y="73"/>
                    <a:pt x="35" y="66"/>
                  </a:cubicBezTo>
                  <a:cubicBezTo>
                    <a:pt x="53" y="66"/>
                    <a:pt x="53" y="66"/>
                    <a:pt x="53" y="66"/>
                  </a:cubicBezTo>
                  <a:cubicBezTo>
                    <a:pt x="53" y="85"/>
                    <a:pt x="53" y="85"/>
                    <a:pt x="53" y="85"/>
                  </a:cubicBezTo>
                  <a:cubicBezTo>
                    <a:pt x="47" y="88"/>
                    <a:pt x="42" y="94"/>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4"/>
                    <a:pt x="74" y="88"/>
                    <a:pt x="67" y="85"/>
                  </a:cubicBezTo>
                  <a:cubicBezTo>
                    <a:pt x="67" y="66"/>
                    <a:pt x="67" y="66"/>
                    <a:pt x="67" y="66"/>
                  </a:cubicBezTo>
                  <a:cubicBezTo>
                    <a:pt x="86" y="66"/>
                    <a:pt x="86" y="66"/>
                    <a:pt x="86" y="66"/>
                  </a:cubicBezTo>
                  <a:cubicBezTo>
                    <a:pt x="89" y="73"/>
                    <a:pt x="95" y="77"/>
                    <a:pt x="103" y="77"/>
                  </a:cubicBezTo>
                  <a:cubicBezTo>
                    <a:pt x="103" y="77"/>
                    <a:pt x="103" y="77"/>
                    <a:pt x="103" y="77"/>
                  </a:cubicBezTo>
                  <a:cubicBezTo>
                    <a:pt x="112" y="77"/>
                    <a:pt x="120" y="69"/>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7" name="Freeform 897"/>
            <p:cNvSpPr>
              <a:spLocks/>
            </p:cNvSpPr>
            <p:nvPr/>
          </p:nvSpPr>
          <p:spPr bwMode="auto">
            <a:xfrm>
              <a:off x="17803813" y="1905000"/>
              <a:ext cx="80963" cy="79375"/>
            </a:xfrm>
            <a:custGeom>
              <a:avLst/>
              <a:gdLst>
                <a:gd name="T0" fmla="*/ 120 w 120"/>
                <a:gd name="T1" fmla="*/ 60 h 120"/>
                <a:gd name="T2" fmla="*/ 102 w 120"/>
                <a:gd name="T3" fmla="*/ 42 h 120"/>
                <a:gd name="T4" fmla="*/ 102 w 120"/>
                <a:gd name="T5" fmla="*/ 42 h 120"/>
                <a:gd name="T6" fmla="*/ 86 w 120"/>
                <a:gd name="T7" fmla="*/ 53 h 120"/>
                <a:gd name="T8" fmla="*/ 67 w 120"/>
                <a:gd name="T9" fmla="*/ 53 h 120"/>
                <a:gd name="T10" fmla="*/ 67 w 120"/>
                <a:gd name="T11" fmla="*/ 34 h 120"/>
                <a:gd name="T12" fmla="*/ 78 w 120"/>
                <a:gd name="T13" fmla="*/ 17 h 120"/>
                <a:gd name="T14" fmla="*/ 78 w 120"/>
                <a:gd name="T15" fmla="*/ 17 h 120"/>
                <a:gd name="T16" fmla="*/ 60 w 120"/>
                <a:gd name="T17" fmla="*/ 0 h 120"/>
                <a:gd name="T18" fmla="*/ 42 w 120"/>
                <a:gd name="T19" fmla="*/ 17 h 120"/>
                <a:gd name="T20" fmla="*/ 42 w 120"/>
                <a:gd name="T21" fmla="*/ 17 h 120"/>
                <a:gd name="T22" fmla="*/ 53 w 120"/>
                <a:gd name="T23" fmla="*/ 34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7 h 120"/>
                <a:gd name="T36" fmla="*/ 18 w 120"/>
                <a:gd name="T37" fmla="*/ 77 h 120"/>
                <a:gd name="T38" fmla="*/ 34 w 120"/>
                <a:gd name="T39" fmla="*/ 66 h 120"/>
                <a:gd name="T40" fmla="*/ 53 w 120"/>
                <a:gd name="T41" fmla="*/ 66 h 120"/>
                <a:gd name="T42" fmla="*/ 53 w 120"/>
                <a:gd name="T43" fmla="*/ 85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5 h 120"/>
                <a:gd name="T56" fmla="*/ 67 w 120"/>
                <a:gd name="T57" fmla="*/ 66 h 120"/>
                <a:gd name="T58" fmla="*/ 86 w 120"/>
                <a:gd name="T59" fmla="*/ 66 h 120"/>
                <a:gd name="T60" fmla="*/ 102 w 120"/>
                <a:gd name="T61" fmla="*/ 77 h 120"/>
                <a:gd name="T62" fmla="*/ 102 w 120"/>
                <a:gd name="T63" fmla="*/ 77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6"/>
                    <a:pt x="86" y="53"/>
                  </a:cubicBezTo>
                  <a:cubicBezTo>
                    <a:pt x="67" y="53"/>
                    <a:pt x="67" y="53"/>
                    <a:pt x="67" y="53"/>
                  </a:cubicBezTo>
                  <a:cubicBezTo>
                    <a:pt x="67" y="34"/>
                    <a:pt x="67" y="34"/>
                    <a:pt x="67" y="34"/>
                  </a:cubicBezTo>
                  <a:cubicBezTo>
                    <a:pt x="73" y="31"/>
                    <a:pt x="78" y="25"/>
                    <a:pt x="78" y="17"/>
                  </a:cubicBezTo>
                  <a:cubicBezTo>
                    <a:pt x="78" y="17"/>
                    <a:pt x="78" y="17"/>
                    <a:pt x="78" y="17"/>
                  </a:cubicBezTo>
                  <a:cubicBezTo>
                    <a:pt x="78" y="8"/>
                    <a:pt x="70" y="0"/>
                    <a:pt x="60" y="0"/>
                  </a:cubicBezTo>
                  <a:cubicBezTo>
                    <a:pt x="50" y="0"/>
                    <a:pt x="42" y="8"/>
                    <a:pt x="42" y="17"/>
                  </a:cubicBezTo>
                  <a:cubicBezTo>
                    <a:pt x="42" y="17"/>
                    <a:pt x="42" y="17"/>
                    <a:pt x="42" y="17"/>
                  </a:cubicBezTo>
                  <a:cubicBezTo>
                    <a:pt x="42" y="25"/>
                    <a:pt x="47" y="31"/>
                    <a:pt x="53" y="34"/>
                  </a:cubicBezTo>
                  <a:cubicBezTo>
                    <a:pt x="53" y="53"/>
                    <a:pt x="53" y="53"/>
                    <a:pt x="53" y="53"/>
                  </a:cubicBezTo>
                  <a:cubicBezTo>
                    <a:pt x="34" y="53"/>
                    <a:pt x="34" y="53"/>
                    <a:pt x="34" y="53"/>
                  </a:cubicBezTo>
                  <a:cubicBezTo>
                    <a:pt x="32" y="46"/>
                    <a:pt x="25" y="42"/>
                    <a:pt x="18" y="42"/>
                  </a:cubicBezTo>
                  <a:cubicBezTo>
                    <a:pt x="18" y="42"/>
                    <a:pt x="18" y="42"/>
                    <a:pt x="18" y="42"/>
                  </a:cubicBezTo>
                  <a:cubicBezTo>
                    <a:pt x="8" y="42"/>
                    <a:pt x="0" y="50"/>
                    <a:pt x="0" y="60"/>
                  </a:cubicBezTo>
                  <a:cubicBezTo>
                    <a:pt x="0" y="69"/>
                    <a:pt x="8" y="77"/>
                    <a:pt x="18" y="77"/>
                  </a:cubicBezTo>
                  <a:cubicBezTo>
                    <a:pt x="18" y="77"/>
                    <a:pt x="18" y="77"/>
                    <a:pt x="18" y="77"/>
                  </a:cubicBezTo>
                  <a:cubicBezTo>
                    <a:pt x="25" y="77"/>
                    <a:pt x="32" y="73"/>
                    <a:pt x="34" y="66"/>
                  </a:cubicBezTo>
                  <a:cubicBezTo>
                    <a:pt x="53" y="66"/>
                    <a:pt x="53" y="66"/>
                    <a:pt x="53" y="66"/>
                  </a:cubicBezTo>
                  <a:cubicBezTo>
                    <a:pt x="53" y="85"/>
                    <a:pt x="53" y="85"/>
                    <a:pt x="53" y="85"/>
                  </a:cubicBezTo>
                  <a:cubicBezTo>
                    <a:pt x="47" y="88"/>
                    <a:pt x="42" y="94"/>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4"/>
                    <a:pt x="73" y="88"/>
                    <a:pt x="67" y="85"/>
                  </a:cubicBezTo>
                  <a:cubicBezTo>
                    <a:pt x="67" y="66"/>
                    <a:pt x="67" y="66"/>
                    <a:pt x="67" y="66"/>
                  </a:cubicBezTo>
                  <a:cubicBezTo>
                    <a:pt x="86" y="66"/>
                    <a:pt x="86" y="66"/>
                    <a:pt x="86" y="66"/>
                  </a:cubicBezTo>
                  <a:cubicBezTo>
                    <a:pt x="88" y="73"/>
                    <a:pt x="95" y="77"/>
                    <a:pt x="102" y="77"/>
                  </a:cubicBezTo>
                  <a:cubicBezTo>
                    <a:pt x="102" y="77"/>
                    <a:pt x="102" y="77"/>
                    <a:pt x="102" y="77"/>
                  </a:cubicBezTo>
                  <a:cubicBezTo>
                    <a:pt x="112" y="77"/>
                    <a:pt x="120" y="69"/>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8" name="Freeform 898"/>
            <p:cNvSpPr>
              <a:spLocks/>
            </p:cNvSpPr>
            <p:nvPr/>
          </p:nvSpPr>
          <p:spPr bwMode="auto">
            <a:xfrm>
              <a:off x="17962563" y="1905000"/>
              <a:ext cx="80963" cy="79375"/>
            </a:xfrm>
            <a:custGeom>
              <a:avLst/>
              <a:gdLst>
                <a:gd name="T0" fmla="*/ 120 w 120"/>
                <a:gd name="T1" fmla="*/ 60 h 120"/>
                <a:gd name="T2" fmla="*/ 103 w 120"/>
                <a:gd name="T3" fmla="*/ 42 h 120"/>
                <a:gd name="T4" fmla="*/ 103 w 120"/>
                <a:gd name="T5" fmla="*/ 42 h 120"/>
                <a:gd name="T6" fmla="*/ 86 w 120"/>
                <a:gd name="T7" fmla="*/ 53 h 120"/>
                <a:gd name="T8" fmla="*/ 67 w 120"/>
                <a:gd name="T9" fmla="*/ 53 h 120"/>
                <a:gd name="T10" fmla="*/ 67 w 120"/>
                <a:gd name="T11" fmla="*/ 34 h 120"/>
                <a:gd name="T12" fmla="*/ 78 w 120"/>
                <a:gd name="T13" fmla="*/ 17 h 120"/>
                <a:gd name="T14" fmla="*/ 78 w 120"/>
                <a:gd name="T15" fmla="*/ 17 h 120"/>
                <a:gd name="T16" fmla="*/ 60 w 120"/>
                <a:gd name="T17" fmla="*/ 0 h 120"/>
                <a:gd name="T18" fmla="*/ 43 w 120"/>
                <a:gd name="T19" fmla="*/ 17 h 120"/>
                <a:gd name="T20" fmla="*/ 43 w 120"/>
                <a:gd name="T21" fmla="*/ 17 h 120"/>
                <a:gd name="T22" fmla="*/ 54 w 120"/>
                <a:gd name="T23" fmla="*/ 34 h 120"/>
                <a:gd name="T24" fmla="*/ 54 w 120"/>
                <a:gd name="T25" fmla="*/ 53 h 120"/>
                <a:gd name="T26" fmla="*/ 35 w 120"/>
                <a:gd name="T27" fmla="*/ 53 h 120"/>
                <a:gd name="T28" fmla="*/ 18 w 120"/>
                <a:gd name="T29" fmla="*/ 42 h 120"/>
                <a:gd name="T30" fmla="*/ 18 w 120"/>
                <a:gd name="T31" fmla="*/ 42 h 120"/>
                <a:gd name="T32" fmla="*/ 0 w 120"/>
                <a:gd name="T33" fmla="*/ 60 h 120"/>
                <a:gd name="T34" fmla="*/ 18 w 120"/>
                <a:gd name="T35" fmla="*/ 77 h 120"/>
                <a:gd name="T36" fmla="*/ 18 w 120"/>
                <a:gd name="T37" fmla="*/ 77 h 120"/>
                <a:gd name="T38" fmla="*/ 35 w 120"/>
                <a:gd name="T39" fmla="*/ 66 h 120"/>
                <a:gd name="T40" fmla="*/ 54 w 120"/>
                <a:gd name="T41" fmla="*/ 66 h 120"/>
                <a:gd name="T42" fmla="*/ 54 w 120"/>
                <a:gd name="T43" fmla="*/ 85 h 120"/>
                <a:gd name="T44" fmla="*/ 43 w 120"/>
                <a:gd name="T45" fmla="*/ 102 h 120"/>
                <a:gd name="T46" fmla="*/ 43 w 120"/>
                <a:gd name="T47" fmla="*/ 102 h 120"/>
                <a:gd name="T48" fmla="*/ 60 w 120"/>
                <a:gd name="T49" fmla="*/ 120 h 120"/>
                <a:gd name="T50" fmla="*/ 78 w 120"/>
                <a:gd name="T51" fmla="*/ 102 h 120"/>
                <a:gd name="T52" fmla="*/ 78 w 120"/>
                <a:gd name="T53" fmla="*/ 102 h 120"/>
                <a:gd name="T54" fmla="*/ 67 w 120"/>
                <a:gd name="T55" fmla="*/ 85 h 120"/>
                <a:gd name="T56" fmla="*/ 67 w 120"/>
                <a:gd name="T57" fmla="*/ 66 h 120"/>
                <a:gd name="T58" fmla="*/ 86 w 120"/>
                <a:gd name="T59" fmla="*/ 66 h 120"/>
                <a:gd name="T60" fmla="*/ 103 w 120"/>
                <a:gd name="T61" fmla="*/ 77 h 120"/>
                <a:gd name="T62" fmla="*/ 103 w 120"/>
                <a:gd name="T63" fmla="*/ 77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3" y="42"/>
                  </a:cubicBezTo>
                  <a:cubicBezTo>
                    <a:pt x="103" y="42"/>
                    <a:pt x="103" y="42"/>
                    <a:pt x="103" y="42"/>
                  </a:cubicBezTo>
                  <a:cubicBezTo>
                    <a:pt x="95" y="42"/>
                    <a:pt x="89" y="46"/>
                    <a:pt x="86" y="53"/>
                  </a:cubicBezTo>
                  <a:cubicBezTo>
                    <a:pt x="67" y="53"/>
                    <a:pt x="67" y="53"/>
                    <a:pt x="67" y="53"/>
                  </a:cubicBezTo>
                  <a:cubicBezTo>
                    <a:pt x="67" y="34"/>
                    <a:pt x="67" y="34"/>
                    <a:pt x="67" y="34"/>
                  </a:cubicBezTo>
                  <a:cubicBezTo>
                    <a:pt x="74" y="31"/>
                    <a:pt x="78" y="25"/>
                    <a:pt x="78" y="17"/>
                  </a:cubicBezTo>
                  <a:cubicBezTo>
                    <a:pt x="78" y="17"/>
                    <a:pt x="78" y="17"/>
                    <a:pt x="78" y="17"/>
                  </a:cubicBezTo>
                  <a:cubicBezTo>
                    <a:pt x="78" y="8"/>
                    <a:pt x="70" y="0"/>
                    <a:pt x="60" y="0"/>
                  </a:cubicBezTo>
                  <a:cubicBezTo>
                    <a:pt x="51" y="0"/>
                    <a:pt x="43" y="8"/>
                    <a:pt x="43" y="17"/>
                  </a:cubicBezTo>
                  <a:cubicBezTo>
                    <a:pt x="43" y="17"/>
                    <a:pt x="43" y="17"/>
                    <a:pt x="43" y="17"/>
                  </a:cubicBezTo>
                  <a:cubicBezTo>
                    <a:pt x="43" y="25"/>
                    <a:pt x="47" y="31"/>
                    <a:pt x="54" y="34"/>
                  </a:cubicBezTo>
                  <a:cubicBezTo>
                    <a:pt x="54" y="53"/>
                    <a:pt x="54" y="53"/>
                    <a:pt x="54" y="53"/>
                  </a:cubicBezTo>
                  <a:cubicBezTo>
                    <a:pt x="35" y="53"/>
                    <a:pt x="35" y="53"/>
                    <a:pt x="35" y="53"/>
                  </a:cubicBezTo>
                  <a:cubicBezTo>
                    <a:pt x="32" y="46"/>
                    <a:pt x="26" y="42"/>
                    <a:pt x="18" y="42"/>
                  </a:cubicBezTo>
                  <a:cubicBezTo>
                    <a:pt x="18" y="42"/>
                    <a:pt x="18" y="42"/>
                    <a:pt x="18" y="42"/>
                  </a:cubicBezTo>
                  <a:cubicBezTo>
                    <a:pt x="8" y="42"/>
                    <a:pt x="0" y="50"/>
                    <a:pt x="0" y="60"/>
                  </a:cubicBezTo>
                  <a:cubicBezTo>
                    <a:pt x="0" y="69"/>
                    <a:pt x="8" y="77"/>
                    <a:pt x="18" y="77"/>
                  </a:cubicBezTo>
                  <a:cubicBezTo>
                    <a:pt x="18" y="77"/>
                    <a:pt x="18" y="77"/>
                    <a:pt x="18" y="77"/>
                  </a:cubicBezTo>
                  <a:cubicBezTo>
                    <a:pt x="26" y="77"/>
                    <a:pt x="32" y="73"/>
                    <a:pt x="35" y="66"/>
                  </a:cubicBezTo>
                  <a:cubicBezTo>
                    <a:pt x="54" y="66"/>
                    <a:pt x="54" y="66"/>
                    <a:pt x="54" y="66"/>
                  </a:cubicBezTo>
                  <a:cubicBezTo>
                    <a:pt x="54" y="85"/>
                    <a:pt x="54" y="85"/>
                    <a:pt x="54" y="85"/>
                  </a:cubicBezTo>
                  <a:cubicBezTo>
                    <a:pt x="47" y="88"/>
                    <a:pt x="43" y="94"/>
                    <a:pt x="43" y="102"/>
                  </a:cubicBezTo>
                  <a:cubicBezTo>
                    <a:pt x="43" y="102"/>
                    <a:pt x="43" y="102"/>
                    <a:pt x="43" y="102"/>
                  </a:cubicBezTo>
                  <a:cubicBezTo>
                    <a:pt x="43" y="112"/>
                    <a:pt x="51" y="120"/>
                    <a:pt x="60" y="120"/>
                  </a:cubicBezTo>
                  <a:cubicBezTo>
                    <a:pt x="70" y="120"/>
                    <a:pt x="78" y="112"/>
                    <a:pt x="78" y="102"/>
                  </a:cubicBezTo>
                  <a:cubicBezTo>
                    <a:pt x="78" y="102"/>
                    <a:pt x="78" y="102"/>
                    <a:pt x="78" y="102"/>
                  </a:cubicBezTo>
                  <a:cubicBezTo>
                    <a:pt x="78" y="94"/>
                    <a:pt x="74" y="88"/>
                    <a:pt x="67" y="85"/>
                  </a:cubicBezTo>
                  <a:cubicBezTo>
                    <a:pt x="67" y="66"/>
                    <a:pt x="67" y="66"/>
                    <a:pt x="67" y="66"/>
                  </a:cubicBezTo>
                  <a:cubicBezTo>
                    <a:pt x="86" y="66"/>
                    <a:pt x="86" y="66"/>
                    <a:pt x="86" y="66"/>
                  </a:cubicBezTo>
                  <a:cubicBezTo>
                    <a:pt x="89" y="73"/>
                    <a:pt x="95" y="77"/>
                    <a:pt x="103" y="77"/>
                  </a:cubicBezTo>
                  <a:cubicBezTo>
                    <a:pt x="103" y="77"/>
                    <a:pt x="103" y="77"/>
                    <a:pt x="103" y="77"/>
                  </a:cubicBezTo>
                  <a:cubicBezTo>
                    <a:pt x="112" y="77"/>
                    <a:pt x="120" y="69"/>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9" name="Freeform 899"/>
            <p:cNvSpPr>
              <a:spLocks/>
            </p:cNvSpPr>
            <p:nvPr/>
          </p:nvSpPr>
          <p:spPr bwMode="auto">
            <a:xfrm>
              <a:off x="18121313" y="1905000"/>
              <a:ext cx="80963" cy="79375"/>
            </a:xfrm>
            <a:custGeom>
              <a:avLst/>
              <a:gdLst>
                <a:gd name="T0" fmla="*/ 120 w 120"/>
                <a:gd name="T1" fmla="*/ 60 h 120"/>
                <a:gd name="T2" fmla="*/ 102 w 120"/>
                <a:gd name="T3" fmla="*/ 42 h 120"/>
                <a:gd name="T4" fmla="*/ 102 w 120"/>
                <a:gd name="T5" fmla="*/ 42 h 120"/>
                <a:gd name="T6" fmla="*/ 86 w 120"/>
                <a:gd name="T7" fmla="*/ 53 h 120"/>
                <a:gd name="T8" fmla="*/ 67 w 120"/>
                <a:gd name="T9" fmla="*/ 53 h 120"/>
                <a:gd name="T10" fmla="*/ 67 w 120"/>
                <a:gd name="T11" fmla="*/ 34 h 120"/>
                <a:gd name="T12" fmla="*/ 78 w 120"/>
                <a:gd name="T13" fmla="*/ 17 h 120"/>
                <a:gd name="T14" fmla="*/ 78 w 120"/>
                <a:gd name="T15" fmla="*/ 17 h 120"/>
                <a:gd name="T16" fmla="*/ 60 w 120"/>
                <a:gd name="T17" fmla="*/ 0 h 120"/>
                <a:gd name="T18" fmla="*/ 42 w 120"/>
                <a:gd name="T19" fmla="*/ 17 h 120"/>
                <a:gd name="T20" fmla="*/ 42 w 120"/>
                <a:gd name="T21" fmla="*/ 17 h 120"/>
                <a:gd name="T22" fmla="*/ 53 w 120"/>
                <a:gd name="T23" fmla="*/ 34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7 h 120"/>
                <a:gd name="T36" fmla="*/ 18 w 120"/>
                <a:gd name="T37" fmla="*/ 77 h 120"/>
                <a:gd name="T38" fmla="*/ 34 w 120"/>
                <a:gd name="T39" fmla="*/ 66 h 120"/>
                <a:gd name="T40" fmla="*/ 53 w 120"/>
                <a:gd name="T41" fmla="*/ 66 h 120"/>
                <a:gd name="T42" fmla="*/ 53 w 120"/>
                <a:gd name="T43" fmla="*/ 85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5 h 120"/>
                <a:gd name="T56" fmla="*/ 67 w 120"/>
                <a:gd name="T57" fmla="*/ 66 h 120"/>
                <a:gd name="T58" fmla="*/ 86 w 120"/>
                <a:gd name="T59" fmla="*/ 66 h 120"/>
                <a:gd name="T60" fmla="*/ 102 w 120"/>
                <a:gd name="T61" fmla="*/ 77 h 120"/>
                <a:gd name="T62" fmla="*/ 102 w 120"/>
                <a:gd name="T63" fmla="*/ 77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6"/>
                    <a:pt x="86" y="53"/>
                  </a:cubicBezTo>
                  <a:cubicBezTo>
                    <a:pt x="67" y="53"/>
                    <a:pt x="67" y="53"/>
                    <a:pt x="67" y="53"/>
                  </a:cubicBezTo>
                  <a:cubicBezTo>
                    <a:pt x="67" y="34"/>
                    <a:pt x="67" y="34"/>
                    <a:pt x="67" y="34"/>
                  </a:cubicBezTo>
                  <a:cubicBezTo>
                    <a:pt x="73" y="31"/>
                    <a:pt x="78" y="25"/>
                    <a:pt x="78" y="17"/>
                  </a:cubicBezTo>
                  <a:cubicBezTo>
                    <a:pt x="78" y="17"/>
                    <a:pt x="78" y="17"/>
                    <a:pt x="78" y="17"/>
                  </a:cubicBezTo>
                  <a:cubicBezTo>
                    <a:pt x="78" y="8"/>
                    <a:pt x="70" y="0"/>
                    <a:pt x="60" y="0"/>
                  </a:cubicBezTo>
                  <a:cubicBezTo>
                    <a:pt x="50" y="0"/>
                    <a:pt x="42" y="8"/>
                    <a:pt x="42" y="17"/>
                  </a:cubicBezTo>
                  <a:cubicBezTo>
                    <a:pt x="42" y="17"/>
                    <a:pt x="42" y="17"/>
                    <a:pt x="42" y="17"/>
                  </a:cubicBezTo>
                  <a:cubicBezTo>
                    <a:pt x="42" y="25"/>
                    <a:pt x="47" y="31"/>
                    <a:pt x="53" y="34"/>
                  </a:cubicBezTo>
                  <a:cubicBezTo>
                    <a:pt x="53" y="53"/>
                    <a:pt x="53" y="53"/>
                    <a:pt x="53" y="53"/>
                  </a:cubicBezTo>
                  <a:cubicBezTo>
                    <a:pt x="34" y="53"/>
                    <a:pt x="34" y="53"/>
                    <a:pt x="34" y="53"/>
                  </a:cubicBezTo>
                  <a:cubicBezTo>
                    <a:pt x="32" y="46"/>
                    <a:pt x="25" y="42"/>
                    <a:pt x="18" y="42"/>
                  </a:cubicBezTo>
                  <a:cubicBezTo>
                    <a:pt x="18" y="42"/>
                    <a:pt x="18" y="42"/>
                    <a:pt x="18" y="42"/>
                  </a:cubicBezTo>
                  <a:cubicBezTo>
                    <a:pt x="8" y="42"/>
                    <a:pt x="0" y="50"/>
                    <a:pt x="0" y="60"/>
                  </a:cubicBezTo>
                  <a:cubicBezTo>
                    <a:pt x="0" y="69"/>
                    <a:pt x="8" y="77"/>
                    <a:pt x="18" y="77"/>
                  </a:cubicBezTo>
                  <a:cubicBezTo>
                    <a:pt x="18" y="77"/>
                    <a:pt x="18" y="77"/>
                    <a:pt x="18" y="77"/>
                  </a:cubicBezTo>
                  <a:cubicBezTo>
                    <a:pt x="25" y="77"/>
                    <a:pt x="32" y="73"/>
                    <a:pt x="34" y="66"/>
                  </a:cubicBezTo>
                  <a:cubicBezTo>
                    <a:pt x="53" y="66"/>
                    <a:pt x="53" y="66"/>
                    <a:pt x="53" y="66"/>
                  </a:cubicBezTo>
                  <a:cubicBezTo>
                    <a:pt x="53" y="85"/>
                    <a:pt x="53" y="85"/>
                    <a:pt x="53" y="85"/>
                  </a:cubicBezTo>
                  <a:cubicBezTo>
                    <a:pt x="47" y="88"/>
                    <a:pt x="42" y="94"/>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4"/>
                    <a:pt x="73" y="88"/>
                    <a:pt x="67" y="85"/>
                  </a:cubicBezTo>
                  <a:cubicBezTo>
                    <a:pt x="67" y="66"/>
                    <a:pt x="67" y="66"/>
                    <a:pt x="67" y="66"/>
                  </a:cubicBezTo>
                  <a:cubicBezTo>
                    <a:pt x="86" y="66"/>
                    <a:pt x="86" y="66"/>
                    <a:pt x="86" y="66"/>
                  </a:cubicBezTo>
                  <a:cubicBezTo>
                    <a:pt x="88" y="73"/>
                    <a:pt x="95" y="77"/>
                    <a:pt x="102" y="77"/>
                  </a:cubicBezTo>
                  <a:cubicBezTo>
                    <a:pt x="102" y="77"/>
                    <a:pt x="102" y="77"/>
                    <a:pt x="102" y="77"/>
                  </a:cubicBezTo>
                  <a:cubicBezTo>
                    <a:pt x="112" y="77"/>
                    <a:pt x="120" y="69"/>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sp>
        <p:nvSpPr>
          <p:cNvPr id="2" name="Title 1"/>
          <p:cNvSpPr>
            <a:spLocks noGrp="1"/>
          </p:cNvSpPr>
          <p:nvPr userDrawn="1">
            <p:ph type="title"/>
          </p:nvPr>
        </p:nvSpPr>
        <p:spPr>
          <a:xfrm>
            <a:off x="455296" y="2741612"/>
            <a:ext cx="11279504" cy="1538287"/>
          </a:xfrm>
        </p:spPr>
        <p:txBody>
          <a:bodyPr anchor="b"/>
          <a:lstStyle>
            <a:lvl1pPr>
              <a:defRPr sz="4800" b="0"/>
            </a:lvl1pPr>
          </a:lstStyle>
          <a:p>
            <a:r>
              <a:rPr lang="en-US"/>
              <a:t>Click to edit Master title style</a:t>
            </a:r>
            <a:endParaRPr lang="en-GB" dirty="0"/>
          </a:p>
        </p:txBody>
      </p:sp>
      <p:sp>
        <p:nvSpPr>
          <p:cNvPr id="3" name="Text Placeholder 2"/>
          <p:cNvSpPr>
            <a:spLocks noGrp="1"/>
          </p:cNvSpPr>
          <p:nvPr userDrawn="1">
            <p:ph type="body" idx="1"/>
          </p:nvPr>
        </p:nvSpPr>
        <p:spPr>
          <a:xfrm>
            <a:off x="457200" y="4381500"/>
            <a:ext cx="11277600" cy="1193800"/>
          </a:xfrm>
          <a:prstGeom prst="rect">
            <a:avLst/>
          </a:prstGeom>
        </p:spPr>
        <p:txBody>
          <a:bodyPr lIns="0" tIns="0" rIns="0" bIns="0" anchor="b" anchorCtr="0"/>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userDrawn="1">
            <p:ph type="dt" sz="half" idx="10"/>
          </p:nvPr>
        </p:nvSpPr>
        <p:spPr/>
        <p:txBody>
          <a:bodyPr/>
          <a:lstStyle/>
          <a:p>
            <a:fld id="{6F5FA1F4-1D2C-43EA-A807-DE4AD1C343E9}" type="datetimeFigureOut">
              <a:rPr lang="en-GB" smtClean="0"/>
              <a:t>26/06/2024</a:t>
            </a:fld>
            <a:endParaRPr lang="en-GB"/>
          </a:p>
        </p:txBody>
      </p:sp>
      <p:sp>
        <p:nvSpPr>
          <p:cNvPr id="5" name="Footer Placeholder 4"/>
          <p:cNvSpPr>
            <a:spLocks noGrp="1"/>
          </p:cNvSpPr>
          <p:nvPr userDrawn="1">
            <p:ph type="ftr" sz="quarter" idx="11"/>
          </p:nvPr>
        </p:nvSpPr>
        <p:spPr/>
        <p:txBody>
          <a:bodyPr/>
          <a:lstStyle/>
          <a:p>
            <a:endParaRPr lang="en-GB"/>
          </a:p>
        </p:txBody>
      </p:sp>
      <p:sp>
        <p:nvSpPr>
          <p:cNvPr id="6" name="Slide Number Placeholder 5"/>
          <p:cNvSpPr>
            <a:spLocks noGrp="1"/>
          </p:cNvSpPr>
          <p:nvPr userDrawn="1">
            <p:ph type="sldNum" sz="quarter" idx="12"/>
          </p:nvPr>
        </p:nvSpPr>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2534719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userDrawn="1">
  <p:cSld name="2_Dark Blue Cover">
    <p:bg>
      <p:bgPr>
        <a:solidFill>
          <a:srgbClr val="12273F"/>
        </a:solidFill>
        <a:effectLst/>
      </p:bgPr>
    </p:bg>
    <p:spTree>
      <p:nvGrpSpPr>
        <p:cNvPr id="1" name=""/>
        <p:cNvGrpSpPr/>
        <p:nvPr/>
      </p:nvGrpSpPr>
      <p:grpSpPr>
        <a:xfrm>
          <a:off x="0" y="0"/>
          <a:ext cx="0" cy="0"/>
          <a:chOff x="0" y="0"/>
          <a:chExt cx="0" cy="0"/>
        </a:xfrm>
      </p:grpSpPr>
      <p:pic>
        <p:nvPicPr>
          <p:cNvPr id="126" name="Picture Placeholder 3"/>
          <p:cNvPicPr>
            <a:picLocks noChangeAspect="1"/>
          </p:cNvPicPr>
          <p:nvPr userDrawn="1"/>
        </p:nvPicPr>
        <p:blipFill rotWithShape="1">
          <a:blip r:embed="rId2" cstate="print">
            <a:extLst>
              <a:ext uri="{28A0092B-C50C-407E-A947-70E740481C1C}">
                <a14:useLocalDpi xmlns:a14="http://schemas.microsoft.com/office/drawing/2010/main" val="0"/>
              </a:ext>
            </a:extLst>
          </a:blip>
          <a:srcRect l="25717" t="-131" r="30063" b="395"/>
          <a:stretch/>
        </p:blipFill>
        <p:spPr>
          <a:xfrm>
            <a:off x="7634288" y="-9053"/>
            <a:ext cx="4557712" cy="6853473"/>
          </a:xfrm>
          <a:prstGeom prst="rect">
            <a:avLst/>
          </a:prstGeom>
        </p:spPr>
      </p:pic>
      <p:sp>
        <p:nvSpPr>
          <p:cNvPr id="288" name="Text Placeholder 287"/>
          <p:cNvSpPr>
            <a:spLocks noGrp="1"/>
          </p:cNvSpPr>
          <p:nvPr userDrawn="1">
            <p:ph type="body" sz="quarter" idx="13" hasCustomPrompt="1"/>
          </p:nvPr>
        </p:nvSpPr>
        <p:spPr>
          <a:xfrm>
            <a:off x="457200" y="5487988"/>
            <a:ext cx="7165974" cy="982800"/>
          </a:xfrm>
          <a:prstGeom prst="rect">
            <a:avLst/>
          </a:prstGeom>
        </p:spPr>
        <p:txBody>
          <a:bodyPr rIns="457200" anchor="b" anchorCtr="0"/>
          <a:lstStyle>
            <a:lvl1pPr marL="0" indent="0">
              <a:spcAft>
                <a:spcPts val="0"/>
              </a:spcAft>
              <a:buNone/>
              <a:defRPr sz="2000" b="1" baseline="0">
                <a:solidFill>
                  <a:srgbClr val="E7E6E6"/>
                </a:solidFill>
                <a:latin typeface="Arial" panose="020B0604020202020204" pitchFamily="34" charset="0"/>
                <a:cs typeface="Arial" panose="020B0604020202020204" pitchFamily="34" charset="0"/>
              </a:defRPr>
            </a:lvl1pPr>
            <a:lvl2pPr marL="0" indent="0">
              <a:spcAft>
                <a:spcPts val="0"/>
              </a:spcAft>
              <a:buFont typeface="Arial" panose="020B0604020202020204" pitchFamily="34" charset="0"/>
              <a:buNone/>
              <a:defRPr sz="2000" b="0">
                <a:solidFill>
                  <a:srgbClr val="E7E6E6"/>
                </a:solidFill>
                <a:latin typeface="Arial" panose="020B0604020202020204" pitchFamily="34" charset="0"/>
                <a:cs typeface="Arial" panose="020B0604020202020204" pitchFamily="34" charset="0"/>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a:t>Click to add Name Surname</a:t>
            </a:r>
          </a:p>
          <a:p>
            <a:pPr lvl="1"/>
            <a:r>
              <a:rPr lang="en-US" dirty="0"/>
              <a:t>Title/Date</a:t>
            </a:r>
            <a:endParaRPr lang="en-GB" dirty="0"/>
          </a:p>
        </p:txBody>
      </p:sp>
      <p:sp>
        <p:nvSpPr>
          <p:cNvPr id="66" name="Text Placeholder 2"/>
          <p:cNvSpPr>
            <a:spLocks noGrp="1"/>
          </p:cNvSpPr>
          <p:nvPr userDrawn="1">
            <p:ph type="body" sz="quarter" idx="16" hasCustomPrompt="1"/>
          </p:nvPr>
        </p:nvSpPr>
        <p:spPr>
          <a:xfrm>
            <a:off x="457199" y="1752600"/>
            <a:ext cx="7165975" cy="3735387"/>
          </a:xfrm>
          <a:prstGeom prst="rect">
            <a:avLst/>
          </a:prstGeom>
        </p:spPr>
        <p:txBody>
          <a:bodyPr rIns="457200"/>
          <a:lstStyle>
            <a:lvl1pPr marL="0" indent="0">
              <a:spcAft>
                <a:spcPts val="2400"/>
              </a:spcAft>
              <a:buNone/>
              <a:defRPr sz="4000">
                <a:solidFill>
                  <a:srgbClr val="E7E6E6"/>
                </a:solidFill>
                <a:latin typeface="Century Gothic" panose="020B0502020202020204" pitchFamily="34" charset="0"/>
                <a:cs typeface="Arial" panose="020B0604020202020204" pitchFamily="34" charset="0"/>
              </a:defRPr>
            </a:lvl1pPr>
            <a:lvl2pPr marL="0" indent="0">
              <a:buFont typeface="Arial" panose="020B0604020202020204" pitchFamily="34" charset="0"/>
              <a:buNone/>
              <a:defRPr sz="2400">
                <a:solidFill>
                  <a:srgbClr val="E7E6E6"/>
                </a:solidFill>
                <a:latin typeface="Century Gothic" panose="020B0502020202020204" pitchFamily="34" charset="0"/>
                <a:cs typeface="Arial" panose="020B0604020202020204" pitchFamily="34" charset="0"/>
              </a:defRPr>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a:t>
            </a:r>
            <a:br>
              <a:rPr lang="en-GB" dirty="0"/>
            </a:br>
            <a:r>
              <a:rPr lang="en-GB" dirty="0"/>
              <a:t>(Century Gothic 40pt)</a:t>
            </a:r>
          </a:p>
          <a:p>
            <a:pPr lvl="1"/>
            <a:r>
              <a:rPr lang="en-US" dirty="0"/>
              <a:t>Presentation subtitle </a:t>
            </a:r>
            <a:br>
              <a:rPr lang="en-US" dirty="0"/>
            </a:br>
            <a:r>
              <a:rPr lang="en-US" dirty="0"/>
              <a:t>(Century Gothic 24pt)</a:t>
            </a:r>
          </a:p>
          <a:p>
            <a:pPr lvl="1"/>
            <a:endParaRPr lang="en-US" dirty="0"/>
          </a:p>
        </p:txBody>
      </p:sp>
      <p:sp>
        <p:nvSpPr>
          <p:cNvPr id="3" name="Footer Placeholder 2"/>
          <p:cNvSpPr>
            <a:spLocks noGrp="1"/>
          </p:cNvSpPr>
          <p:nvPr>
            <p:ph type="ftr" sz="quarter" idx="18"/>
          </p:nvPr>
        </p:nvSpPr>
        <p:spPr>
          <a:xfrm>
            <a:off x="457198" y="0"/>
            <a:ext cx="7165181" cy="458639"/>
          </a:xfrm>
        </p:spPr>
        <p:txBody>
          <a:bodyPr/>
          <a:lstStyle>
            <a:lvl1pPr>
              <a:defRPr>
                <a:solidFill>
                  <a:srgbClr val="E7E6E6"/>
                </a:solidFill>
              </a:defRPr>
            </a:lvl1pPr>
          </a:lstStyle>
          <a:p>
            <a:r>
              <a:rPr lang="en-GB" dirty="0"/>
              <a:t>Insert document classification (edit via 'Header &amp; Footer')</a:t>
            </a:r>
          </a:p>
        </p:txBody>
      </p:sp>
      <p:pic>
        <p:nvPicPr>
          <p:cNvPr id="128" name="Picture 2"/>
          <p:cNvPicPr>
            <a:picLocks noChangeAspect="1" noChangeArrowheads="1"/>
          </p:cNvPicPr>
          <p:nvPr userDrawn="1"/>
        </p:nvPicPr>
        <p:blipFill>
          <a:blip r:embed="rId3" cstate="print">
            <a:extLst>
              <a:ext uri="{28A0092B-C50C-407E-A947-70E740481C1C}">
                <a14:useLocalDpi xmlns:a14="http://schemas.microsoft.com/office/drawing/2010/main" val="0"/>
              </a:ext>
            </a:extLst>
          </a:blip>
          <a:stretch>
            <a:fillRect/>
          </a:stretch>
        </p:blipFill>
        <p:spPr bwMode="auto">
          <a:xfrm>
            <a:off x="328634" y="456300"/>
            <a:ext cx="2894054" cy="572400"/>
          </a:xfrm>
          <a:prstGeom prst="rect">
            <a:avLst/>
          </a:prstGeom>
          <a:noFill/>
          <a:ln w="9525">
            <a:noFill/>
            <a:miter lim="800000"/>
            <a:headEnd/>
            <a:tailEnd/>
          </a:ln>
        </p:spPr>
      </p:pic>
      <p:pic>
        <p:nvPicPr>
          <p:cNvPr id="129" name="Picture 12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098000" y="4762800"/>
            <a:ext cx="1782000" cy="1782000"/>
          </a:xfrm>
          <a:prstGeom prst="rect">
            <a:avLst/>
          </a:prstGeom>
        </p:spPr>
      </p:pic>
    </p:spTree>
    <p:extLst>
      <p:ext uri="{BB962C8B-B14F-4D97-AF65-F5344CB8AC3E}">
        <p14:creationId xmlns:p14="http://schemas.microsoft.com/office/powerpoint/2010/main" val="122536670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3_Dark Blue Cover">
    <p:bg>
      <p:bgPr>
        <a:solidFill>
          <a:srgbClr val="12273F"/>
        </a:solidFill>
        <a:effectLst/>
      </p:bgPr>
    </p:bg>
    <p:spTree>
      <p:nvGrpSpPr>
        <p:cNvPr id="1" name=""/>
        <p:cNvGrpSpPr/>
        <p:nvPr/>
      </p:nvGrpSpPr>
      <p:grpSpPr>
        <a:xfrm>
          <a:off x="0" y="0"/>
          <a:ext cx="0" cy="0"/>
          <a:chOff x="0" y="0"/>
          <a:chExt cx="0" cy="0"/>
        </a:xfrm>
      </p:grpSpPr>
      <p:pic>
        <p:nvPicPr>
          <p:cNvPr id="126" name="Picture Placeholder 3"/>
          <p:cNvPicPr>
            <a:picLocks noChangeAspect="1"/>
          </p:cNvPicPr>
          <p:nvPr userDrawn="1"/>
        </p:nvPicPr>
        <p:blipFill>
          <a:blip r:embed="rId2">
            <a:extLst>
              <a:ext uri="{28A0092B-C50C-407E-A947-70E740481C1C}">
                <a14:useLocalDpi xmlns:a14="http://schemas.microsoft.com/office/drawing/2010/main" val="0"/>
              </a:ext>
            </a:extLst>
          </a:blip>
          <a:srcRect t="18" b="18"/>
          <a:stretch/>
        </p:blipFill>
        <p:spPr>
          <a:xfrm>
            <a:off x="7634288" y="0"/>
            <a:ext cx="4557712" cy="6862763"/>
          </a:xfrm>
          <a:prstGeom prst="rect">
            <a:avLst/>
          </a:prstGeom>
        </p:spPr>
      </p:pic>
      <p:sp>
        <p:nvSpPr>
          <p:cNvPr id="288" name="Text Placeholder 287"/>
          <p:cNvSpPr>
            <a:spLocks noGrp="1"/>
          </p:cNvSpPr>
          <p:nvPr userDrawn="1">
            <p:ph type="body" sz="quarter" idx="13" hasCustomPrompt="1"/>
          </p:nvPr>
        </p:nvSpPr>
        <p:spPr>
          <a:xfrm>
            <a:off x="457200" y="5487988"/>
            <a:ext cx="7165974" cy="982800"/>
          </a:xfrm>
          <a:prstGeom prst="rect">
            <a:avLst/>
          </a:prstGeom>
        </p:spPr>
        <p:txBody>
          <a:bodyPr rIns="457200" anchor="b" anchorCtr="0"/>
          <a:lstStyle>
            <a:lvl1pPr marL="0" indent="0">
              <a:spcAft>
                <a:spcPts val="0"/>
              </a:spcAft>
              <a:buNone/>
              <a:defRPr sz="2000" b="1" baseline="0">
                <a:solidFill>
                  <a:srgbClr val="E7E6E6"/>
                </a:solidFill>
                <a:latin typeface="Arial" panose="020B0604020202020204" pitchFamily="34" charset="0"/>
                <a:cs typeface="Arial" panose="020B0604020202020204" pitchFamily="34" charset="0"/>
              </a:defRPr>
            </a:lvl1pPr>
            <a:lvl2pPr marL="0" indent="0">
              <a:spcAft>
                <a:spcPts val="0"/>
              </a:spcAft>
              <a:buFont typeface="Arial" panose="020B0604020202020204" pitchFamily="34" charset="0"/>
              <a:buNone/>
              <a:defRPr sz="2000" b="0">
                <a:solidFill>
                  <a:srgbClr val="E7E6E6"/>
                </a:solidFill>
                <a:latin typeface="Arial" panose="020B0604020202020204" pitchFamily="34" charset="0"/>
                <a:cs typeface="Arial" panose="020B0604020202020204" pitchFamily="34" charset="0"/>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a:t>Click to add Name Surname</a:t>
            </a:r>
          </a:p>
          <a:p>
            <a:pPr lvl="1"/>
            <a:r>
              <a:rPr lang="en-US" dirty="0"/>
              <a:t>Title/Date</a:t>
            </a:r>
            <a:endParaRPr lang="en-GB" dirty="0"/>
          </a:p>
        </p:txBody>
      </p:sp>
      <p:sp>
        <p:nvSpPr>
          <p:cNvPr id="66" name="Text Placeholder 2"/>
          <p:cNvSpPr>
            <a:spLocks noGrp="1"/>
          </p:cNvSpPr>
          <p:nvPr userDrawn="1">
            <p:ph type="body" sz="quarter" idx="16" hasCustomPrompt="1"/>
          </p:nvPr>
        </p:nvSpPr>
        <p:spPr>
          <a:xfrm>
            <a:off x="457199" y="1752600"/>
            <a:ext cx="7165975" cy="3735387"/>
          </a:xfrm>
          <a:prstGeom prst="rect">
            <a:avLst/>
          </a:prstGeom>
        </p:spPr>
        <p:txBody>
          <a:bodyPr rIns="457200"/>
          <a:lstStyle>
            <a:lvl1pPr marL="0" indent="0">
              <a:spcAft>
                <a:spcPts val="2400"/>
              </a:spcAft>
              <a:buNone/>
              <a:defRPr sz="4000">
                <a:solidFill>
                  <a:srgbClr val="E7E6E6"/>
                </a:solidFill>
                <a:latin typeface="Century Gothic" panose="020B0502020202020204" pitchFamily="34" charset="0"/>
                <a:cs typeface="Arial" panose="020B0604020202020204" pitchFamily="34" charset="0"/>
              </a:defRPr>
            </a:lvl1pPr>
            <a:lvl2pPr marL="0" indent="0">
              <a:buFont typeface="Arial" panose="020B0604020202020204" pitchFamily="34" charset="0"/>
              <a:buNone/>
              <a:defRPr sz="2400">
                <a:solidFill>
                  <a:srgbClr val="E7E6E6"/>
                </a:solidFill>
                <a:latin typeface="Century Gothic" panose="020B0502020202020204" pitchFamily="34" charset="0"/>
                <a:cs typeface="Arial" panose="020B0604020202020204" pitchFamily="34" charset="0"/>
              </a:defRPr>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a:t>
            </a:r>
            <a:br>
              <a:rPr lang="en-GB" dirty="0"/>
            </a:br>
            <a:r>
              <a:rPr lang="en-GB" dirty="0"/>
              <a:t>(Century Gothic 40pt)</a:t>
            </a:r>
          </a:p>
          <a:p>
            <a:pPr lvl="1"/>
            <a:r>
              <a:rPr lang="en-US" dirty="0"/>
              <a:t>Presentation subtitle </a:t>
            </a:r>
            <a:br>
              <a:rPr lang="en-US" dirty="0"/>
            </a:br>
            <a:r>
              <a:rPr lang="en-US" dirty="0"/>
              <a:t>(Century Gothic 24pt)</a:t>
            </a:r>
          </a:p>
          <a:p>
            <a:pPr lvl="1"/>
            <a:endParaRPr lang="en-US" dirty="0"/>
          </a:p>
        </p:txBody>
      </p:sp>
      <p:sp>
        <p:nvSpPr>
          <p:cNvPr id="3" name="Footer Placeholder 2"/>
          <p:cNvSpPr>
            <a:spLocks noGrp="1"/>
          </p:cNvSpPr>
          <p:nvPr>
            <p:ph type="ftr" sz="quarter" idx="18"/>
          </p:nvPr>
        </p:nvSpPr>
        <p:spPr>
          <a:xfrm>
            <a:off x="457198" y="0"/>
            <a:ext cx="7165181" cy="458639"/>
          </a:xfrm>
        </p:spPr>
        <p:txBody>
          <a:bodyPr/>
          <a:lstStyle>
            <a:lvl1pPr>
              <a:defRPr>
                <a:solidFill>
                  <a:srgbClr val="E7E6E6"/>
                </a:solidFill>
              </a:defRPr>
            </a:lvl1pPr>
          </a:lstStyle>
          <a:p>
            <a:r>
              <a:rPr lang="en-GB" dirty="0"/>
              <a:t>Insert document classification (edit via 'Header &amp; Footer')</a:t>
            </a:r>
          </a:p>
        </p:txBody>
      </p:sp>
      <p:pic>
        <p:nvPicPr>
          <p:cNvPr id="128" name="Picture 2"/>
          <p:cNvPicPr>
            <a:picLocks noChangeAspect="1" noChangeArrowheads="1"/>
          </p:cNvPicPr>
          <p:nvPr userDrawn="1"/>
        </p:nvPicPr>
        <p:blipFill>
          <a:blip r:embed="rId3" cstate="print">
            <a:extLst>
              <a:ext uri="{28A0092B-C50C-407E-A947-70E740481C1C}">
                <a14:useLocalDpi xmlns:a14="http://schemas.microsoft.com/office/drawing/2010/main" val="0"/>
              </a:ext>
            </a:extLst>
          </a:blip>
          <a:stretch>
            <a:fillRect/>
          </a:stretch>
        </p:blipFill>
        <p:spPr bwMode="auto">
          <a:xfrm>
            <a:off x="328634" y="456300"/>
            <a:ext cx="2894054" cy="572400"/>
          </a:xfrm>
          <a:prstGeom prst="rect">
            <a:avLst/>
          </a:prstGeom>
          <a:noFill/>
          <a:ln w="9525">
            <a:noFill/>
            <a:miter lim="800000"/>
            <a:headEnd/>
            <a:tailEnd/>
          </a:ln>
        </p:spPr>
      </p:pic>
      <p:pic>
        <p:nvPicPr>
          <p:cNvPr id="129" name="Picture 12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098000" y="4762800"/>
            <a:ext cx="1782000" cy="1782000"/>
          </a:xfrm>
          <a:prstGeom prst="rect">
            <a:avLst/>
          </a:prstGeom>
        </p:spPr>
      </p:pic>
    </p:spTree>
    <p:extLst>
      <p:ext uri="{BB962C8B-B14F-4D97-AF65-F5344CB8AC3E}">
        <p14:creationId xmlns:p14="http://schemas.microsoft.com/office/powerpoint/2010/main" val="371402320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preserve="1" userDrawn="1">
  <p:cSld name="5_Dark Blue Cover">
    <p:bg>
      <p:bgPr>
        <a:solidFill>
          <a:srgbClr val="12273F"/>
        </a:solidFill>
        <a:effectLst/>
      </p:bgPr>
    </p:bg>
    <p:spTree>
      <p:nvGrpSpPr>
        <p:cNvPr id="1" name=""/>
        <p:cNvGrpSpPr/>
        <p:nvPr/>
      </p:nvGrpSpPr>
      <p:grpSpPr>
        <a:xfrm>
          <a:off x="0" y="0"/>
          <a:ext cx="0" cy="0"/>
          <a:chOff x="0" y="0"/>
          <a:chExt cx="0" cy="0"/>
        </a:xfrm>
      </p:grpSpPr>
      <p:pic>
        <p:nvPicPr>
          <p:cNvPr id="126" name="Picture Placeholder 3"/>
          <p:cNvPicPr>
            <a:picLocks noChangeAspect="1"/>
          </p:cNvPicPr>
          <p:nvPr userDrawn="1"/>
        </p:nvPicPr>
        <p:blipFill>
          <a:blip r:embed="rId2">
            <a:extLst>
              <a:ext uri="{28A0092B-C50C-407E-A947-70E740481C1C}">
                <a14:useLocalDpi xmlns:a14="http://schemas.microsoft.com/office/drawing/2010/main" val="0"/>
              </a:ext>
            </a:extLst>
          </a:blip>
          <a:srcRect t="18" b="18"/>
          <a:stretch/>
        </p:blipFill>
        <p:spPr>
          <a:xfrm>
            <a:off x="7634288" y="0"/>
            <a:ext cx="4557712" cy="6862763"/>
          </a:xfrm>
          <a:prstGeom prst="rect">
            <a:avLst/>
          </a:prstGeom>
        </p:spPr>
      </p:pic>
      <p:sp>
        <p:nvSpPr>
          <p:cNvPr id="288" name="Text Placeholder 287"/>
          <p:cNvSpPr>
            <a:spLocks noGrp="1"/>
          </p:cNvSpPr>
          <p:nvPr userDrawn="1">
            <p:ph type="body" sz="quarter" idx="13" hasCustomPrompt="1"/>
          </p:nvPr>
        </p:nvSpPr>
        <p:spPr>
          <a:xfrm>
            <a:off x="457200" y="5487988"/>
            <a:ext cx="7165974" cy="982800"/>
          </a:xfrm>
          <a:prstGeom prst="rect">
            <a:avLst/>
          </a:prstGeom>
        </p:spPr>
        <p:txBody>
          <a:bodyPr rIns="457200" anchor="b" anchorCtr="0"/>
          <a:lstStyle>
            <a:lvl1pPr marL="0" indent="0">
              <a:spcAft>
                <a:spcPts val="0"/>
              </a:spcAft>
              <a:buNone/>
              <a:defRPr sz="2000" b="1" baseline="0">
                <a:solidFill>
                  <a:srgbClr val="E7E6E6"/>
                </a:solidFill>
                <a:latin typeface="Arial" panose="020B0604020202020204" pitchFamily="34" charset="0"/>
                <a:cs typeface="Arial" panose="020B0604020202020204" pitchFamily="34" charset="0"/>
              </a:defRPr>
            </a:lvl1pPr>
            <a:lvl2pPr marL="0" indent="0">
              <a:spcAft>
                <a:spcPts val="0"/>
              </a:spcAft>
              <a:buFont typeface="Arial" panose="020B0604020202020204" pitchFamily="34" charset="0"/>
              <a:buNone/>
              <a:defRPr sz="2000" b="0">
                <a:solidFill>
                  <a:srgbClr val="E7E6E6"/>
                </a:solidFill>
                <a:latin typeface="Arial" panose="020B0604020202020204" pitchFamily="34" charset="0"/>
                <a:cs typeface="Arial" panose="020B0604020202020204" pitchFamily="34" charset="0"/>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a:t>Click to add Name Surname</a:t>
            </a:r>
          </a:p>
          <a:p>
            <a:pPr lvl="1"/>
            <a:r>
              <a:rPr lang="en-US" dirty="0"/>
              <a:t>Title/Date</a:t>
            </a:r>
            <a:endParaRPr lang="en-GB" dirty="0"/>
          </a:p>
        </p:txBody>
      </p:sp>
      <p:sp>
        <p:nvSpPr>
          <p:cNvPr id="66" name="Text Placeholder 2"/>
          <p:cNvSpPr>
            <a:spLocks noGrp="1"/>
          </p:cNvSpPr>
          <p:nvPr userDrawn="1">
            <p:ph type="body" sz="quarter" idx="16" hasCustomPrompt="1"/>
          </p:nvPr>
        </p:nvSpPr>
        <p:spPr>
          <a:xfrm>
            <a:off x="457199" y="1752600"/>
            <a:ext cx="7165975" cy="3735387"/>
          </a:xfrm>
          <a:prstGeom prst="rect">
            <a:avLst/>
          </a:prstGeom>
        </p:spPr>
        <p:txBody>
          <a:bodyPr rIns="457200"/>
          <a:lstStyle>
            <a:lvl1pPr marL="0" indent="0">
              <a:spcAft>
                <a:spcPts val="2400"/>
              </a:spcAft>
              <a:buNone/>
              <a:defRPr sz="4000">
                <a:solidFill>
                  <a:srgbClr val="E7E6E6"/>
                </a:solidFill>
                <a:latin typeface="Century Gothic" panose="020B0502020202020204" pitchFamily="34" charset="0"/>
                <a:cs typeface="Arial" panose="020B0604020202020204" pitchFamily="34" charset="0"/>
              </a:defRPr>
            </a:lvl1pPr>
            <a:lvl2pPr marL="0" indent="0">
              <a:buFont typeface="Arial" panose="020B0604020202020204" pitchFamily="34" charset="0"/>
              <a:buNone/>
              <a:defRPr sz="2400">
                <a:solidFill>
                  <a:srgbClr val="E7E6E6"/>
                </a:solidFill>
                <a:latin typeface="Century Gothic" panose="020B0502020202020204" pitchFamily="34" charset="0"/>
                <a:cs typeface="Arial" panose="020B0604020202020204" pitchFamily="34" charset="0"/>
              </a:defRPr>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a:t>
            </a:r>
            <a:br>
              <a:rPr lang="en-GB" dirty="0"/>
            </a:br>
            <a:r>
              <a:rPr lang="en-GB" dirty="0"/>
              <a:t>(Century Gothic 40pt)</a:t>
            </a:r>
          </a:p>
          <a:p>
            <a:pPr lvl="1"/>
            <a:r>
              <a:rPr lang="en-US" dirty="0"/>
              <a:t>Presentation subtitle </a:t>
            </a:r>
            <a:br>
              <a:rPr lang="en-US" dirty="0"/>
            </a:br>
            <a:r>
              <a:rPr lang="en-US" dirty="0"/>
              <a:t>(Century Gothic 24pt)</a:t>
            </a:r>
          </a:p>
          <a:p>
            <a:pPr lvl="1"/>
            <a:endParaRPr lang="en-US" dirty="0"/>
          </a:p>
        </p:txBody>
      </p:sp>
      <p:sp>
        <p:nvSpPr>
          <p:cNvPr id="3" name="Footer Placeholder 2"/>
          <p:cNvSpPr>
            <a:spLocks noGrp="1"/>
          </p:cNvSpPr>
          <p:nvPr>
            <p:ph type="ftr" sz="quarter" idx="18"/>
          </p:nvPr>
        </p:nvSpPr>
        <p:spPr>
          <a:xfrm>
            <a:off x="457198" y="0"/>
            <a:ext cx="7165181" cy="458639"/>
          </a:xfrm>
        </p:spPr>
        <p:txBody>
          <a:bodyPr/>
          <a:lstStyle>
            <a:lvl1pPr>
              <a:defRPr>
                <a:solidFill>
                  <a:srgbClr val="E7E6E6"/>
                </a:solidFill>
              </a:defRPr>
            </a:lvl1pPr>
          </a:lstStyle>
          <a:p>
            <a:r>
              <a:rPr lang="en-GB" dirty="0"/>
              <a:t>Insert document classification (edit via 'Header &amp; Footer')</a:t>
            </a:r>
          </a:p>
        </p:txBody>
      </p:sp>
      <p:pic>
        <p:nvPicPr>
          <p:cNvPr id="128" name="Picture 2"/>
          <p:cNvPicPr>
            <a:picLocks noChangeAspect="1" noChangeArrowheads="1"/>
          </p:cNvPicPr>
          <p:nvPr userDrawn="1"/>
        </p:nvPicPr>
        <p:blipFill>
          <a:blip r:embed="rId3" cstate="print">
            <a:extLst>
              <a:ext uri="{28A0092B-C50C-407E-A947-70E740481C1C}">
                <a14:useLocalDpi xmlns:a14="http://schemas.microsoft.com/office/drawing/2010/main" val="0"/>
              </a:ext>
            </a:extLst>
          </a:blip>
          <a:stretch>
            <a:fillRect/>
          </a:stretch>
        </p:blipFill>
        <p:spPr bwMode="auto">
          <a:xfrm>
            <a:off x="328634" y="456300"/>
            <a:ext cx="2894054" cy="572400"/>
          </a:xfrm>
          <a:prstGeom prst="rect">
            <a:avLst/>
          </a:prstGeom>
          <a:noFill/>
          <a:ln w="9525">
            <a:noFill/>
            <a:miter lim="800000"/>
            <a:headEnd/>
            <a:tailEnd/>
          </a:ln>
        </p:spPr>
      </p:pic>
      <p:pic>
        <p:nvPicPr>
          <p:cNvPr id="129" name="Picture 12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098000" y="4762800"/>
            <a:ext cx="1782000" cy="1782000"/>
          </a:xfrm>
          <a:prstGeom prst="rect">
            <a:avLst/>
          </a:prstGeom>
        </p:spPr>
      </p:pic>
    </p:spTree>
    <p:extLst>
      <p:ext uri="{BB962C8B-B14F-4D97-AF65-F5344CB8AC3E}">
        <p14:creationId xmlns:p14="http://schemas.microsoft.com/office/powerpoint/2010/main" val="3791906077"/>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preserve="1" userDrawn="1">
  <p:cSld name="1_Dark Blue Cover">
    <p:bg>
      <p:bgPr>
        <a:solidFill>
          <a:srgbClr val="12273F"/>
        </a:solidFill>
        <a:effectLst/>
      </p:bgPr>
    </p:bg>
    <p:spTree>
      <p:nvGrpSpPr>
        <p:cNvPr id="1" name=""/>
        <p:cNvGrpSpPr/>
        <p:nvPr/>
      </p:nvGrpSpPr>
      <p:grpSpPr>
        <a:xfrm>
          <a:off x="0" y="0"/>
          <a:ext cx="0" cy="0"/>
          <a:chOff x="0" y="0"/>
          <a:chExt cx="0" cy="0"/>
        </a:xfrm>
      </p:grpSpPr>
      <p:pic>
        <p:nvPicPr>
          <p:cNvPr id="126" name="Picture Placeholder 3"/>
          <p:cNvPicPr>
            <a:picLocks noChangeAspect="1"/>
          </p:cNvPicPr>
          <p:nvPr userDrawn="1"/>
        </p:nvPicPr>
        <p:blipFill>
          <a:blip r:embed="rId2">
            <a:extLst>
              <a:ext uri="{28A0092B-C50C-407E-A947-70E740481C1C}">
                <a14:useLocalDpi xmlns:a14="http://schemas.microsoft.com/office/drawing/2010/main" val="0"/>
              </a:ext>
            </a:extLst>
          </a:blip>
          <a:srcRect t="18" b="18"/>
          <a:stretch/>
        </p:blipFill>
        <p:spPr>
          <a:xfrm>
            <a:off x="7634288" y="0"/>
            <a:ext cx="4557712" cy="6862763"/>
          </a:xfrm>
          <a:prstGeom prst="rect">
            <a:avLst/>
          </a:prstGeom>
        </p:spPr>
      </p:pic>
      <p:sp>
        <p:nvSpPr>
          <p:cNvPr id="288" name="Text Placeholder 287"/>
          <p:cNvSpPr>
            <a:spLocks noGrp="1"/>
          </p:cNvSpPr>
          <p:nvPr userDrawn="1">
            <p:ph type="body" sz="quarter" idx="13" hasCustomPrompt="1"/>
          </p:nvPr>
        </p:nvSpPr>
        <p:spPr>
          <a:xfrm>
            <a:off x="457200" y="5487988"/>
            <a:ext cx="7165974" cy="982800"/>
          </a:xfrm>
          <a:prstGeom prst="rect">
            <a:avLst/>
          </a:prstGeom>
        </p:spPr>
        <p:txBody>
          <a:bodyPr rIns="457200" anchor="b" anchorCtr="0"/>
          <a:lstStyle>
            <a:lvl1pPr marL="0" indent="0">
              <a:spcAft>
                <a:spcPts val="0"/>
              </a:spcAft>
              <a:buNone/>
              <a:defRPr sz="2000" b="1" baseline="0">
                <a:solidFill>
                  <a:srgbClr val="E7E6E6"/>
                </a:solidFill>
                <a:latin typeface="Arial" panose="020B0604020202020204" pitchFamily="34" charset="0"/>
                <a:cs typeface="Arial" panose="020B0604020202020204" pitchFamily="34" charset="0"/>
              </a:defRPr>
            </a:lvl1pPr>
            <a:lvl2pPr marL="0" indent="0">
              <a:spcAft>
                <a:spcPts val="0"/>
              </a:spcAft>
              <a:buFont typeface="Arial" panose="020B0604020202020204" pitchFamily="34" charset="0"/>
              <a:buNone/>
              <a:defRPr sz="2000" b="0">
                <a:solidFill>
                  <a:srgbClr val="E7E6E6"/>
                </a:solidFill>
                <a:latin typeface="Arial" panose="020B0604020202020204" pitchFamily="34" charset="0"/>
                <a:cs typeface="Arial" panose="020B0604020202020204" pitchFamily="34" charset="0"/>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a:t>Click to add Name Surname</a:t>
            </a:r>
          </a:p>
          <a:p>
            <a:pPr lvl="1"/>
            <a:r>
              <a:rPr lang="en-US" dirty="0"/>
              <a:t>Title/Date</a:t>
            </a:r>
            <a:endParaRPr lang="en-GB" dirty="0"/>
          </a:p>
        </p:txBody>
      </p:sp>
      <p:sp>
        <p:nvSpPr>
          <p:cNvPr id="66" name="Text Placeholder 2"/>
          <p:cNvSpPr>
            <a:spLocks noGrp="1"/>
          </p:cNvSpPr>
          <p:nvPr userDrawn="1">
            <p:ph type="body" sz="quarter" idx="16" hasCustomPrompt="1"/>
          </p:nvPr>
        </p:nvSpPr>
        <p:spPr>
          <a:xfrm>
            <a:off x="457199" y="1752600"/>
            <a:ext cx="7165975" cy="3735387"/>
          </a:xfrm>
          <a:prstGeom prst="rect">
            <a:avLst/>
          </a:prstGeom>
        </p:spPr>
        <p:txBody>
          <a:bodyPr rIns="457200"/>
          <a:lstStyle>
            <a:lvl1pPr marL="0" indent="0">
              <a:spcAft>
                <a:spcPts val="2400"/>
              </a:spcAft>
              <a:buNone/>
              <a:defRPr sz="4000">
                <a:solidFill>
                  <a:srgbClr val="E7E6E6"/>
                </a:solidFill>
                <a:latin typeface="Century Gothic" panose="020B0502020202020204" pitchFamily="34" charset="0"/>
                <a:cs typeface="Arial" panose="020B0604020202020204" pitchFamily="34" charset="0"/>
              </a:defRPr>
            </a:lvl1pPr>
            <a:lvl2pPr marL="0" indent="0">
              <a:buFont typeface="Arial" panose="020B0604020202020204" pitchFamily="34" charset="0"/>
              <a:buNone/>
              <a:defRPr sz="2400">
                <a:solidFill>
                  <a:srgbClr val="E7E6E6"/>
                </a:solidFill>
                <a:latin typeface="Century Gothic" panose="020B0502020202020204" pitchFamily="34" charset="0"/>
                <a:cs typeface="Arial" panose="020B0604020202020204" pitchFamily="34" charset="0"/>
              </a:defRPr>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a:t>
            </a:r>
            <a:br>
              <a:rPr lang="en-GB" dirty="0"/>
            </a:br>
            <a:r>
              <a:rPr lang="en-GB" dirty="0"/>
              <a:t>(Century Gothic 40pt)</a:t>
            </a:r>
          </a:p>
          <a:p>
            <a:pPr lvl="1"/>
            <a:r>
              <a:rPr lang="en-US" dirty="0"/>
              <a:t>Presentation subtitle </a:t>
            </a:r>
            <a:br>
              <a:rPr lang="en-US" dirty="0"/>
            </a:br>
            <a:r>
              <a:rPr lang="en-US" dirty="0"/>
              <a:t>(Century Gothic 24pt)</a:t>
            </a:r>
          </a:p>
          <a:p>
            <a:pPr lvl="1"/>
            <a:endParaRPr lang="en-US" dirty="0"/>
          </a:p>
        </p:txBody>
      </p:sp>
      <p:sp>
        <p:nvSpPr>
          <p:cNvPr id="3" name="Footer Placeholder 2"/>
          <p:cNvSpPr>
            <a:spLocks noGrp="1"/>
          </p:cNvSpPr>
          <p:nvPr>
            <p:ph type="ftr" sz="quarter" idx="18"/>
          </p:nvPr>
        </p:nvSpPr>
        <p:spPr>
          <a:xfrm>
            <a:off x="457198" y="0"/>
            <a:ext cx="7165181" cy="458639"/>
          </a:xfrm>
        </p:spPr>
        <p:txBody>
          <a:bodyPr/>
          <a:lstStyle>
            <a:lvl1pPr>
              <a:defRPr>
                <a:solidFill>
                  <a:srgbClr val="E7E6E6"/>
                </a:solidFill>
              </a:defRPr>
            </a:lvl1pPr>
          </a:lstStyle>
          <a:p>
            <a:r>
              <a:rPr lang="en-GB" dirty="0"/>
              <a:t>Insert document classification (edit via 'Header &amp; Footer')</a:t>
            </a:r>
          </a:p>
        </p:txBody>
      </p:sp>
      <p:pic>
        <p:nvPicPr>
          <p:cNvPr id="128" name="Picture 2"/>
          <p:cNvPicPr>
            <a:picLocks noChangeAspect="1" noChangeArrowheads="1"/>
          </p:cNvPicPr>
          <p:nvPr userDrawn="1"/>
        </p:nvPicPr>
        <p:blipFill>
          <a:blip r:embed="rId3" cstate="print">
            <a:extLst>
              <a:ext uri="{28A0092B-C50C-407E-A947-70E740481C1C}">
                <a14:useLocalDpi xmlns:a14="http://schemas.microsoft.com/office/drawing/2010/main" val="0"/>
              </a:ext>
            </a:extLst>
          </a:blip>
          <a:stretch>
            <a:fillRect/>
          </a:stretch>
        </p:blipFill>
        <p:spPr bwMode="auto">
          <a:xfrm>
            <a:off x="328634" y="456300"/>
            <a:ext cx="2894054" cy="572400"/>
          </a:xfrm>
          <a:prstGeom prst="rect">
            <a:avLst/>
          </a:prstGeom>
          <a:noFill/>
          <a:ln w="9525">
            <a:noFill/>
            <a:miter lim="800000"/>
            <a:headEnd/>
            <a:tailEnd/>
          </a:ln>
        </p:spPr>
      </p:pic>
      <p:pic>
        <p:nvPicPr>
          <p:cNvPr id="129" name="Picture 12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098000" y="4762800"/>
            <a:ext cx="1782000" cy="1782000"/>
          </a:xfrm>
          <a:prstGeom prst="rect">
            <a:avLst/>
          </a:prstGeom>
        </p:spPr>
      </p:pic>
    </p:spTree>
    <p:extLst>
      <p:ext uri="{BB962C8B-B14F-4D97-AF65-F5344CB8AC3E}">
        <p14:creationId xmlns:p14="http://schemas.microsoft.com/office/powerpoint/2010/main" val="408695832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preserve="1" userDrawn="1">
  <p:cSld name="4_Dark Blue Cover">
    <p:bg>
      <p:bgPr>
        <a:solidFill>
          <a:srgbClr val="12273F"/>
        </a:solidFill>
        <a:effectLst/>
      </p:bgPr>
    </p:bg>
    <p:spTree>
      <p:nvGrpSpPr>
        <p:cNvPr id="1" name=""/>
        <p:cNvGrpSpPr/>
        <p:nvPr/>
      </p:nvGrpSpPr>
      <p:grpSpPr>
        <a:xfrm>
          <a:off x="0" y="0"/>
          <a:ext cx="0" cy="0"/>
          <a:chOff x="0" y="0"/>
          <a:chExt cx="0" cy="0"/>
        </a:xfrm>
      </p:grpSpPr>
      <p:pic>
        <p:nvPicPr>
          <p:cNvPr id="126" name="Picture Placeholder 3"/>
          <p:cNvPicPr>
            <a:picLocks noChangeAspect="1"/>
          </p:cNvPicPr>
          <p:nvPr userDrawn="1"/>
        </p:nvPicPr>
        <p:blipFill>
          <a:blip r:embed="rId2">
            <a:extLst>
              <a:ext uri="{28A0092B-C50C-407E-A947-70E740481C1C}">
                <a14:useLocalDpi xmlns:a14="http://schemas.microsoft.com/office/drawing/2010/main" val="0"/>
              </a:ext>
            </a:extLst>
          </a:blip>
          <a:srcRect t="18" b="18"/>
          <a:stretch/>
        </p:blipFill>
        <p:spPr>
          <a:xfrm>
            <a:off x="7634288" y="0"/>
            <a:ext cx="4557712" cy="6862763"/>
          </a:xfrm>
          <a:prstGeom prst="rect">
            <a:avLst/>
          </a:prstGeom>
        </p:spPr>
      </p:pic>
      <p:sp>
        <p:nvSpPr>
          <p:cNvPr id="288" name="Text Placeholder 287"/>
          <p:cNvSpPr>
            <a:spLocks noGrp="1"/>
          </p:cNvSpPr>
          <p:nvPr userDrawn="1">
            <p:ph type="body" sz="quarter" idx="13" hasCustomPrompt="1"/>
          </p:nvPr>
        </p:nvSpPr>
        <p:spPr>
          <a:xfrm>
            <a:off x="457200" y="5487988"/>
            <a:ext cx="7165974" cy="982800"/>
          </a:xfrm>
          <a:prstGeom prst="rect">
            <a:avLst/>
          </a:prstGeom>
        </p:spPr>
        <p:txBody>
          <a:bodyPr rIns="457200" anchor="b" anchorCtr="0"/>
          <a:lstStyle>
            <a:lvl1pPr marL="0" indent="0">
              <a:spcAft>
                <a:spcPts val="0"/>
              </a:spcAft>
              <a:buNone/>
              <a:defRPr sz="2000" b="1" baseline="0">
                <a:solidFill>
                  <a:srgbClr val="E7E6E6"/>
                </a:solidFill>
                <a:latin typeface="Arial" panose="020B0604020202020204" pitchFamily="34" charset="0"/>
                <a:cs typeface="Arial" panose="020B0604020202020204" pitchFamily="34" charset="0"/>
              </a:defRPr>
            </a:lvl1pPr>
            <a:lvl2pPr marL="0" indent="0">
              <a:spcAft>
                <a:spcPts val="0"/>
              </a:spcAft>
              <a:buFont typeface="Arial" panose="020B0604020202020204" pitchFamily="34" charset="0"/>
              <a:buNone/>
              <a:defRPr sz="2000" b="0">
                <a:solidFill>
                  <a:srgbClr val="E7E6E6"/>
                </a:solidFill>
                <a:latin typeface="Arial" panose="020B0604020202020204" pitchFamily="34" charset="0"/>
                <a:cs typeface="Arial" panose="020B0604020202020204" pitchFamily="34" charset="0"/>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a:t>Click to add Name Surname</a:t>
            </a:r>
          </a:p>
          <a:p>
            <a:pPr lvl="1"/>
            <a:r>
              <a:rPr lang="en-US" dirty="0"/>
              <a:t>Title/Date</a:t>
            </a:r>
            <a:endParaRPr lang="en-GB" dirty="0"/>
          </a:p>
        </p:txBody>
      </p:sp>
      <p:sp>
        <p:nvSpPr>
          <p:cNvPr id="66" name="Text Placeholder 2"/>
          <p:cNvSpPr>
            <a:spLocks noGrp="1"/>
          </p:cNvSpPr>
          <p:nvPr userDrawn="1">
            <p:ph type="body" sz="quarter" idx="16" hasCustomPrompt="1"/>
          </p:nvPr>
        </p:nvSpPr>
        <p:spPr>
          <a:xfrm>
            <a:off x="457199" y="1752600"/>
            <a:ext cx="7165975" cy="3735387"/>
          </a:xfrm>
          <a:prstGeom prst="rect">
            <a:avLst/>
          </a:prstGeom>
        </p:spPr>
        <p:txBody>
          <a:bodyPr rIns="457200"/>
          <a:lstStyle>
            <a:lvl1pPr marL="0" indent="0">
              <a:spcAft>
                <a:spcPts val="2400"/>
              </a:spcAft>
              <a:buNone/>
              <a:defRPr sz="4000">
                <a:solidFill>
                  <a:srgbClr val="E7E6E6"/>
                </a:solidFill>
                <a:latin typeface="Century Gothic" panose="020B0502020202020204" pitchFamily="34" charset="0"/>
                <a:cs typeface="Arial" panose="020B0604020202020204" pitchFamily="34" charset="0"/>
              </a:defRPr>
            </a:lvl1pPr>
            <a:lvl2pPr marL="0" indent="0">
              <a:buFont typeface="Arial" panose="020B0604020202020204" pitchFamily="34" charset="0"/>
              <a:buNone/>
              <a:defRPr sz="2400">
                <a:solidFill>
                  <a:srgbClr val="E7E6E6"/>
                </a:solidFill>
                <a:latin typeface="Century Gothic" panose="020B0502020202020204" pitchFamily="34" charset="0"/>
                <a:cs typeface="Arial" panose="020B0604020202020204" pitchFamily="34" charset="0"/>
              </a:defRPr>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a:t>
            </a:r>
            <a:br>
              <a:rPr lang="en-GB" dirty="0"/>
            </a:br>
            <a:r>
              <a:rPr lang="en-GB" dirty="0"/>
              <a:t>(Century Gothic 40pt)</a:t>
            </a:r>
          </a:p>
          <a:p>
            <a:pPr lvl="1"/>
            <a:r>
              <a:rPr lang="en-US" dirty="0"/>
              <a:t>Presentation subtitle </a:t>
            </a:r>
            <a:br>
              <a:rPr lang="en-US" dirty="0"/>
            </a:br>
            <a:r>
              <a:rPr lang="en-US" dirty="0"/>
              <a:t>(Century Gothic 24pt)</a:t>
            </a:r>
          </a:p>
          <a:p>
            <a:pPr lvl="1"/>
            <a:endParaRPr lang="en-US" dirty="0"/>
          </a:p>
        </p:txBody>
      </p:sp>
      <p:sp>
        <p:nvSpPr>
          <p:cNvPr id="3" name="Footer Placeholder 2"/>
          <p:cNvSpPr>
            <a:spLocks noGrp="1"/>
          </p:cNvSpPr>
          <p:nvPr>
            <p:ph type="ftr" sz="quarter" idx="18"/>
          </p:nvPr>
        </p:nvSpPr>
        <p:spPr>
          <a:xfrm>
            <a:off x="457198" y="0"/>
            <a:ext cx="7165181" cy="458639"/>
          </a:xfrm>
        </p:spPr>
        <p:txBody>
          <a:bodyPr/>
          <a:lstStyle>
            <a:lvl1pPr>
              <a:defRPr>
                <a:solidFill>
                  <a:srgbClr val="E7E6E6"/>
                </a:solidFill>
              </a:defRPr>
            </a:lvl1pPr>
          </a:lstStyle>
          <a:p>
            <a:r>
              <a:rPr lang="en-GB" dirty="0"/>
              <a:t>Insert document classification (edit via 'Header &amp; Footer')</a:t>
            </a:r>
          </a:p>
        </p:txBody>
      </p:sp>
      <p:pic>
        <p:nvPicPr>
          <p:cNvPr id="128" name="Picture 2"/>
          <p:cNvPicPr>
            <a:picLocks noChangeAspect="1" noChangeArrowheads="1"/>
          </p:cNvPicPr>
          <p:nvPr userDrawn="1"/>
        </p:nvPicPr>
        <p:blipFill>
          <a:blip r:embed="rId3" cstate="print">
            <a:extLst>
              <a:ext uri="{28A0092B-C50C-407E-A947-70E740481C1C}">
                <a14:useLocalDpi xmlns:a14="http://schemas.microsoft.com/office/drawing/2010/main" val="0"/>
              </a:ext>
            </a:extLst>
          </a:blip>
          <a:stretch>
            <a:fillRect/>
          </a:stretch>
        </p:blipFill>
        <p:spPr bwMode="auto">
          <a:xfrm>
            <a:off x="328634" y="456300"/>
            <a:ext cx="2894054" cy="572400"/>
          </a:xfrm>
          <a:prstGeom prst="rect">
            <a:avLst/>
          </a:prstGeom>
          <a:noFill/>
          <a:ln w="9525">
            <a:noFill/>
            <a:miter lim="800000"/>
            <a:headEnd/>
            <a:tailEnd/>
          </a:ln>
        </p:spPr>
      </p:pic>
      <p:pic>
        <p:nvPicPr>
          <p:cNvPr id="129" name="Picture 12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098000" y="4762800"/>
            <a:ext cx="1782000" cy="1782000"/>
          </a:xfrm>
          <a:prstGeom prst="rect">
            <a:avLst/>
          </a:prstGeom>
        </p:spPr>
      </p:pic>
    </p:spTree>
    <p:extLst>
      <p:ext uri="{BB962C8B-B14F-4D97-AF65-F5344CB8AC3E}">
        <p14:creationId xmlns:p14="http://schemas.microsoft.com/office/powerpoint/2010/main" val="1640229776"/>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preserve="1" userDrawn="1">
  <p:cSld name="2_Dark Blue Cover">
    <p:bg>
      <p:bgPr>
        <a:solidFill>
          <a:srgbClr val="12273F"/>
        </a:solidFill>
        <a:effectLst/>
      </p:bgPr>
    </p:bg>
    <p:spTree>
      <p:nvGrpSpPr>
        <p:cNvPr id="1" name=""/>
        <p:cNvGrpSpPr/>
        <p:nvPr/>
      </p:nvGrpSpPr>
      <p:grpSpPr>
        <a:xfrm>
          <a:off x="0" y="0"/>
          <a:ext cx="0" cy="0"/>
          <a:chOff x="0" y="0"/>
          <a:chExt cx="0" cy="0"/>
        </a:xfrm>
      </p:grpSpPr>
      <p:pic>
        <p:nvPicPr>
          <p:cNvPr id="126" name="Picture Placeholder 3"/>
          <p:cNvPicPr>
            <a:picLocks noChangeAspect="1"/>
          </p:cNvPicPr>
          <p:nvPr userDrawn="1"/>
        </p:nvPicPr>
        <p:blipFill rotWithShape="1">
          <a:blip r:embed="rId2" cstate="print">
            <a:extLst>
              <a:ext uri="{28A0092B-C50C-407E-A947-70E740481C1C}">
                <a14:useLocalDpi xmlns:a14="http://schemas.microsoft.com/office/drawing/2010/main" val="0"/>
              </a:ext>
            </a:extLst>
          </a:blip>
          <a:srcRect l="25717" t="-131" r="30063" b="395"/>
          <a:stretch/>
        </p:blipFill>
        <p:spPr>
          <a:xfrm>
            <a:off x="7634288" y="-9053"/>
            <a:ext cx="4557712" cy="6853473"/>
          </a:xfrm>
          <a:prstGeom prst="rect">
            <a:avLst/>
          </a:prstGeom>
        </p:spPr>
      </p:pic>
      <p:sp>
        <p:nvSpPr>
          <p:cNvPr id="288" name="Text Placeholder 287"/>
          <p:cNvSpPr>
            <a:spLocks noGrp="1"/>
          </p:cNvSpPr>
          <p:nvPr userDrawn="1">
            <p:ph type="body" sz="quarter" idx="13" hasCustomPrompt="1"/>
          </p:nvPr>
        </p:nvSpPr>
        <p:spPr>
          <a:xfrm>
            <a:off x="457200" y="5487988"/>
            <a:ext cx="7165974" cy="982800"/>
          </a:xfrm>
          <a:prstGeom prst="rect">
            <a:avLst/>
          </a:prstGeom>
        </p:spPr>
        <p:txBody>
          <a:bodyPr rIns="457200" anchor="b" anchorCtr="0"/>
          <a:lstStyle>
            <a:lvl1pPr marL="0" indent="0">
              <a:spcAft>
                <a:spcPts val="0"/>
              </a:spcAft>
              <a:buNone/>
              <a:defRPr sz="2000" b="1" baseline="0">
                <a:solidFill>
                  <a:srgbClr val="E7E6E6"/>
                </a:solidFill>
                <a:latin typeface="Arial" panose="020B0604020202020204" pitchFamily="34" charset="0"/>
                <a:cs typeface="Arial" panose="020B0604020202020204" pitchFamily="34" charset="0"/>
              </a:defRPr>
            </a:lvl1pPr>
            <a:lvl2pPr marL="0" indent="0">
              <a:spcAft>
                <a:spcPts val="0"/>
              </a:spcAft>
              <a:buFont typeface="Arial" panose="020B0604020202020204" pitchFamily="34" charset="0"/>
              <a:buNone/>
              <a:defRPr sz="2000" b="0">
                <a:solidFill>
                  <a:srgbClr val="E7E6E6"/>
                </a:solidFill>
                <a:latin typeface="Arial" panose="020B0604020202020204" pitchFamily="34" charset="0"/>
                <a:cs typeface="Arial" panose="020B0604020202020204" pitchFamily="34" charset="0"/>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a:t>Click to add Name Surname</a:t>
            </a:r>
          </a:p>
          <a:p>
            <a:pPr lvl="1"/>
            <a:r>
              <a:rPr lang="en-US" dirty="0"/>
              <a:t>Title/Date</a:t>
            </a:r>
            <a:endParaRPr lang="en-GB" dirty="0"/>
          </a:p>
        </p:txBody>
      </p:sp>
      <p:sp>
        <p:nvSpPr>
          <p:cNvPr id="66" name="Text Placeholder 2"/>
          <p:cNvSpPr>
            <a:spLocks noGrp="1"/>
          </p:cNvSpPr>
          <p:nvPr userDrawn="1">
            <p:ph type="body" sz="quarter" idx="16" hasCustomPrompt="1"/>
          </p:nvPr>
        </p:nvSpPr>
        <p:spPr>
          <a:xfrm>
            <a:off x="457199" y="1752600"/>
            <a:ext cx="7165975" cy="3735387"/>
          </a:xfrm>
          <a:prstGeom prst="rect">
            <a:avLst/>
          </a:prstGeom>
        </p:spPr>
        <p:txBody>
          <a:bodyPr rIns="457200"/>
          <a:lstStyle>
            <a:lvl1pPr marL="0" indent="0">
              <a:spcAft>
                <a:spcPts val="2400"/>
              </a:spcAft>
              <a:buNone/>
              <a:defRPr sz="4000">
                <a:solidFill>
                  <a:srgbClr val="E7E6E6"/>
                </a:solidFill>
                <a:latin typeface="Century Gothic" panose="020B0502020202020204" pitchFamily="34" charset="0"/>
                <a:cs typeface="Arial" panose="020B0604020202020204" pitchFamily="34" charset="0"/>
              </a:defRPr>
            </a:lvl1pPr>
            <a:lvl2pPr marL="0" indent="0">
              <a:buFont typeface="Arial" panose="020B0604020202020204" pitchFamily="34" charset="0"/>
              <a:buNone/>
              <a:defRPr sz="2400">
                <a:solidFill>
                  <a:srgbClr val="E7E6E6"/>
                </a:solidFill>
                <a:latin typeface="Century Gothic" panose="020B0502020202020204" pitchFamily="34" charset="0"/>
                <a:cs typeface="Arial" panose="020B0604020202020204" pitchFamily="34" charset="0"/>
              </a:defRPr>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a:t>
            </a:r>
            <a:br>
              <a:rPr lang="en-GB" dirty="0"/>
            </a:br>
            <a:r>
              <a:rPr lang="en-GB" dirty="0"/>
              <a:t>(Century Gothic 40pt)</a:t>
            </a:r>
          </a:p>
          <a:p>
            <a:pPr lvl="1"/>
            <a:r>
              <a:rPr lang="en-US" dirty="0"/>
              <a:t>Presentation subtitle </a:t>
            </a:r>
            <a:br>
              <a:rPr lang="en-US" dirty="0"/>
            </a:br>
            <a:r>
              <a:rPr lang="en-US" dirty="0"/>
              <a:t>(Century Gothic 24pt)</a:t>
            </a:r>
          </a:p>
          <a:p>
            <a:pPr lvl="1"/>
            <a:endParaRPr lang="en-US" dirty="0"/>
          </a:p>
        </p:txBody>
      </p:sp>
      <p:sp>
        <p:nvSpPr>
          <p:cNvPr id="3" name="Footer Placeholder 2"/>
          <p:cNvSpPr>
            <a:spLocks noGrp="1"/>
          </p:cNvSpPr>
          <p:nvPr>
            <p:ph type="ftr" sz="quarter" idx="18"/>
          </p:nvPr>
        </p:nvSpPr>
        <p:spPr>
          <a:xfrm>
            <a:off x="457198" y="0"/>
            <a:ext cx="7165181" cy="458639"/>
          </a:xfrm>
        </p:spPr>
        <p:txBody>
          <a:bodyPr/>
          <a:lstStyle>
            <a:lvl1pPr>
              <a:defRPr>
                <a:solidFill>
                  <a:srgbClr val="E7E6E6"/>
                </a:solidFill>
              </a:defRPr>
            </a:lvl1pPr>
          </a:lstStyle>
          <a:p>
            <a:r>
              <a:rPr lang="en-GB" dirty="0"/>
              <a:t>Insert document classification (edit via 'Header &amp; Footer')</a:t>
            </a:r>
          </a:p>
        </p:txBody>
      </p:sp>
      <p:pic>
        <p:nvPicPr>
          <p:cNvPr id="128" name="Picture 2"/>
          <p:cNvPicPr>
            <a:picLocks noChangeAspect="1" noChangeArrowheads="1"/>
          </p:cNvPicPr>
          <p:nvPr userDrawn="1"/>
        </p:nvPicPr>
        <p:blipFill>
          <a:blip r:embed="rId3" cstate="print">
            <a:extLst>
              <a:ext uri="{28A0092B-C50C-407E-A947-70E740481C1C}">
                <a14:useLocalDpi xmlns:a14="http://schemas.microsoft.com/office/drawing/2010/main" val="0"/>
              </a:ext>
            </a:extLst>
          </a:blip>
          <a:stretch>
            <a:fillRect/>
          </a:stretch>
        </p:blipFill>
        <p:spPr bwMode="auto">
          <a:xfrm>
            <a:off x="328634" y="456300"/>
            <a:ext cx="2894054" cy="572400"/>
          </a:xfrm>
          <a:prstGeom prst="rect">
            <a:avLst/>
          </a:prstGeom>
          <a:noFill/>
          <a:ln w="9525">
            <a:noFill/>
            <a:miter lim="800000"/>
            <a:headEnd/>
            <a:tailEnd/>
          </a:ln>
        </p:spPr>
      </p:pic>
      <p:pic>
        <p:nvPicPr>
          <p:cNvPr id="129" name="Picture 12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098000" y="4762800"/>
            <a:ext cx="1782000" cy="1782000"/>
          </a:xfrm>
          <a:prstGeom prst="rect">
            <a:avLst/>
          </a:prstGeom>
        </p:spPr>
      </p:pic>
    </p:spTree>
    <p:extLst>
      <p:ext uri="{BB962C8B-B14F-4D97-AF65-F5344CB8AC3E}">
        <p14:creationId xmlns:p14="http://schemas.microsoft.com/office/powerpoint/2010/main" val="215212647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preserve="1" userDrawn="1">
  <p:cSld name="Dark Blue Cover">
    <p:bg>
      <p:bgPr>
        <a:solidFill>
          <a:srgbClr val="12273F"/>
        </a:solidFill>
        <a:effectLst/>
      </p:bgPr>
    </p:bg>
    <p:spTree>
      <p:nvGrpSpPr>
        <p:cNvPr id="1" name=""/>
        <p:cNvGrpSpPr/>
        <p:nvPr/>
      </p:nvGrpSpPr>
      <p:grpSpPr>
        <a:xfrm>
          <a:off x="0" y="0"/>
          <a:ext cx="0" cy="0"/>
          <a:chOff x="0" y="0"/>
          <a:chExt cx="0" cy="0"/>
        </a:xfrm>
      </p:grpSpPr>
      <p:pic>
        <p:nvPicPr>
          <p:cNvPr id="126" name="Picture Placeholder 3"/>
          <p:cNvPicPr>
            <a:picLocks noChangeAspect="1"/>
          </p:cNvPicPr>
          <p:nvPr userDrawn="1"/>
        </p:nvPicPr>
        <p:blipFill>
          <a:blip r:embed="rId2">
            <a:extLst>
              <a:ext uri="{28A0092B-C50C-407E-A947-70E740481C1C}">
                <a14:useLocalDpi xmlns:a14="http://schemas.microsoft.com/office/drawing/2010/main" val="0"/>
              </a:ext>
            </a:extLst>
          </a:blip>
          <a:srcRect t="18" b="18"/>
          <a:stretch/>
        </p:blipFill>
        <p:spPr>
          <a:xfrm>
            <a:off x="7634288" y="0"/>
            <a:ext cx="4557712" cy="6862763"/>
          </a:xfrm>
          <a:prstGeom prst="rect">
            <a:avLst/>
          </a:prstGeom>
        </p:spPr>
      </p:pic>
      <p:sp>
        <p:nvSpPr>
          <p:cNvPr id="288" name="Text Placeholder 287"/>
          <p:cNvSpPr>
            <a:spLocks noGrp="1"/>
          </p:cNvSpPr>
          <p:nvPr userDrawn="1">
            <p:ph type="body" sz="quarter" idx="13" hasCustomPrompt="1"/>
          </p:nvPr>
        </p:nvSpPr>
        <p:spPr>
          <a:xfrm>
            <a:off x="457200" y="5487988"/>
            <a:ext cx="7165974" cy="982800"/>
          </a:xfrm>
          <a:prstGeom prst="rect">
            <a:avLst/>
          </a:prstGeom>
        </p:spPr>
        <p:txBody>
          <a:bodyPr rIns="457200" anchor="b" anchorCtr="0"/>
          <a:lstStyle>
            <a:lvl1pPr marL="0" indent="0">
              <a:spcAft>
                <a:spcPts val="0"/>
              </a:spcAft>
              <a:buNone/>
              <a:defRPr sz="2000" b="1" baseline="0">
                <a:solidFill>
                  <a:srgbClr val="E7E6E6"/>
                </a:solidFill>
                <a:latin typeface="Arial" panose="020B0604020202020204" pitchFamily="34" charset="0"/>
                <a:cs typeface="Arial" panose="020B0604020202020204" pitchFamily="34" charset="0"/>
              </a:defRPr>
            </a:lvl1pPr>
            <a:lvl2pPr marL="0" indent="0">
              <a:spcAft>
                <a:spcPts val="0"/>
              </a:spcAft>
              <a:buFont typeface="Arial" panose="020B0604020202020204" pitchFamily="34" charset="0"/>
              <a:buNone/>
              <a:defRPr sz="2000" b="0">
                <a:solidFill>
                  <a:srgbClr val="E7E6E6"/>
                </a:solidFill>
                <a:latin typeface="Arial" panose="020B0604020202020204" pitchFamily="34" charset="0"/>
                <a:cs typeface="Arial" panose="020B0604020202020204" pitchFamily="34" charset="0"/>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a:t>Click to add Name Surname</a:t>
            </a:r>
          </a:p>
          <a:p>
            <a:pPr lvl="1"/>
            <a:r>
              <a:rPr lang="en-US" dirty="0"/>
              <a:t>Title/Date</a:t>
            </a:r>
            <a:endParaRPr lang="en-GB" dirty="0"/>
          </a:p>
        </p:txBody>
      </p:sp>
      <p:sp>
        <p:nvSpPr>
          <p:cNvPr id="66" name="Text Placeholder 2"/>
          <p:cNvSpPr>
            <a:spLocks noGrp="1"/>
          </p:cNvSpPr>
          <p:nvPr userDrawn="1">
            <p:ph type="body" sz="quarter" idx="16" hasCustomPrompt="1"/>
          </p:nvPr>
        </p:nvSpPr>
        <p:spPr>
          <a:xfrm>
            <a:off x="457199" y="1752600"/>
            <a:ext cx="7165975" cy="3735387"/>
          </a:xfrm>
          <a:prstGeom prst="rect">
            <a:avLst/>
          </a:prstGeom>
        </p:spPr>
        <p:txBody>
          <a:bodyPr rIns="457200"/>
          <a:lstStyle>
            <a:lvl1pPr marL="0" indent="0">
              <a:spcAft>
                <a:spcPts val="2400"/>
              </a:spcAft>
              <a:buNone/>
              <a:defRPr sz="4000">
                <a:solidFill>
                  <a:srgbClr val="E7E6E6"/>
                </a:solidFill>
                <a:latin typeface="Century Gothic" panose="020B0502020202020204" pitchFamily="34" charset="0"/>
                <a:cs typeface="Arial" panose="020B0604020202020204" pitchFamily="34" charset="0"/>
              </a:defRPr>
            </a:lvl1pPr>
            <a:lvl2pPr marL="0" indent="0">
              <a:buFont typeface="Arial" panose="020B0604020202020204" pitchFamily="34" charset="0"/>
              <a:buNone/>
              <a:defRPr sz="2400">
                <a:solidFill>
                  <a:srgbClr val="E7E6E6"/>
                </a:solidFill>
                <a:latin typeface="Century Gothic" panose="020B0502020202020204" pitchFamily="34" charset="0"/>
                <a:cs typeface="Arial" panose="020B0604020202020204" pitchFamily="34" charset="0"/>
              </a:defRPr>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a:t>
            </a:r>
            <a:br>
              <a:rPr lang="en-GB" dirty="0"/>
            </a:br>
            <a:r>
              <a:rPr lang="en-GB" dirty="0"/>
              <a:t>(Century Gothic 40pt)</a:t>
            </a:r>
          </a:p>
          <a:p>
            <a:pPr lvl="1"/>
            <a:r>
              <a:rPr lang="en-US" dirty="0"/>
              <a:t>Presentation subtitle </a:t>
            </a:r>
            <a:br>
              <a:rPr lang="en-US" dirty="0"/>
            </a:br>
            <a:r>
              <a:rPr lang="en-US" dirty="0"/>
              <a:t>(Century Gothic 24pt)</a:t>
            </a:r>
          </a:p>
          <a:p>
            <a:pPr lvl="1"/>
            <a:endParaRPr lang="en-US" dirty="0"/>
          </a:p>
        </p:txBody>
      </p:sp>
      <p:sp>
        <p:nvSpPr>
          <p:cNvPr id="3" name="Footer Placeholder 2"/>
          <p:cNvSpPr>
            <a:spLocks noGrp="1"/>
          </p:cNvSpPr>
          <p:nvPr>
            <p:ph type="ftr" sz="quarter" idx="18"/>
          </p:nvPr>
        </p:nvSpPr>
        <p:spPr>
          <a:xfrm>
            <a:off x="457198" y="0"/>
            <a:ext cx="7165181" cy="458639"/>
          </a:xfrm>
        </p:spPr>
        <p:txBody>
          <a:bodyPr/>
          <a:lstStyle>
            <a:lvl1pPr>
              <a:defRPr>
                <a:solidFill>
                  <a:srgbClr val="E7E6E6"/>
                </a:solidFill>
              </a:defRPr>
            </a:lvl1pPr>
          </a:lstStyle>
          <a:p>
            <a:r>
              <a:rPr lang="en-GB" dirty="0"/>
              <a:t>Insert document classification (edit via 'Header &amp; Footer')</a:t>
            </a:r>
          </a:p>
        </p:txBody>
      </p:sp>
      <p:pic>
        <p:nvPicPr>
          <p:cNvPr id="128" name="Picture 2"/>
          <p:cNvPicPr>
            <a:picLocks noChangeAspect="1" noChangeArrowheads="1"/>
          </p:cNvPicPr>
          <p:nvPr userDrawn="1"/>
        </p:nvPicPr>
        <p:blipFill>
          <a:blip r:embed="rId3" cstate="print">
            <a:extLst>
              <a:ext uri="{28A0092B-C50C-407E-A947-70E740481C1C}">
                <a14:useLocalDpi xmlns:a14="http://schemas.microsoft.com/office/drawing/2010/main" val="0"/>
              </a:ext>
            </a:extLst>
          </a:blip>
          <a:stretch>
            <a:fillRect/>
          </a:stretch>
        </p:blipFill>
        <p:spPr bwMode="auto">
          <a:xfrm>
            <a:off x="328634" y="456300"/>
            <a:ext cx="2894054" cy="572400"/>
          </a:xfrm>
          <a:prstGeom prst="rect">
            <a:avLst/>
          </a:prstGeom>
          <a:noFill/>
          <a:ln w="9525">
            <a:noFill/>
            <a:miter lim="800000"/>
            <a:headEnd/>
            <a:tailEnd/>
          </a:ln>
        </p:spPr>
      </p:pic>
      <p:pic>
        <p:nvPicPr>
          <p:cNvPr id="129" name="Picture 12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098000" y="4762800"/>
            <a:ext cx="1782000" cy="1782000"/>
          </a:xfrm>
          <a:prstGeom prst="rect">
            <a:avLst/>
          </a:prstGeom>
        </p:spPr>
      </p:pic>
    </p:spTree>
    <p:extLst>
      <p:ext uri="{BB962C8B-B14F-4D97-AF65-F5344CB8AC3E}">
        <p14:creationId xmlns:p14="http://schemas.microsoft.com/office/powerpoint/2010/main" val="2316054854"/>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preserve="1" userDrawn="1">
  <p:cSld name="6_Dark Blue Cover">
    <p:bg>
      <p:bgPr>
        <a:solidFill>
          <a:srgbClr val="12273F"/>
        </a:solidFill>
        <a:effectLst/>
      </p:bgPr>
    </p:bg>
    <p:spTree>
      <p:nvGrpSpPr>
        <p:cNvPr id="1" name=""/>
        <p:cNvGrpSpPr/>
        <p:nvPr/>
      </p:nvGrpSpPr>
      <p:grpSpPr>
        <a:xfrm>
          <a:off x="0" y="0"/>
          <a:ext cx="0" cy="0"/>
          <a:chOff x="0" y="0"/>
          <a:chExt cx="0" cy="0"/>
        </a:xfrm>
      </p:grpSpPr>
      <p:pic>
        <p:nvPicPr>
          <p:cNvPr id="126" name="Picture Placeholder 3"/>
          <p:cNvPicPr>
            <a:picLocks noChangeAspect="1"/>
          </p:cNvPicPr>
          <p:nvPr userDrawn="1"/>
        </p:nvPicPr>
        <p:blipFill>
          <a:blip r:embed="rId2">
            <a:extLst>
              <a:ext uri="{28A0092B-C50C-407E-A947-70E740481C1C}">
                <a14:useLocalDpi xmlns:a14="http://schemas.microsoft.com/office/drawing/2010/main" val="0"/>
              </a:ext>
            </a:extLst>
          </a:blip>
          <a:srcRect t="18" b="18"/>
          <a:stretch/>
        </p:blipFill>
        <p:spPr>
          <a:xfrm>
            <a:off x="7634288" y="0"/>
            <a:ext cx="4557712" cy="6862763"/>
          </a:xfrm>
          <a:prstGeom prst="rect">
            <a:avLst/>
          </a:prstGeom>
        </p:spPr>
      </p:pic>
      <p:sp>
        <p:nvSpPr>
          <p:cNvPr id="288" name="Text Placeholder 287"/>
          <p:cNvSpPr>
            <a:spLocks noGrp="1"/>
          </p:cNvSpPr>
          <p:nvPr userDrawn="1">
            <p:ph type="body" sz="quarter" idx="13" hasCustomPrompt="1"/>
          </p:nvPr>
        </p:nvSpPr>
        <p:spPr>
          <a:xfrm>
            <a:off x="457200" y="5487988"/>
            <a:ext cx="7165974" cy="982800"/>
          </a:xfrm>
          <a:prstGeom prst="rect">
            <a:avLst/>
          </a:prstGeom>
        </p:spPr>
        <p:txBody>
          <a:bodyPr rIns="457200" anchor="b" anchorCtr="0"/>
          <a:lstStyle>
            <a:lvl1pPr marL="0" indent="0">
              <a:spcAft>
                <a:spcPts val="0"/>
              </a:spcAft>
              <a:buNone/>
              <a:defRPr sz="2000" b="1" baseline="0">
                <a:solidFill>
                  <a:srgbClr val="E7E6E6"/>
                </a:solidFill>
                <a:latin typeface="Arial" panose="020B0604020202020204" pitchFamily="34" charset="0"/>
                <a:cs typeface="Arial" panose="020B0604020202020204" pitchFamily="34" charset="0"/>
              </a:defRPr>
            </a:lvl1pPr>
            <a:lvl2pPr marL="0" indent="0">
              <a:spcAft>
                <a:spcPts val="0"/>
              </a:spcAft>
              <a:buFont typeface="Arial" panose="020B0604020202020204" pitchFamily="34" charset="0"/>
              <a:buNone/>
              <a:defRPr sz="2000" b="0">
                <a:solidFill>
                  <a:srgbClr val="E7E6E6"/>
                </a:solidFill>
                <a:latin typeface="Arial" panose="020B0604020202020204" pitchFamily="34" charset="0"/>
                <a:cs typeface="Arial" panose="020B0604020202020204" pitchFamily="34" charset="0"/>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a:t>Click to add Name Surname</a:t>
            </a:r>
          </a:p>
          <a:p>
            <a:pPr lvl="1"/>
            <a:r>
              <a:rPr lang="en-US" dirty="0"/>
              <a:t>Title/Date</a:t>
            </a:r>
            <a:endParaRPr lang="en-GB" dirty="0"/>
          </a:p>
        </p:txBody>
      </p:sp>
      <p:sp>
        <p:nvSpPr>
          <p:cNvPr id="66" name="Text Placeholder 2"/>
          <p:cNvSpPr>
            <a:spLocks noGrp="1"/>
          </p:cNvSpPr>
          <p:nvPr userDrawn="1">
            <p:ph type="body" sz="quarter" idx="16" hasCustomPrompt="1"/>
          </p:nvPr>
        </p:nvSpPr>
        <p:spPr>
          <a:xfrm>
            <a:off x="457199" y="1752600"/>
            <a:ext cx="7165975" cy="3735387"/>
          </a:xfrm>
          <a:prstGeom prst="rect">
            <a:avLst/>
          </a:prstGeom>
        </p:spPr>
        <p:txBody>
          <a:bodyPr rIns="457200"/>
          <a:lstStyle>
            <a:lvl1pPr marL="0" indent="0">
              <a:spcAft>
                <a:spcPts val="2400"/>
              </a:spcAft>
              <a:buNone/>
              <a:defRPr sz="4000">
                <a:solidFill>
                  <a:srgbClr val="E7E6E6"/>
                </a:solidFill>
                <a:latin typeface="Century Gothic" panose="020B0502020202020204" pitchFamily="34" charset="0"/>
                <a:cs typeface="Arial" panose="020B0604020202020204" pitchFamily="34" charset="0"/>
              </a:defRPr>
            </a:lvl1pPr>
            <a:lvl2pPr marL="0" indent="0">
              <a:buFont typeface="Arial" panose="020B0604020202020204" pitchFamily="34" charset="0"/>
              <a:buNone/>
              <a:defRPr sz="2400">
                <a:solidFill>
                  <a:srgbClr val="E7E6E6"/>
                </a:solidFill>
                <a:latin typeface="Century Gothic" panose="020B0502020202020204" pitchFamily="34" charset="0"/>
                <a:cs typeface="Arial" panose="020B0604020202020204" pitchFamily="34" charset="0"/>
              </a:defRPr>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a:t>
            </a:r>
            <a:br>
              <a:rPr lang="en-GB" dirty="0"/>
            </a:br>
            <a:r>
              <a:rPr lang="en-GB" dirty="0"/>
              <a:t>(Century Gothic 40pt)</a:t>
            </a:r>
          </a:p>
          <a:p>
            <a:pPr lvl="1"/>
            <a:r>
              <a:rPr lang="en-US" dirty="0"/>
              <a:t>Presentation subtitle </a:t>
            </a:r>
            <a:br>
              <a:rPr lang="en-US" dirty="0"/>
            </a:br>
            <a:r>
              <a:rPr lang="en-US" dirty="0"/>
              <a:t>(Century Gothic 24pt)</a:t>
            </a:r>
          </a:p>
          <a:p>
            <a:pPr lvl="1"/>
            <a:endParaRPr lang="en-US" dirty="0"/>
          </a:p>
        </p:txBody>
      </p:sp>
      <p:sp>
        <p:nvSpPr>
          <p:cNvPr id="3" name="Footer Placeholder 2"/>
          <p:cNvSpPr>
            <a:spLocks noGrp="1"/>
          </p:cNvSpPr>
          <p:nvPr>
            <p:ph type="ftr" sz="quarter" idx="18"/>
          </p:nvPr>
        </p:nvSpPr>
        <p:spPr>
          <a:xfrm>
            <a:off x="457198" y="0"/>
            <a:ext cx="7165181" cy="458639"/>
          </a:xfrm>
        </p:spPr>
        <p:txBody>
          <a:bodyPr/>
          <a:lstStyle>
            <a:lvl1pPr>
              <a:defRPr>
                <a:solidFill>
                  <a:srgbClr val="E7E6E6"/>
                </a:solidFill>
              </a:defRPr>
            </a:lvl1pPr>
          </a:lstStyle>
          <a:p>
            <a:r>
              <a:rPr lang="en-GB" dirty="0"/>
              <a:t>Insert document classification (edit via 'Header &amp; Footer')</a:t>
            </a:r>
          </a:p>
        </p:txBody>
      </p:sp>
      <p:pic>
        <p:nvPicPr>
          <p:cNvPr id="128" name="Picture 2"/>
          <p:cNvPicPr>
            <a:picLocks noChangeAspect="1" noChangeArrowheads="1"/>
          </p:cNvPicPr>
          <p:nvPr userDrawn="1"/>
        </p:nvPicPr>
        <p:blipFill>
          <a:blip r:embed="rId3" cstate="print">
            <a:extLst>
              <a:ext uri="{28A0092B-C50C-407E-A947-70E740481C1C}">
                <a14:useLocalDpi xmlns:a14="http://schemas.microsoft.com/office/drawing/2010/main" val="0"/>
              </a:ext>
            </a:extLst>
          </a:blip>
          <a:stretch>
            <a:fillRect/>
          </a:stretch>
        </p:blipFill>
        <p:spPr bwMode="auto">
          <a:xfrm>
            <a:off x="328634" y="456300"/>
            <a:ext cx="2894054" cy="572400"/>
          </a:xfrm>
          <a:prstGeom prst="rect">
            <a:avLst/>
          </a:prstGeom>
          <a:noFill/>
          <a:ln w="9525">
            <a:noFill/>
            <a:miter lim="800000"/>
            <a:headEnd/>
            <a:tailEnd/>
          </a:ln>
        </p:spPr>
      </p:pic>
      <p:pic>
        <p:nvPicPr>
          <p:cNvPr id="129" name="Picture 12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098000" y="4762800"/>
            <a:ext cx="1782000" cy="1782000"/>
          </a:xfrm>
          <a:prstGeom prst="rect">
            <a:avLst/>
          </a:prstGeom>
        </p:spPr>
      </p:pic>
    </p:spTree>
    <p:extLst>
      <p:ext uri="{BB962C8B-B14F-4D97-AF65-F5344CB8AC3E}">
        <p14:creationId xmlns:p14="http://schemas.microsoft.com/office/powerpoint/2010/main" val="892012067"/>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preserve="1" userDrawn="1">
  <p:cSld name="7_Dark Blue Cover">
    <p:bg>
      <p:bgPr>
        <a:solidFill>
          <a:srgbClr val="12273F"/>
        </a:solidFill>
        <a:effectLst/>
      </p:bgPr>
    </p:bg>
    <p:spTree>
      <p:nvGrpSpPr>
        <p:cNvPr id="1" name=""/>
        <p:cNvGrpSpPr/>
        <p:nvPr/>
      </p:nvGrpSpPr>
      <p:grpSpPr>
        <a:xfrm>
          <a:off x="0" y="0"/>
          <a:ext cx="0" cy="0"/>
          <a:chOff x="0" y="0"/>
          <a:chExt cx="0" cy="0"/>
        </a:xfrm>
      </p:grpSpPr>
      <p:pic>
        <p:nvPicPr>
          <p:cNvPr id="126" name="Picture Placeholder 3"/>
          <p:cNvPicPr>
            <a:picLocks noChangeAspect="1"/>
          </p:cNvPicPr>
          <p:nvPr userDrawn="1"/>
        </p:nvPicPr>
        <p:blipFill>
          <a:blip r:embed="rId2">
            <a:extLst>
              <a:ext uri="{28A0092B-C50C-407E-A947-70E740481C1C}">
                <a14:useLocalDpi xmlns:a14="http://schemas.microsoft.com/office/drawing/2010/main" val="0"/>
              </a:ext>
            </a:extLst>
          </a:blip>
          <a:srcRect t="18" b="18"/>
          <a:stretch/>
        </p:blipFill>
        <p:spPr>
          <a:xfrm>
            <a:off x="7634288" y="0"/>
            <a:ext cx="4557712" cy="6862763"/>
          </a:xfrm>
          <a:prstGeom prst="rect">
            <a:avLst/>
          </a:prstGeom>
        </p:spPr>
      </p:pic>
      <p:sp>
        <p:nvSpPr>
          <p:cNvPr id="288" name="Text Placeholder 287"/>
          <p:cNvSpPr>
            <a:spLocks noGrp="1"/>
          </p:cNvSpPr>
          <p:nvPr userDrawn="1">
            <p:ph type="body" sz="quarter" idx="13" hasCustomPrompt="1"/>
          </p:nvPr>
        </p:nvSpPr>
        <p:spPr>
          <a:xfrm>
            <a:off x="457200" y="5487988"/>
            <a:ext cx="7165974" cy="982800"/>
          </a:xfrm>
          <a:prstGeom prst="rect">
            <a:avLst/>
          </a:prstGeom>
        </p:spPr>
        <p:txBody>
          <a:bodyPr rIns="457200" anchor="b" anchorCtr="0"/>
          <a:lstStyle>
            <a:lvl1pPr marL="0" indent="0">
              <a:spcAft>
                <a:spcPts val="0"/>
              </a:spcAft>
              <a:buNone/>
              <a:defRPr sz="2000" b="1" baseline="0">
                <a:solidFill>
                  <a:srgbClr val="E7E6E6"/>
                </a:solidFill>
                <a:latin typeface="Arial" panose="020B0604020202020204" pitchFamily="34" charset="0"/>
                <a:cs typeface="Arial" panose="020B0604020202020204" pitchFamily="34" charset="0"/>
              </a:defRPr>
            </a:lvl1pPr>
            <a:lvl2pPr marL="0" indent="0">
              <a:spcAft>
                <a:spcPts val="0"/>
              </a:spcAft>
              <a:buFont typeface="Arial" panose="020B0604020202020204" pitchFamily="34" charset="0"/>
              <a:buNone/>
              <a:defRPr sz="2000" b="0">
                <a:solidFill>
                  <a:srgbClr val="E7E6E6"/>
                </a:solidFill>
                <a:latin typeface="Arial" panose="020B0604020202020204" pitchFamily="34" charset="0"/>
                <a:cs typeface="Arial" panose="020B0604020202020204" pitchFamily="34" charset="0"/>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a:t>Click to add Name Surname</a:t>
            </a:r>
          </a:p>
          <a:p>
            <a:pPr lvl="1"/>
            <a:r>
              <a:rPr lang="en-US" dirty="0"/>
              <a:t>Title/Date</a:t>
            </a:r>
            <a:endParaRPr lang="en-GB" dirty="0"/>
          </a:p>
        </p:txBody>
      </p:sp>
      <p:sp>
        <p:nvSpPr>
          <p:cNvPr id="66" name="Text Placeholder 2"/>
          <p:cNvSpPr>
            <a:spLocks noGrp="1"/>
          </p:cNvSpPr>
          <p:nvPr userDrawn="1">
            <p:ph type="body" sz="quarter" idx="16" hasCustomPrompt="1"/>
          </p:nvPr>
        </p:nvSpPr>
        <p:spPr>
          <a:xfrm>
            <a:off x="457199" y="1752600"/>
            <a:ext cx="7165975" cy="3735387"/>
          </a:xfrm>
          <a:prstGeom prst="rect">
            <a:avLst/>
          </a:prstGeom>
        </p:spPr>
        <p:txBody>
          <a:bodyPr rIns="457200"/>
          <a:lstStyle>
            <a:lvl1pPr marL="0" indent="0">
              <a:spcAft>
                <a:spcPts val="2400"/>
              </a:spcAft>
              <a:buNone/>
              <a:defRPr sz="4000">
                <a:solidFill>
                  <a:srgbClr val="E7E6E6"/>
                </a:solidFill>
                <a:latin typeface="Century Gothic" panose="020B0502020202020204" pitchFamily="34" charset="0"/>
                <a:cs typeface="Arial" panose="020B0604020202020204" pitchFamily="34" charset="0"/>
              </a:defRPr>
            </a:lvl1pPr>
            <a:lvl2pPr marL="0" indent="0">
              <a:buFont typeface="Arial" panose="020B0604020202020204" pitchFamily="34" charset="0"/>
              <a:buNone/>
              <a:defRPr sz="2400">
                <a:solidFill>
                  <a:srgbClr val="E7E6E6"/>
                </a:solidFill>
                <a:latin typeface="Century Gothic" panose="020B0502020202020204" pitchFamily="34" charset="0"/>
                <a:cs typeface="Arial" panose="020B0604020202020204" pitchFamily="34" charset="0"/>
              </a:defRPr>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a:t>
            </a:r>
            <a:br>
              <a:rPr lang="en-GB" dirty="0"/>
            </a:br>
            <a:r>
              <a:rPr lang="en-GB" dirty="0"/>
              <a:t>(Century Gothic 40pt)</a:t>
            </a:r>
          </a:p>
          <a:p>
            <a:pPr lvl="1"/>
            <a:r>
              <a:rPr lang="en-US" dirty="0"/>
              <a:t>Presentation subtitle </a:t>
            </a:r>
            <a:br>
              <a:rPr lang="en-US" dirty="0"/>
            </a:br>
            <a:r>
              <a:rPr lang="en-US" dirty="0"/>
              <a:t>(Century Gothic 24pt)</a:t>
            </a:r>
          </a:p>
          <a:p>
            <a:pPr lvl="1"/>
            <a:endParaRPr lang="en-US" dirty="0"/>
          </a:p>
        </p:txBody>
      </p:sp>
      <p:sp>
        <p:nvSpPr>
          <p:cNvPr id="3" name="Footer Placeholder 2"/>
          <p:cNvSpPr>
            <a:spLocks noGrp="1"/>
          </p:cNvSpPr>
          <p:nvPr>
            <p:ph type="ftr" sz="quarter" idx="18"/>
          </p:nvPr>
        </p:nvSpPr>
        <p:spPr>
          <a:xfrm>
            <a:off x="457198" y="0"/>
            <a:ext cx="7165181" cy="458639"/>
          </a:xfrm>
        </p:spPr>
        <p:txBody>
          <a:bodyPr/>
          <a:lstStyle>
            <a:lvl1pPr>
              <a:defRPr>
                <a:solidFill>
                  <a:srgbClr val="E7E6E6"/>
                </a:solidFill>
              </a:defRPr>
            </a:lvl1pPr>
          </a:lstStyle>
          <a:p>
            <a:r>
              <a:rPr lang="en-GB" dirty="0"/>
              <a:t>Insert document classification (edit via 'Header &amp; Footer')</a:t>
            </a:r>
          </a:p>
        </p:txBody>
      </p:sp>
      <p:pic>
        <p:nvPicPr>
          <p:cNvPr id="128" name="Picture 2"/>
          <p:cNvPicPr>
            <a:picLocks noChangeAspect="1" noChangeArrowheads="1"/>
          </p:cNvPicPr>
          <p:nvPr userDrawn="1"/>
        </p:nvPicPr>
        <p:blipFill>
          <a:blip r:embed="rId3" cstate="print">
            <a:extLst>
              <a:ext uri="{28A0092B-C50C-407E-A947-70E740481C1C}">
                <a14:useLocalDpi xmlns:a14="http://schemas.microsoft.com/office/drawing/2010/main" val="0"/>
              </a:ext>
            </a:extLst>
          </a:blip>
          <a:stretch>
            <a:fillRect/>
          </a:stretch>
        </p:blipFill>
        <p:spPr bwMode="auto">
          <a:xfrm>
            <a:off x="328634" y="456300"/>
            <a:ext cx="2894054" cy="572400"/>
          </a:xfrm>
          <a:prstGeom prst="rect">
            <a:avLst/>
          </a:prstGeom>
          <a:noFill/>
          <a:ln w="9525">
            <a:noFill/>
            <a:miter lim="800000"/>
            <a:headEnd/>
            <a:tailEnd/>
          </a:ln>
        </p:spPr>
      </p:pic>
      <p:pic>
        <p:nvPicPr>
          <p:cNvPr id="129" name="Picture 12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098000" y="4762800"/>
            <a:ext cx="1782000" cy="1782000"/>
          </a:xfrm>
          <a:prstGeom prst="rect">
            <a:avLst/>
          </a:prstGeom>
        </p:spPr>
      </p:pic>
    </p:spTree>
    <p:extLst>
      <p:ext uri="{BB962C8B-B14F-4D97-AF65-F5344CB8AC3E}">
        <p14:creationId xmlns:p14="http://schemas.microsoft.com/office/powerpoint/2010/main" val="292617574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Narrow Cover 3">
    <p:spTree>
      <p:nvGrpSpPr>
        <p:cNvPr id="1" name=""/>
        <p:cNvGrpSpPr/>
        <p:nvPr/>
      </p:nvGrpSpPr>
      <p:grpSpPr>
        <a:xfrm>
          <a:off x="0" y="0"/>
          <a:ext cx="0" cy="0"/>
          <a:chOff x="0" y="0"/>
          <a:chExt cx="0" cy="0"/>
        </a:xfrm>
      </p:grpSpPr>
      <p:sp>
        <p:nvSpPr>
          <p:cNvPr id="148" name="Rectangle 147"/>
          <p:cNvSpPr/>
          <p:nvPr userDrawn="1"/>
        </p:nvSpPr>
        <p:spPr>
          <a:xfrm>
            <a:off x="10669588" y="1371600"/>
            <a:ext cx="1524000" cy="54864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7" name="Rectangle 146"/>
          <p:cNvSpPr/>
          <p:nvPr userDrawn="1"/>
        </p:nvSpPr>
        <p:spPr>
          <a:xfrm>
            <a:off x="7623174" y="1371600"/>
            <a:ext cx="3046413" cy="54864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6"/>
          <p:cNvSpPr/>
          <p:nvPr userDrawn="1"/>
        </p:nvSpPr>
        <p:spPr>
          <a:xfrm>
            <a:off x="10669588" y="0"/>
            <a:ext cx="1522412" cy="13716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9" name="Text Placeholder 278"/>
          <p:cNvSpPr>
            <a:spLocks noGrp="1"/>
          </p:cNvSpPr>
          <p:nvPr>
            <p:ph type="body" sz="quarter" idx="11" hasCustomPrompt="1"/>
          </p:nvPr>
        </p:nvSpPr>
        <p:spPr>
          <a:xfrm>
            <a:off x="5618888" y="501480"/>
            <a:ext cx="4795111" cy="367200"/>
          </a:xfrm>
          <a:noFill/>
        </p:spPr>
        <p:txBody>
          <a:bodyPr wrap="square" lIns="0" tIns="0" rIns="0" bIns="0" rtlCol="0" anchor="ctr" anchorCtr="0">
            <a:noAutofit/>
          </a:bodyPr>
          <a:lstStyle>
            <a:lvl1pPr marL="0" indent="0" algn="r">
              <a:spcAft>
                <a:spcPts val="0"/>
              </a:spcAft>
              <a:buNone/>
              <a:defRPr lang="en-US" sz="2400" dirty="0" smtClean="0">
                <a:solidFill>
                  <a:srgbClr val="002B4C"/>
                </a:solidFill>
              </a:defRPr>
            </a:lvl1pPr>
            <a:lvl2pPr>
              <a:defRPr lang="en-US" sz="1800" dirty="0" smtClean="0"/>
            </a:lvl2pPr>
            <a:lvl3pPr>
              <a:defRPr lang="en-US" sz="1800" dirty="0" smtClean="0"/>
            </a:lvl3pPr>
            <a:lvl4pPr>
              <a:defRPr lang="en-US" sz="1800" dirty="0" smtClean="0"/>
            </a:lvl4pPr>
            <a:lvl5pPr>
              <a:defRPr lang="en-GB" sz="1800" dirty="0"/>
            </a:lvl5pPr>
          </a:lstStyle>
          <a:p>
            <a:pPr marL="0" lvl="0" algn="r"/>
            <a:r>
              <a:rPr lang="en-US" sz="2400" dirty="0">
                <a:solidFill>
                  <a:srgbClr val="002B4C"/>
                </a:solidFill>
              </a:rPr>
              <a:t>Click to add Presentation title signpost </a:t>
            </a:r>
            <a:endParaRPr lang="en-US" dirty="0"/>
          </a:p>
        </p:txBody>
      </p:sp>
      <p:pic>
        <p:nvPicPr>
          <p:cNvPr id="280" name="Picture 2" descr="BoE logo_A4 master"/>
          <p:cNvPicPr>
            <a:picLocks noChangeAspect="1" noChangeArrowheads="1"/>
          </p:cNvPicPr>
          <p:nvPr userDrawn="1"/>
        </p:nvPicPr>
        <p:blipFill>
          <a:blip r:embed="rId2" cstate="print"/>
          <a:srcRect/>
          <a:stretch>
            <a:fillRect/>
          </a:stretch>
        </p:blipFill>
        <p:spPr bwMode="auto">
          <a:xfrm>
            <a:off x="457200" y="456300"/>
            <a:ext cx="2995962" cy="572400"/>
          </a:xfrm>
          <a:prstGeom prst="rect">
            <a:avLst/>
          </a:prstGeom>
          <a:noFill/>
          <a:ln w="9525">
            <a:noFill/>
            <a:miter lim="800000"/>
            <a:headEnd/>
            <a:tailEnd/>
          </a:ln>
        </p:spPr>
      </p:pic>
      <p:sp>
        <p:nvSpPr>
          <p:cNvPr id="288" name="Text Placeholder 287"/>
          <p:cNvSpPr>
            <a:spLocks noGrp="1"/>
          </p:cNvSpPr>
          <p:nvPr>
            <p:ph type="body" sz="quarter" idx="13" hasCustomPrompt="1"/>
          </p:nvPr>
        </p:nvSpPr>
        <p:spPr>
          <a:xfrm>
            <a:off x="457200" y="5487988"/>
            <a:ext cx="7165974" cy="982800"/>
          </a:xfrm>
        </p:spPr>
        <p:txBody>
          <a:bodyPr rIns="457200" anchor="b" anchorCtr="0"/>
          <a:lstStyle>
            <a:lvl1pPr marL="0" indent="0">
              <a:spcAft>
                <a:spcPts val="0"/>
              </a:spcAft>
              <a:buNone/>
              <a:defRPr sz="2000" b="1" baseline="0">
                <a:solidFill>
                  <a:schemeClr val="accent4"/>
                </a:solidFill>
              </a:defRPr>
            </a:lvl1pPr>
            <a:lvl2pPr marL="0" indent="0">
              <a:spcAft>
                <a:spcPts val="0"/>
              </a:spcAft>
              <a:buFont typeface="Arial" panose="020B0604020202020204" pitchFamily="34" charset="0"/>
              <a:buNone/>
              <a:defRPr sz="2000" b="0">
                <a:solidFill>
                  <a:schemeClr val="accent4"/>
                </a:solidFill>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a:t>Click to add Name Surname</a:t>
            </a:r>
          </a:p>
          <a:p>
            <a:pPr lvl="1"/>
            <a:r>
              <a:rPr lang="en-US" dirty="0"/>
              <a:t>Title/Date</a:t>
            </a:r>
            <a:endParaRPr lang="en-GB" dirty="0"/>
          </a:p>
        </p:txBody>
      </p:sp>
      <p:sp>
        <p:nvSpPr>
          <p:cNvPr id="290" name="Picture Placeholder 289"/>
          <p:cNvSpPr>
            <a:spLocks noGrp="1" noChangeAspect="1"/>
          </p:cNvSpPr>
          <p:nvPr>
            <p:ph type="pic" sz="quarter" idx="14"/>
          </p:nvPr>
        </p:nvSpPr>
        <p:spPr>
          <a:xfrm>
            <a:off x="10961688" y="190785"/>
            <a:ext cx="964800" cy="964800"/>
          </a:xfrm>
        </p:spPr>
        <p:txBody>
          <a:bodyPr/>
          <a:lstStyle>
            <a:lvl1pPr marL="0" indent="0">
              <a:buNone/>
              <a:defRPr sz="1800">
                <a:solidFill>
                  <a:schemeClr val="bg1"/>
                </a:solidFill>
              </a:defRPr>
            </a:lvl1pPr>
          </a:lstStyle>
          <a:p>
            <a:r>
              <a:rPr lang="en-US"/>
              <a:t>Click icon to add picture</a:t>
            </a:r>
            <a:endParaRPr lang="en-GB" dirty="0"/>
          </a:p>
        </p:txBody>
      </p:sp>
      <p:sp>
        <p:nvSpPr>
          <p:cNvPr id="70" name="Picture Placeholder 276"/>
          <p:cNvSpPr>
            <a:spLocks noGrp="1"/>
          </p:cNvSpPr>
          <p:nvPr>
            <p:ph type="pic" sz="quarter" idx="10"/>
          </p:nvPr>
        </p:nvSpPr>
        <p:spPr>
          <a:xfrm>
            <a:off x="7623987" y="1371599"/>
            <a:ext cx="3045600" cy="5486400"/>
          </a:xfrm>
          <a:noFill/>
        </p:spPr>
        <p:txBody>
          <a:bodyPr/>
          <a:lstStyle/>
          <a:p>
            <a:r>
              <a:rPr lang="en-US"/>
              <a:t>Click icon to add picture</a:t>
            </a:r>
            <a:endParaRPr lang="en-GB" dirty="0"/>
          </a:p>
        </p:txBody>
      </p:sp>
      <p:sp>
        <p:nvSpPr>
          <p:cNvPr id="12" name="Text Placeholder 2"/>
          <p:cNvSpPr>
            <a:spLocks noGrp="1"/>
          </p:cNvSpPr>
          <p:nvPr>
            <p:ph type="body" sz="quarter" idx="15" hasCustomPrompt="1"/>
          </p:nvPr>
        </p:nvSpPr>
        <p:spPr>
          <a:xfrm>
            <a:off x="457199" y="1752600"/>
            <a:ext cx="7165975" cy="3735387"/>
          </a:xfrm>
        </p:spPr>
        <p:txBody>
          <a:bodyPr rIns="457200"/>
          <a:lstStyle>
            <a:lvl1pPr marL="0" indent="0">
              <a:spcAft>
                <a:spcPts val="2400"/>
              </a:spcAft>
              <a:buNone/>
              <a:defRPr sz="4800"/>
            </a:lvl1pPr>
            <a:lvl2pPr marL="0" indent="0">
              <a:buFont typeface="Arial" panose="020B0604020202020204" pitchFamily="34" charset="0"/>
              <a:buNone/>
              <a:defRPr sz="3200"/>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 title </a:t>
            </a:r>
            <a:br>
              <a:rPr lang="en-GB" dirty="0"/>
            </a:br>
            <a:r>
              <a:rPr lang="en-GB" dirty="0"/>
              <a:t>(Calibri 48pt)</a:t>
            </a:r>
          </a:p>
          <a:p>
            <a:pPr lvl="1"/>
            <a:r>
              <a:rPr lang="en-US" dirty="0"/>
              <a:t>Presentation subtitle </a:t>
            </a:r>
            <a:br>
              <a:rPr lang="en-US" dirty="0"/>
            </a:br>
            <a:r>
              <a:rPr lang="en-US" dirty="0"/>
              <a:t>(Calibri 32pt)</a:t>
            </a:r>
          </a:p>
          <a:p>
            <a:pPr lvl="1"/>
            <a:endParaRPr lang="en-US" dirty="0"/>
          </a:p>
        </p:txBody>
      </p:sp>
      <p:grpSp>
        <p:nvGrpSpPr>
          <p:cNvPr id="96" name="Group 95"/>
          <p:cNvGrpSpPr>
            <a:grpSpLocks noChangeAspect="1"/>
          </p:cNvGrpSpPr>
          <p:nvPr userDrawn="1"/>
        </p:nvGrpSpPr>
        <p:grpSpPr>
          <a:xfrm>
            <a:off x="10785061" y="1481534"/>
            <a:ext cx="1281421" cy="5290581"/>
            <a:chOff x="9299575" y="50800"/>
            <a:chExt cx="592138" cy="2444751"/>
          </a:xfrm>
          <a:solidFill>
            <a:srgbClr val="FFFFFF">
              <a:alpha val="25098"/>
            </a:srgbClr>
          </a:solidFill>
        </p:grpSpPr>
        <p:sp>
          <p:nvSpPr>
            <p:cNvPr id="98" name="Freeform 195"/>
            <p:cNvSpPr>
              <a:spLocks/>
            </p:cNvSpPr>
            <p:nvPr/>
          </p:nvSpPr>
          <p:spPr bwMode="auto">
            <a:xfrm>
              <a:off x="9299575" y="50800"/>
              <a:ext cx="85725" cy="84138"/>
            </a:xfrm>
            <a:custGeom>
              <a:avLst/>
              <a:gdLst>
                <a:gd name="T0" fmla="*/ 106 w 106"/>
                <a:gd name="T1" fmla="*/ 53 h 106"/>
                <a:gd name="T2" fmla="*/ 90 w 106"/>
                <a:gd name="T3" fmla="*/ 37 h 106"/>
                <a:gd name="T4" fmla="*/ 90 w 106"/>
                <a:gd name="T5" fmla="*/ 37 h 106"/>
                <a:gd name="T6" fmla="*/ 76 w 106"/>
                <a:gd name="T7" fmla="*/ 47 h 106"/>
                <a:gd name="T8" fmla="*/ 59 w 106"/>
                <a:gd name="T9" fmla="*/ 47 h 106"/>
                <a:gd name="T10" fmla="*/ 59 w 106"/>
                <a:gd name="T11" fmla="*/ 30 h 106"/>
                <a:gd name="T12" fmla="*/ 69 w 106"/>
                <a:gd name="T13" fmla="*/ 16 h 106"/>
                <a:gd name="T14" fmla="*/ 69 w 106"/>
                <a:gd name="T15" fmla="*/ 16 h 106"/>
                <a:gd name="T16" fmla="*/ 53 w 106"/>
                <a:gd name="T17" fmla="*/ 0 h 106"/>
                <a:gd name="T18" fmla="*/ 37 w 106"/>
                <a:gd name="T19" fmla="*/ 16 h 106"/>
                <a:gd name="T20" fmla="*/ 37 w 106"/>
                <a:gd name="T21" fmla="*/ 16 h 106"/>
                <a:gd name="T22" fmla="*/ 47 w 106"/>
                <a:gd name="T23" fmla="*/ 30 h 106"/>
                <a:gd name="T24" fmla="*/ 47 w 106"/>
                <a:gd name="T25" fmla="*/ 47 h 106"/>
                <a:gd name="T26" fmla="*/ 30 w 106"/>
                <a:gd name="T27" fmla="*/ 47 h 106"/>
                <a:gd name="T28" fmla="*/ 15 w 106"/>
                <a:gd name="T29" fmla="*/ 37 h 106"/>
                <a:gd name="T30" fmla="*/ 15 w 106"/>
                <a:gd name="T31" fmla="*/ 37 h 106"/>
                <a:gd name="T32" fmla="*/ 0 w 106"/>
                <a:gd name="T33" fmla="*/ 53 h 106"/>
                <a:gd name="T34" fmla="*/ 15 w 106"/>
                <a:gd name="T35" fmla="*/ 69 h 106"/>
                <a:gd name="T36" fmla="*/ 15 w 106"/>
                <a:gd name="T37" fmla="*/ 69 h 106"/>
                <a:gd name="T38" fmla="*/ 30 w 106"/>
                <a:gd name="T39" fmla="*/ 59 h 106"/>
                <a:gd name="T40" fmla="*/ 47 w 106"/>
                <a:gd name="T41" fmla="*/ 59 h 106"/>
                <a:gd name="T42" fmla="*/ 47 w 106"/>
                <a:gd name="T43" fmla="*/ 76 h 106"/>
                <a:gd name="T44" fmla="*/ 37 w 106"/>
                <a:gd name="T45" fmla="*/ 91 h 106"/>
                <a:gd name="T46" fmla="*/ 37 w 106"/>
                <a:gd name="T47" fmla="*/ 91 h 106"/>
                <a:gd name="T48" fmla="*/ 53 w 106"/>
                <a:gd name="T49" fmla="*/ 106 h 106"/>
                <a:gd name="T50" fmla="*/ 69 w 106"/>
                <a:gd name="T51" fmla="*/ 91 h 106"/>
                <a:gd name="T52" fmla="*/ 69 w 106"/>
                <a:gd name="T53" fmla="*/ 91 h 106"/>
                <a:gd name="T54" fmla="*/ 59 w 106"/>
                <a:gd name="T55" fmla="*/ 76 h 106"/>
                <a:gd name="T56" fmla="*/ 59 w 106"/>
                <a:gd name="T57" fmla="*/ 59 h 106"/>
                <a:gd name="T58" fmla="*/ 76 w 106"/>
                <a:gd name="T59" fmla="*/ 59 h 106"/>
                <a:gd name="T60" fmla="*/ 90 w 106"/>
                <a:gd name="T61" fmla="*/ 69 h 106"/>
                <a:gd name="T62" fmla="*/ 90 w 106"/>
                <a:gd name="T63" fmla="*/ 69 h 106"/>
                <a:gd name="T64" fmla="*/ 106 w 106"/>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6">
                  <a:moveTo>
                    <a:pt x="106" y="53"/>
                  </a:moveTo>
                  <a:cubicBezTo>
                    <a:pt x="106" y="44"/>
                    <a:pt x="99" y="37"/>
                    <a:pt x="90" y="37"/>
                  </a:cubicBezTo>
                  <a:cubicBezTo>
                    <a:pt x="90" y="37"/>
                    <a:pt x="90" y="37"/>
                    <a:pt x="90" y="37"/>
                  </a:cubicBezTo>
                  <a:cubicBezTo>
                    <a:pt x="84" y="37"/>
                    <a:pt x="78"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2"/>
                    <a:pt x="41" y="28"/>
                    <a:pt x="47" y="30"/>
                  </a:cubicBezTo>
                  <a:cubicBezTo>
                    <a:pt x="47" y="47"/>
                    <a:pt x="47" y="47"/>
                    <a:pt x="47" y="47"/>
                  </a:cubicBezTo>
                  <a:cubicBezTo>
                    <a:pt x="30" y="47"/>
                    <a:pt x="30" y="47"/>
                    <a:pt x="30" y="47"/>
                  </a:cubicBezTo>
                  <a:cubicBezTo>
                    <a:pt x="28" y="41"/>
                    <a:pt x="22" y="37"/>
                    <a:pt x="15" y="37"/>
                  </a:cubicBezTo>
                  <a:cubicBezTo>
                    <a:pt x="15" y="37"/>
                    <a:pt x="15" y="37"/>
                    <a:pt x="15" y="37"/>
                  </a:cubicBezTo>
                  <a:cubicBezTo>
                    <a:pt x="7" y="37"/>
                    <a:pt x="0" y="44"/>
                    <a:pt x="0" y="53"/>
                  </a:cubicBezTo>
                  <a:cubicBezTo>
                    <a:pt x="0" y="62"/>
                    <a:pt x="7" y="69"/>
                    <a:pt x="15" y="69"/>
                  </a:cubicBezTo>
                  <a:cubicBezTo>
                    <a:pt x="15" y="69"/>
                    <a:pt x="15" y="69"/>
                    <a:pt x="15" y="69"/>
                  </a:cubicBezTo>
                  <a:cubicBezTo>
                    <a:pt x="22" y="69"/>
                    <a:pt x="28" y="65"/>
                    <a:pt x="30" y="59"/>
                  </a:cubicBezTo>
                  <a:cubicBezTo>
                    <a:pt x="47" y="59"/>
                    <a:pt x="47" y="59"/>
                    <a:pt x="47" y="59"/>
                  </a:cubicBezTo>
                  <a:cubicBezTo>
                    <a:pt x="47" y="76"/>
                    <a:pt x="47" y="76"/>
                    <a:pt x="47" y="76"/>
                  </a:cubicBezTo>
                  <a:cubicBezTo>
                    <a:pt x="41" y="78"/>
                    <a:pt x="37" y="84"/>
                    <a:pt x="37" y="91"/>
                  </a:cubicBezTo>
                  <a:cubicBezTo>
                    <a:pt x="37" y="91"/>
                    <a:pt x="37" y="91"/>
                    <a:pt x="37" y="91"/>
                  </a:cubicBezTo>
                  <a:cubicBezTo>
                    <a:pt x="37" y="99"/>
                    <a:pt x="44" y="106"/>
                    <a:pt x="53" y="106"/>
                  </a:cubicBezTo>
                  <a:cubicBezTo>
                    <a:pt x="62" y="106"/>
                    <a:pt x="69" y="99"/>
                    <a:pt x="69" y="91"/>
                  </a:cubicBezTo>
                  <a:cubicBezTo>
                    <a:pt x="69" y="91"/>
                    <a:pt x="69" y="91"/>
                    <a:pt x="69" y="91"/>
                  </a:cubicBezTo>
                  <a:cubicBezTo>
                    <a:pt x="69" y="84"/>
                    <a:pt x="65" y="78"/>
                    <a:pt x="59" y="76"/>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9" name="Freeform 196"/>
            <p:cNvSpPr>
              <a:spLocks/>
            </p:cNvSpPr>
            <p:nvPr/>
          </p:nvSpPr>
          <p:spPr bwMode="auto">
            <a:xfrm>
              <a:off x="9467850" y="50800"/>
              <a:ext cx="85725" cy="84138"/>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70 w 107"/>
                <a:gd name="T13" fmla="*/ 16 h 106"/>
                <a:gd name="T14" fmla="*/ 70 w 107"/>
                <a:gd name="T15" fmla="*/ 16 h 106"/>
                <a:gd name="T16" fmla="*/ 54 w 107"/>
                <a:gd name="T17" fmla="*/ 0 h 106"/>
                <a:gd name="T18" fmla="*/ 38 w 107"/>
                <a:gd name="T19" fmla="*/ 16 h 106"/>
                <a:gd name="T20" fmla="*/ 38 w 107"/>
                <a:gd name="T21" fmla="*/ 16 h 106"/>
                <a:gd name="T22" fmla="*/ 48 w 107"/>
                <a:gd name="T23" fmla="*/ 30 h 106"/>
                <a:gd name="T24" fmla="*/ 48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8 w 107"/>
                <a:gd name="T41" fmla="*/ 59 h 106"/>
                <a:gd name="T42" fmla="*/ 48 w 107"/>
                <a:gd name="T43" fmla="*/ 76 h 106"/>
                <a:gd name="T44" fmla="*/ 38 w 107"/>
                <a:gd name="T45" fmla="*/ 91 h 106"/>
                <a:gd name="T46" fmla="*/ 38 w 107"/>
                <a:gd name="T47" fmla="*/ 91 h 106"/>
                <a:gd name="T48" fmla="*/ 54 w 107"/>
                <a:gd name="T49" fmla="*/ 106 h 106"/>
                <a:gd name="T50" fmla="*/ 70 w 107"/>
                <a:gd name="T51" fmla="*/ 91 h 106"/>
                <a:gd name="T52" fmla="*/ 70 w 107"/>
                <a:gd name="T53" fmla="*/ 91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5" y="37"/>
                    <a:pt x="79" y="41"/>
                    <a:pt x="76" y="47"/>
                  </a:cubicBezTo>
                  <a:cubicBezTo>
                    <a:pt x="60" y="47"/>
                    <a:pt x="60" y="47"/>
                    <a:pt x="60" y="47"/>
                  </a:cubicBezTo>
                  <a:cubicBezTo>
                    <a:pt x="60" y="30"/>
                    <a:pt x="60" y="30"/>
                    <a:pt x="60" y="30"/>
                  </a:cubicBezTo>
                  <a:cubicBezTo>
                    <a:pt x="66" y="28"/>
                    <a:pt x="70" y="22"/>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2"/>
                    <a:pt x="42" y="28"/>
                    <a:pt x="48" y="30"/>
                  </a:cubicBezTo>
                  <a:cubicBezTo>
                    <a:pt x="48" y="47"/>
                    <a:pt x="48" y="47"/>
                    <a:pt x="48" y="47"/>
                  </a:cubicBezTo>
                  <a:cubicBezTo>
                    <a:pt x="31" y="47"/>
                    <a:pt x="31" y="47"/>
                    <a:pt x="31" y="47"/>
                  </a:cubicBezTo>
                  <a:cubicBezTo>
                    <a:pt x="29" y="41"/>
                    <a:pt x="23" y="37"/>
                    <a:pt x="16" y="37"/>
                  </a:cubicBezTo>
                  <a:cubicBezTo>
                    <a:pt x="16" y="37"/>
                    <a:pt x="16" y="37"/>
                    <a:pt x="16" y="37"/>
                  </a:cubicBezTo>
                  <a:cubicBezTo>
                    <a:pt x="8" y="37"/>
                    <a:pt x="0" y="44"/>
                    <a:pt x="0" y="53"/>
                  </a:cubicBezTo>
                  <a:cubicBezTo>
                    <a:pt x="0" y="62"/>
                    <a:pt x="8" y="69"/>
                    <a:pt x="16" y="69"/>
                  </a:cubicBezTo>
                  <a:cubicBezTo>
                    <a:pt x="16" y="69"/>
                    <a:pt x="16" y="69"/>
                    <a:pt x="16" y="69"/>
                  </a:cubicBezTo>
                  <a:cubicBezTo>
                    <a:pt x="23" y="69"/>
                    <a:pt x="29" y="65"/>
                    <a:pt x="31" y="59"/>
                  </a:cubicBezTo>
                  <a:cubicBezTo>
                    <a:pt x="48" y="59"/>
                    <a:pt x="48" y="59"/>
                    <a:pt x="48" y="59"/>
                  </a:cubicBezTo>
                  <a:cubicBezTo>
                    <a:pt x="48" y="76"/>
                    <a:pt x="48" y="76"/>
                    <a:pt x="48" y="76"/>
                  </a:cubicBezTo>
                  <a:cubicBezTo>
                    <a:pt x="42" y="78"/>
                    <a:pt x="38" y="84"/>
                    <a:pt x="38" y="91"/>
                  </a:cubicBezTo>
                  <a:cubicBezTo>
                    <a:pt x="38" y="91"/>
                    <a:pt x="38" y="91"/>
                    <a:pt x="38" y="91"/>
                  </a:cubicBezTo>
                  <a:cubicBezTo>
                    <a:pt x="38" y="99"/>
                    <a:pt x="45" y="106"/>
                    <a:pt x="54" y="106"/>
                  </a:cubicBezTo>
                  <a:cubicBezTo>
                    <a:pt x="62" y="106"/>
                    <a:pt x="70" y="99"/>
                    <a:pt x="70" y="91"/>
                  </a:cubicBezTo>
                  <a:cubicBezTo>
                    <a:pt x="70" y="91"/>
                    <a:pt x="70" y="91"/>
                    <a:pt x="70" y="91"/>
                  </a:cubicBezTo>
                  <a:cubicBezTo>
                    <a:pt x="70" y="84"/>
                    <a:pt x="66" y="78"/>
                    <a:pt x="60" y="76"/>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0" name="Freeform 197"/>
            <p:cNvSpPr>
              <a:spLocks/>
            </p:cNvSpPr>
            <p:nvPr/>
          </p:nvSpPr>
          <p:spPr bwMode="auto">
            <a:xfrm>
              <a:off x="9636125" y="50800"/>
              <a:ext cx="87313" cy="84138"/>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69 w 107"/>
                <a:gd name="T13" fmla="*/ 16 h 106"/>
                <a:gd name="T14" fmla="*/ 69 w 107"/>
                <a:gd name="T15" fmla="*/ 16 h 106"/>
                <a:gd name="T16" fmla="*/ 54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1 h 106"/>
                <a:gd name="T46" fmla="*/ 38 w 107"/>
                <a:gd name="T47" fmla="*/ 91 h 106"/>
                <a:gd name="T48" fmla="*/ 54 w 107"/>
                <a:gd name="T49" fmla="*/ 106 h 106"/>
                <a:gd name="T50" fmla="*/ 69 w 107"/>
                <a:gd name="T51" fmla="*/ 91 h 106"/>
                <a:gd name="T52" fmla="*/ 69 w 107"/>
                <a:gd name="T53" fmla="*/ 91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4" y="37"/>
                    <a:pt x="79" y="41"/>
                    <a:pt x="76" y="47"/>
                  </a:cubicBezTo>
                  <a:cubicBezTo>
                    <a:pt x="60" y="47"/>
                    <a:pt x="60" y="47"/>
                    <a:pt x="60" y="47"/>
                  </a:cubicBezTo>
                  <a:cubicBezTo>
                    <a:pt x="60" y="30"/>
                    <a:pt x="60" y="30"/>
                    <a:pt x="60" y="30"/>
                  </a:cubicBezTo>
                  <a:cubicBezTo>
                    <a:pt x="65" y="28"/>
                    <a:pt x="69" y="22"/>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1"/>
                  </a:cubicBezTo>
                  <a:cubicBezTo>
                    <a:pt x="38" y="91"/>
                    <a:pt x="38" y="91"/>
                    <a:pt x="38" y="91"/>
                  </a:cubicBezTo>
                  <a:cubicBezTo>
                    <a:pt x="38" y="99"/>
                    <a:pt x="45" y="106"/>
                    <a:pt x="54" y="106"/>
                  </a:cubicBezTo>
                  <a:cubicBezTo>
                    <a:pt x="62" y="106"/>
                    <a:pt x="69" y="99"/>
                    <a:pt x="69" y="91"/>
                  </a:cubicBezTo>
                  <a:cubicBezTo>
                    <a:pt x="69" y="91"/>
                    <a:pt x="69" y="91"/>
                    <a:pt x="69" y="91"/>
                  </a:cubicBezTo>
                  <a:cubicBezTo>
                    <a:pt x="69" y="84"/>
                    <a:pt x="65" y="78"/>
                    <a:pt x="60" y="76"/>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1" name="Freeform 198"/>
            <p:cNvSpPr>
              <a:spLocks/>
            </p:cNvSpPr>
            <p:nvPr/>
          </p:nvSpPr>
          <p:spPr bwMode="auto">
            <a:xfrm>
              <a:off x="9804400" y="50800"/>
              <a:ext cx="87313" cy="84138"/>
            </a:xfrm>
            <a:custGeom>
              <a:avLst/>
              <a:gdLst>
                <a:gd name="T0" fmla="*/ 107 w 107"/>
                <a:gd name="T1" fmla="*/ 53 h 106"/>
                <a:gd name="T2" fmla="*/ 91 w 107"/>
                <a:gd name="T3" fmla="*/ 37 h 106"/>
                <a:gd name="T4" fmla="*/ 91 w 107"/>
                <a:gd name="T5" fmla="*/ 37 h 106"/>
                <a:gd name="T6" fmla="*/ 76 w 107"/>
                <a:gd name="T7" fmla="*/ 47 h 106"/>
                <a:gd name="T8" fmla="*/ 59 w 107"/>
                <a:gd name="T9" fmla="*/ 47 h 106"/>
                <a:gd name="T10" fmla="*/ 59 w 107"/>
                <a:gd name="T11" fmla="*/ 30 h 106"/>
                <a:gd name="T12" fmla="*/ 69 w 107"/>
                <a:gd name="T13" fmla="*/ 16 h 106"/>
                <a:gd name="T14" fmla="*/ 69 w 107"/>
                <a:gd name="T15" fmla="*/ 16 h 106"/>
                <a:gd name="T16" fmla="*/ 53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1 h 106"/>
                <a:gd name="T46" fmla="*/ 38 w 107"/>
                <a:gd name="T47" fmla="*/ 91 h 106"/>
                <a:gd name="T48" fmla="*/ 53 w 107"/>
                <a:gd name="T49" fmla="*/ 106 h 106"/>
                <a:gd name="T50" fmla="*/ 69 w 107"/>
                <a:gd name="T51" fmla="*/ 91 h 106"/>
                <a:gd name="T52" fmla="*/ 69 w 107"/>
                <a:gd name="T53" fmla="*/ 91 h 106"/>
                <a:gd name="T54" fmla="*/ 59 w 107"/>
                <a:gd name="T55" fmla="*/ 76 h 106"/>
                <a:gd name="T56" fmla="*/ 59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99" y="37"/>
                    <a:pt x="91" y="37"/>
                  </a:cubicBezTo>
                  <a:cubicBezTo>
                    <a:pt x="91" y="37"/>
                    <a:pt x="91" y="37"/>
                    <a:pt x="91" y="37"/>
                  </a:cubicBezTo>
                  <a:cubicBezTo>
                    <a:pt x="84" y="37"/>
                    <a:pt x="79"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1"/>
                  </a:cubicBezTo>
                  <a:cubicBezTo>
                    <a:pt x="38" y="91"/>
                    <a:pt x="38" y="91"/>
                    <a:pt x="38" y="91"/>
                  </a:cubicBezTo>
                  <a:cubicBezTo>
                    <a:pt x="38" y="99"/>
                    <a:pt x="45" y="106"/>
                    <a:pt x="53" y="106"/>
                  </a:cubicBezTo>
                  <a:cubicBezTo>
                    <a:pt x="62" y="106"/>
                    <a:pt x="69" y="99"/>
                    <a:pt x="69" y="91"/>
                  </a:cubicBezTo>
                  <a:cubicBezTo>
                    <a:pt x="69" y="91"/>
                    <a:pt x="69" y="91"/>
                    <a:pt x="69" y="91"/>
                  </a:cubicBezTo>
                  <a:cubicBezTo>
                    <a:pt x="69" y="84"/>
                    <a:pt x="65" y="78"/>
                    <a:pt x="59" y="76"/>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2" name="Freeform 199"/>
            <p:cNvSpPr>
              <a:spLocks/>
            </p:cNvSpPr>
            <p:nvPr/>
          </p:nvSpPr>
          <p:spPr bwMode="auto">
            <a:xfrm>
              <a:off x="9299575" y="219075"/>
              <a:ext cx="85725" cy="85725"/>
            </a:xfrm>
            <a:custGeom>
              <a:avLst/>
              <a:gdLst>
                <a:gd name="T0" fmla="*/ 106 w 106"/>
                <a:gd name="T1" fmla="*/ 53 h 106"/>
                <a:gd name="T2" fmla="*/ 90 w 106"/>
                <a:gd name="T3" fmla="*/ 37 h 106"/>
                <a:gd name="T4" fmla="*/ 90 w 106"/>
                <a:gd name="T5" fmla="*/ 37 h 106"/>
                <a:gd name="T6" fmla="*/ 76 w 106"/>
                <a:gd name="T7" fmla="*/ 47 h 106"/>
                <a:gd name="T8" fmla="*/ 59 w 106"/>
                <a:gd name="T9" fmla="*/ 47 h 106"/>
                <a:gd name="T10" fmla="*/ 59 w 106"/>
                <a:gd name="T11" fmla="*/ 30 h 106"/>
                <a:gd name="T12" fmla="*/ 69 w 106"/>
                <a:gd name="T13" fmla="*/ 16 h 106"/>
                <a:gd name="T14" fmla="*/ 69 w 106"/>
                <a:gd name="T15" fmla="*/ 16 h 106"/>
                <a:gd name="T16" fmla="*/ 53 w 106"/>
                <a:gd name="T17" fmla="*/ 0 h 106"/>
                <a:gd name="T18" fmla="*/ 37 w 106"/>
                <a:gd name="T19" fmla="*/ 16 h 106"/>
                <a:gd name="T20" fmla="*/ 37 w 106"/>
                <a:gd name="T21" fmla="*/ 16 h 106"/>
                <a:gd name="T22" fmla="*/ 47 w 106"/>
                <a:gd name="T23" fmla="*/ 30 h 106"/>
                <a:gd name="T24" fmla="*/ 47 w 106"/>
                <a:gd name="T25" fmla="*/ 47 h 106"/>
                <a:gd name="T26" fmla="*/ 30 w 106"/>
                <a:gd name="T27" fmla="*/ 47 h 106"/>
                <a:gd name="T28" fmla="*/ 15 w 106"/>
                <a:gd name="T29" fmla="*/ 37 h 106"/>
                <a:gd name="T30" fmla="*/ 15 w 106"/>
                <a:gd name="T31" fmla="*/ 37 h 106"/>
                <a:gd name="T32" fmla="*/ 0 w 106"/>
                <a:gd name="T33" fmla="*/ 53 h 106"/>
                <a:gd name="T34" fmla="*/ 15 w 106"/>
                <a:gd name="T35" fmla="*/ 69 h 106"/>
                <a:gd name="T36" fmla="*/ 15 w 106"/>
                <a:gd name="T37" fmla="*/ 69 h 106"/>
                <a:gd name="T38" fmla="*/ 30 w 106"/>
                <a:gd name="T39" fmla="*/ 59 h 106"/>
                <a:gd name="T40" fmla="*/ 47 w 106"/>
                <a:gd name="T41" fmla="*/ 59 h 106"/>
                <a:gd name="T42" fmla="*/ 47 w 106"/>
                <a:gd name="T43" fmla="*/ 76 h 106"/>
                <a:gd name="T44" fmla="*/ 37 w 106"/>
                <a:gd name="T45" fmla="*/ 90 h 106"/>
                <a:gd name="T46" fmla="*/ 37 w 106"/>
                <a:gd name="T47" fmla="*/ 90 h 106"/>
                <a:gd name="T48" fmla="*/ 53 w 106"/>
                <a:gd name="T49" fmla="*/ 106 h 106"/>
                <a:gd name="T50" fmla="*/ 69 w 106"/>
                <a:gd name="T51" fmla="*/ 90 h 106"/>
                <a:gd name="T52" fmla="*/ 69 w 106"/>
                <a:gd name="T53" fmla="*/ 90 h 106"/>
                <a:gd name="T54" fmla="*/ 59 w 106"/>
                <a:gd name="T55" fmla="*/ 76 h 106"/>
                <a:gd name="T56" fmla="*/ 59 w 106"/>
                <a:gd name="T57" fmla="*/ 59 h 106"/>
                <a:gd name="T58" fmla="*/ 76 w 106"/>
                <a:gd name="T59" fmla="*/ 59 h 106"/>
                <a:gd name="T60" fmla="*/ 90 w 106"/>
                <a:gd name="T61" fmla="*/ 69 h 106"/>
                <a:gd name="T62" fmla="*/ 90 w 106"/>
                <a:gd name="T63" fmla="*/ 69 h 106"/>
                <a:gd name="T64" fmla="*/ 106 w 106"/>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6">
                  <a:moveTo>
                    <a:pt x="106" y="53"/>
                  </a:moveTo>
                  <a:cubicBezTo>
                    <a:pt x="106" y="44"/>
                    <a:pt x="99" y="37"/>
                    <a:pt x="90" y="37"/>
                  </a:cubicBezTo>
                  <a:cubicBezTo>
                    <a:pt x="90" y="37"/>
                    <a:pt x="90" y="37"/>
                    <a:pt x="90" y="37"/>
                  </a:cubicBezTo>
                  <a:cubicBezTo>
                    <a:pt x="84" y="37"/>
                    <a:pt x="78"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2"/>
                    <a:pt x="41" y="28"/>
                    <a:pt x="47" y="30"/>
                  </a:cubicBezTo>
                  <a:cubicBezTo>
                    <a:pt x="47" y="47"/>
                    <a:pt x="47" y="47"/>
                    <a:pt x="47" y="47"/>
                  </a:cubicBezTo>
                  <a:cubicBezTo>
                    <a:pt x="30" y="47"/>
                    <a:pt x="30" y="47"/>
                    <a:pt x="30" y="47"/>
                  </a:cubicBezTo>
                  <a:cubicBezTo>
                    <a:pt x="28" y="41"/>
                    <a:pt x="22" y="37"/>
                    <a:pt x="15" y="37"/>
                  </a:cubicBezTo>
                  <a:cubicBezTo>
                    <a:pt x="15" y="37"/>
                    <a:pt x="15" y="37"/>
                    <a:pt x="15" y="37"/>
                  </a:cubicBezTo>
                  <a:cubicBezTo>
                    <a:pt x="7" y="37"/>
                    <a:pt x="0" y="44"/>
                    <a:pt x="0" y="53"/>
                  </a:cubicBezTo>
                  <a:cubicBezTo>
                    <a:pt x="0" y="62"/>
                    <a:pt x="7" y="69"/>
                    <a:pt x="15" y="69"/>
                  </a:cubicBezTo>
                  <a:cubicBezTo>
                    <a:pt x="15" y="69"/>
                    <a:pt x="15" y="69"/>
                    <a:pt x="15" y="69"/>
                  </a:cubicBezTo>
                  <a:cubicBezTo>
                    <a:pt x="22" y="69"/>
                    <a:pt x="28" y="65"/>
                    <a:pt x="30" y="59"/>
                  </a:cubicBezTo>
                  <a:cubicBezTo>
                    <a:pt x="47" y="59"/>
                    <a:pt x="47" y="59"/>
                    <a:pt x="47" y="59"/>
                  </a:cubicBezTo>
                  <a:cubicBezTo>
                    <a:pt x="47" y="76"/>
                    <a:pt x="47" y="76"/>
                    <a:pt x="47" y="76"/>
                  </a:cubicBezTo>
                  <a:cubicBezTo>
                    <a:pt x="41" y="78"/>
                    <a:pt x="37" y="84"/>
                    <a:pt x="37" y="90"/>
                  </a:cubicBezTo>
                  <a:cubicBezTo>
                    <a:pt x="37" y="90"/>
                    <a:pt x="37" y="90"/>
                    <a:pt x="37" y="90"/>
                  </a:cubicBezTo>
                  <a:cubicBezTo>
                    <a:pt x="37" y="99"/>
                    <a:pt x="44" y="106"/>
                    <a:pt x="53" y="106"/>
                  </a:cubicBezTo>
                  <a:cubicBezTo>
                    <a:pt x="62" y="106"/>
                    <a:pt x="69" y="99"/>
                    <a:pt x="69" y="90"/>
                  </a:cubicBezTo>
                  <a:cubicBezTo>
                    <a:pt x="69" y="90"/>
                    <a:pt x="69" y="90"/>
                    <a:pt x="69" y="90"/>
                  </a:cubicBezTo>
                  <a:cubicBezTo>
                    <a:pt x="69" y="84"/>
                    <a:pt x="65" y="78"/>
                    <a:pt x="59" y="76"/>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3" name="Freeform 200"/>
            <p:cNvSpPr>
              <a:spLocks/>
            </p:cNvSpPr>
            <p:nvPr/>
          </p:nvSpPr>
          <p:spPr bwMode="auto">
            <a:xfrm>
              <a:off x="9467850" y="219075"/>
              <a:ext cx="85725"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70 w 107"/>
                <a:gd name="T13" fmla="*/ 16 h 106"/>
                <a:gd name="T14" fmla="*/ 70 w 107"/>
                <a:gd name="T15" fmla="*/ 16 h 106"/>
                <a:gd name="T16" fmla="*/ 54 w 107"/>
                <a:gd name="T17" fmla="*/ 0 h 106"/>
                <a:gd name="T18" fmla="*/ 38 w 107"/>
                <a:gd name="T19" fmla="*/ 16 h 106"/>
                <a:gd name="T20" fmla="*/ 38 w 107"/>
                <a:gd name="T21" fmla="*/ 16 h 106"/>
                <a:gd name="T22" fmla="*/ 48 w 107"/>
                <a:gd name="T23" fmla="*/ 30 h 106"/>
                <a:gd name="T24" fmla="*/ 48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8 w 107"/>
                <a:gd name="T41" fmla="*/ 59 h 106"/>
                <a:gd name="T42" fmla="*/ 48 w 107"/>
                <a:gd name="T43" fmla="*/ 76 h 106"/>
                <a:gd name="T44" fmla="*/ 38 w 107"/>
                <a:gd name="T45" fmla="*/ 90 h 106"/>
                <a:gd name="T46" fmla="*/ 38 w 107"/>
                <a:gd name="T47" fmla="*/ 90 h 106"/>
                <a:gd name="T48" fmla="*/ 54 w 107"/>
                <a:gd name="T49" fmla="*/ 106 h 106"/>
                <a:gd name="T50" fmla="*/ 70 w 107"/>
                <a:gd name="T51" fmla="*/ 90 h 106"/>
                <a:gd name="T52" fmla="*/ 70 w 107"/>
                <a:gd name="T53" fmla="*/ 90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5" y="37"/>
                    <a:pt x="79" y="41"/>
                    <a:pt x="76" y="47"/>
                  </a:cubicBezTo>
                  <a:cubicBezTo>
                    <a:pt x="60" y="47"/>
                    <a:pt x="60" y="47"/>
                    <a:pt x="60" y="47"/>
                  </a:cubicBezTo>
                  <a:cubicBezTo>
                    <a:pt x="60" y="30"/>
                    <a:pt x="60" y="30"/>
                    <a:pt x="60" y="30"/>
                  </a:cubicBezTo>
                  <a:cubicBezTo>
                    <a:pt x="66" y="28"/>
                    <a:pt x="70" y="22"/>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2"/>
                    <a:pt x="42" y="28"/>
                    <a:pt x="48" y="30"/>
                  </a:cubicBezTo>
                  <a:cubicBezTo>
                    <a:pt x="48" y="47"/>
                    <a:pt x="48" y="47"/>
                    <a:pt x="48" y="47"/>
                  </a:cubicBezTo>
                  <a:cubicBezTo>
                    <a:pt x="31" y="47"/>
                    <a:pt x="31" y="47"/>
                    <a:pt x="31" y="47"/>
                  </a:cubicBezTo>
                  <a:cubicBezTo>
                    <a:pt x="29" y="41"/>
                    <a:pt x="23" y="37"/>
                    <a:pt x="16" y="37"/>
                  </a:cubicBezTo>
                  <a:cubicBezTo>
                    <a:pt x="16" y="37"/>
                    <a:pt x="16" y="37"/>
                    <a:pt x="16" y="37"/>
                  </a:cubicBezTo>
                  <a:cubicBezTo>
                    <a:pt x="8" y="37"/>
                    <a:pt x="0" y="44"/>
                    <a:pt x="0" y="53"/>
                  </a:cubicBezTo>
                  <a:cubicBezTo>
                    <a:pt x="0" y="62"/>
                    <a:pt x="8" y="69"/>
                    <a:pt x="16" y="69"/>
                  </a:cubicBezTo>
                  <a:cubicBezTo>
                    <a:pt x="16" y="69"/>
                    <a:pt x="16" y="69"/>
                    <a:pt x="16" y="69"/>
                  </a:cubicBezTo>
                  <a:cubicBezTo>
                    <a:pt x="23" y="69"/>
                    <a:pt x="29" y="65"/>
                    <a:pt x="31" y="59"/>
                  </a:cubicBezTo>
                  <a:cubicBezTo>
                    <a:pt x="48" y="59"/>
                    <a:pt x="48" y="59"/>
                    <a:pt x="48" y="59"/>
                  </a:cubicBezTo>
                  <a:cubicBezTo>
                    <a:pt x="48" y="76"/>
                    <a:pt x="48" y="76"/>
                    <a:pt x="48" y="76"/>
                  </a:cubicBezTo>
                  <a:cubicBezTo>
                    <a:pt x="42" y="78"/>
                    <a:pt x="38" y="84"/>
                    <a:pt x="38" y="90"/>
                  </a:cubicBezTo>
                  <a:cubicBezTo>
                    <a:pt x="38" y="90"/>
                    <a:pt x="38" y="90"/>
                    <a:pt x="38" y="90"/>
                  </a:cubicBezTo>
                  <a:cubicBezTo>
                    <a:pt x="38" y="99"/>
                    <a:pt x="45" y="106"/>
                    <a:pt x="54" y="106"/>
                  </a:cubicBezTo>
                  <a:cubicBezTo>
                    <a:pt x="62" y="106"/>
                    <a:pt x="70" y="99"/>
                    <a:pt x="70" y="90"/>
                  </a:cubicBezTo>
                  <a:cubicBezTo>
                    <a:pt x="70" y="90"/>
                    <a:pt x="70" y="90"/>
                    <a:pt x="70" y="90"/>
                  </a:cubicBezTo>
                  <a:cubicBezTo>
                    <a:pt x="70" y="84"/>
                    <a:pt x="66" y="78"/>
                    <a:pt x="60" y="76"/>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4" name="Freeform 201"/>
            <p:cNvSpPr>
              <a:spLocks/>
            </p:cNvSpPr>
            <p:nvPr/>
          </p:nvSpPr>
          <p:spPr bwMode="auto">
            <a:xfrm>
              <a:off x="9636125" y="219075"/>
              <a:ext cx="87313"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69 w 107"/>
                <a:gd name="T13" fmla="*/ 16 h 106"/>
                <a:gd name="T14" fmla="*/ 69 w 107"/>
                <a:gd name="T15" fmla="*/ 16 h 106"/>
                <a:gd name="T16" fmla="*/ 54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0 h 106"/>
                <a:gd name="T46" fmla="*/ 38 w 107"/>
                <a:gd name="T47" fmla="*/ 90 h 106"/>
                <a:gd name="T48" fmla="*/ 54 w 107"/>
                <a:gd name="T49" fmla="*/ 106 h 106"/>
                <a:gd name="T50" fmla="*/ 69 w 107"/>
                <a:gd name="T51" fmla="*/ 90 h 106"/>
                <a:gd name="T52" fmla="*/ 69 w 107"/>
                <a:gd name="T53" fmla="*/ 90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4" y="37"/>
                    <a:pt x="79" y="41"/>
                    <a:pt x="76" y="47"/>
                  </a:cubicBezTo>
                  <a:cubicBezTo>
                    <a:pt x="60" y="47"/>
                    <a:pt x="60" y="47"/>
                    <a:pt x="60" y="47"/>
                  </a:cubicBezTo>
                  <a:cubicBezTo>
                    <a:pt x="60" y="30"/>
                    <a:pt x="60" y="30"/>
                    <a:pt x="60" y="30"/>
                  </a:cubicBezTo>
                  <a:cubicBezTo>
                    <a:pt x="65" y="28"/>
                    <a:pt x="69" y="22"/>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0"/>
                  </a:cubicBezTo>
                  <a:cubicBezTo>
                    <a:pt x="38" y="90"/>
                    <a:pt x="38" y="90"/>
                    <a:pt x="38" y="90"/>
                  </a:cubicBezTo>
                  <a:cubicBezTo>
                    <a:pt x="38" y="99"/>
                    <a:pt x="45" y="106"/>
                    <a:pt x="54" y="106"/>
                  </a:cubicBezTo>
                  <a:cubicBezTo>
                    <a:pt x="62" y="106"/>
                    <a:pt x="69" y="99"/>
                    <a:pt x="69" y="90"/>
                  </a:cubicBezTo>
                  <a:cubicBezTo>
                    <a:pt x="69" y="90"/>
                    <a:pt x="69" y="90"/>
                    <a:pt x="69" y="90"/>
                  </a:cubicBezTo>
                  <a:cubicBezTo>
                    <a:pt x="69" y="84"/>
                    <a:pt x="65" y="78"/>
                    <a:pt x="60" y="76"/>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5" name="Freeform 202"/>
            <p:cNvSpPr>
              <a:spLocks/>
            </p:cNvSpPr>
            <p:nvPr/>
          </p:nvSpPr>
          <p:spPr bwMode="auto">
            <a:xfrm>
              <a:off x="9804400" y="219075"/>
              <a:ext cx="87313" cy="85725"/>
            </a:xfrm>
            <a:custGeom>
              <a:avLst/>
              <a:gdLst>
                <a:gd name="T0" fmla="*/ 107 w 107"/>
                <a:gd name="T1" fmla="*/ 53 h 106"/>
                <a:gd name="T2" fmla="*/ 91 w 107"/>
                <a:gd name="T3" fmla="*/ 37 h 106"/>
                <a:gd name="T4" fmla="*/ 91 w 107"/>
                <a:gd name="T5" fmla="*/ 37 h 106"/>
                <a:gd name="T6" fmla="*/ 76 w 107"/>
                <a:gd name="T7" fmla="*/ 47 h 106"/>
                <a:gd name="T8" fmla="*/ 59 w 107"/>
                <a:gd name="T9" fmla="*/ 47 h 106"/>
                <a:gd name="T10" fmla="*/ 59 w 107"/>
                <a:gd name="T11" fmla="*/ 30 h 106"/>
                <a:gd name="T12" fmla="*/ 69 w 107"/>
                <a:gd name="T13" fmla="*/ 16 h 106"/>
                <a:gd name="T14" fmla="*/ 69 w 107"/>
                <a:gd name="T15" fmla="*/ 16 h 106"/>
                <a:gd name="T16" fmla="*/ 53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0 h 106"/>
                <a:gd name="T46" fmla="*/ 38 w 107"/>
                <a:gd name="T47" fmla="*/ 90 h 106"/>
                <a:gd name="T48" fmla="*/ 53 w 107"/>
                <a:gd name="T49" fmla="*/ 106 h 106"/>
                <a:gd name="T50" fmla="*/ 69 w 107"/>
                <a:gd name="T51" fmla="*/ 90 h 106"/>
                <a:gd name="T52" fmla="*/ 69 w 107"/>
                <a:gd name="T53" fmla="*/ 90 h 106"/>
                <a:gd name="T54" fmla="*/ 59 w 107"/>
                <a:gd name="T55" fmla="*/ 76 h 106"/>
                <a:gd name="T56" fmla="*/ 59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99" y="37"/>
                    <a:pt x="91" y="37"/>
                  </a:cubicBezTo>
                  <a:cubicBezTo>
                    <a:pt x="91" y="37"/>
                    <a:pt x="91" y="37"/>
                    <a:pt x="91" y="37"/>
                  </a:cubicBezTo>
                  <a:cubicBezTo>
                    <a:pt x="84" y="37"/>
                    <a:pt x="79"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0"/>
                  </a:cubicBezTo>
                  <a:cubicBezTo>
                    <a:pt x="38" y="90"/>
                    <a:pt x="38" y="90"/>
                    <a:pt x="38" y="90"/>
                  </a:cubicBezTo>
                  <a:cubicBezTo>
                    <a:pt x="38" y="99"/>
                    <a:pt x="45" y="106"/>
                    <a:pt x="53" y="106"/>
                  </a:cubicBezTo>
                  <a:cubicBezTo>
                    <a:pt x="62" y="106"/>
                    <a:pt x="69" y="99"/>
                    <a:pt x="69" y="90"/>
                  </a:cubicBezTo>
                  <a:cubicBezTo>
                    <a:pt x="69" y="90"/>
                    <a:pt x="69" y="90"/>
                    <a:pt x="69" y="90"/>
                  </a:cubicBezTo>
                  <a:cubicBezTo>
                    <a:pt x="69" y="84"/>
                    <a:pt x="65" y="78"/>
                    <a:pt x="59" y="76"/>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6" name="Freeform 203"/>
            <p:cNvSpPr>
              <a:spLocks/>
            </p:cNvSpPr>
            <p:nvPr/>
          </p:nvSpPr>
          <p:spPr bwMode="auto">
            <a:xfrm>
              <a:off x="9299575" y="387350"/>
              <a:ext cx="85725" cy="85725"/>
            </a:xfrm>
            <a:custGeom>
              <a:avLst/>
              <a:gdLst>
                <a:gd name="T0" fmla="*/ 106 w 106"/>
                <a:gd name="T1" fmla="*/ 53 h 106"/>
                <a:gd name="T2" fmla="*/ 90 w 106"/>
                <a:gd name="T3" fmla="*/ 37 h 106"/>
                <a:gd name="T4" fmla="*/ 90 w 106"/>
                <a:gd name="T5" fmla="*/ 37 h 106"/>
                <a:gd name="T6" fmla="*/ 76 w 106"/>
                <a:gd name="T7" fmla="*/ 47 h 106"/>
                <a:gd name="T8" fmla="*/ 59 w 106"/>
                <a:gd name="T9" fmla="*/ 47 h 106"/>
                <a:gd name="T10" fmla="*/ 59 w 106"/>
                <a:gd name="T11" fmla="*/ 30 h 106"/>
                <a:gd name="T12" fmla="*/ 69 w 106"/>
                <a:gd name="T13" fmla="*/ 15 h 106"/>
                <a:gd name="T14" fmla="*/ 69 w 106"/>
                <a:gd name="T15" fmla="*/ 15 h 106"/>
                <a:gd name="T16" fmla="*/ 53 w 106"/>
                <a:gd name="T17" fmla="*/ 0 h 106"/>
                <a:gd name="T18" fmla="*/ 37 w 106"/>
                <a:gd name="T19" fmla="*/ 15 h 106"/>
                <a:gd name="T20" fmla="*/ 37 w 106"/>
                <a:gd name="T21" fmla="*/ 15 h 106"/>
                <a:gd name="T22" fmla="*/ 47 w 106"/>
                <a:gd name="T23" fmla="*/ 30 h 106"/>
                <a:gd name="T24" fmla="*/ 47 w 106"/>
                <a:gd name="T25" fmla="*/ 47 h 106"/>
                <a:gd name="T26" fmla="*/ 30 w 106"/>
                <a:gd name="T27" fmla="*/ 47 h 106"/>
                <a:gd name="T28" fmla="*/ 15 w 106"/>
                <a:gd name="T29" fmla="*/ 37 h 106"/>
                <a:gd name="T30" fmla="*/ 15 w 106"/>
                <a:gd name="T31" fmla="*/ 37 h 106"/>
                <a:gd name="T32" fmla="*/ 0 w 106"/>
                <a:gd name="T33" fmla="*/ 53 h 106"/>
                <a:gd name="T34" fmla="*/ 15 w 106"/>
                <a:gd name="T35" fmla="*/ 69 h 106"/>
                <a:gd name="T36" fmla="*/ 15 w 106"/>
                <a:gd name="T37" fmla="*/ 69 h 106"/>
                <a:gd name="T38" fmla="*/ 30 w 106"/>
                <a:gd name="T39" fmla="*/ 59 h 106"/>
                <a:gd name="T40" fmla="*/ 47 w 106"/>
                <a:gd name="T41" fmla="*/ 59 h 106"/>
                <a:gd name="T42" fmla="*/ 47 w 106"/>
                <a:gd name="T43" fmla="*/ 75 h 106"/>
                <a:gd name="T44" fmla="*/ 37 w 106"/>
                <a:gd name="T45" fmla="*/ 90 h 106"/>
                <a:gd name="T46" fmla="*/ 37 w 106"/>
                <a:gd name="T47" fmla="*/ 90 h 106"/>
                <a:gd name="T48" fmla="*/ 53 w 106"/>
                <a:gd name="T49" fmla="*/ 106 h 106"/>
                <a:gd name="T50" fmla="*/ 69 w 106"/>
                <a:gd name="T51" fmla="*/ 90 h 106"/>
                <a:gd name="T52" fmla="*/ 69 w 106"/>
                <a:gd name="T53" fmla="*/ 90 h 106"/>
                <a:gd name="T54" fmla="*/ 59 w 106"/>
                <a:gd name="T55" fmla="*/ 75 h 106"/>
                <a:gd name="T56" fmla="*/ 59 w 106"/>
                <a:gd name="T57" fmla="*/ 59 h 106"/>
                <a:gd name="T58" fmla="*/ 76 w 106"/>
                <a:gd name="T59" fmla="*/ 59 h 106"/>
                <a:gd name="T60" fmla="*/ 90 w 106"/>
                <a:gd name="T61" fmla="*/ 69 h 106"/>
                <a:gd name="T62" fmla="*/ 90 w 106"/>
                <a:gd name="T63" fmla="*/ 69 h 106"/>
                <a:gd name="T64" fmla="*/ 106 w 106"/>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6">
                  <a:moveTo>
                    <a:pt x="106" y="53"/>
                  </a:moveTo>
                  <a:cubicBezTo>
                    <a:pt x="106" y="44"/>
                    <a:pt x="99" y="37"/>
                    <a:pt x="90" y="37"/>
                  </a:cubicBezTo>
                  <a:cubicBezTo>
                    <a:pt x="90" y="37"/>
                    <a:pt x="90" y="37"/>
                    <a:pt x="90" y="37"/>
                  </a:cubicBezTo>
                  <a:cubicBezTo>
                    <a:pt x="84" y="37"/>
                    <a:pt x="78" y="41"/>
                    <a:pt x="76" y="47"/>
                  </a:cubicBezTo>
                  <a:cubicBezTo>
                    <a:pt x="59" y="47"/>
                    <a:pt x="59" y="47"/>
                    <a:pt x="59" y="47"/>
                  </a:cubicBezTo>
                  <a:cubicBezTo>
                    <a:pt x="59" y="30"/>
                    <a:pt x="59" y="30"/>
                    <a:pt x="59" y="30"/>
                  </a:cubicBezTo>
                  <a:cubicBezTo>
                    <a:pt x="65" y="28"/>
                    <a:pt x="69" y="22"/>
                    <a:pt x="69" y="15"/>
                  </a:cubicBezTo>
                  <a:cubicBezTo>
                    <a:pt x="69" y="15"/>
                    <a:pt x="69" y="15"/>
                    <a:pt x="69" y="15"/>
                  </a:cubicBezTo>
                  <a:cubicBezTo>
                    <a:pt x="69" y="7"/>
                    <a:pt x="62" y="0"/>
                    <a:pt x="53" y="0"/>
                  </a:cubicBezTo>
                  <a:cubicBezTo>
                    <a:pt x="44" y="0"/>
                    <a:pt x="37" y="7"/>
                    <a:pt x="37" y="15"/>
                  </a:cubicBezTo>
                  <a:cubicBezTo>
                    <a:pt x="37" y="15"/>
                    <a:pt x="37" y="15"/>
                    <a:pt x="37" y="15"/>
                  </a:cubicBezTo>
                  <a:cubicBezTo>
                    <a:pt x="37" y="22"/>
                    <a:pt x="41" y="28"/>
                    <a:pt x="47" y="30"/>
                  </a:cubicBezTo>
                  <a:cubicBezTo>
                    <a:pt x="47" y="47"/>
                    <a:pt x="47" y="47"/>
                    <a:pt x="47" y="47"/>
                  </a:cubicBezTo>
                  <a:cubicBezTo>
                    <a:pt x="30" y="47"/>
                    <a:pt x="30" y="47"/>
                    <a:pt x="30" y="47"/>
                  </a:cubicBezTo>
                  <a:cubicBezTo>
                    <a:pt x="28" y="41"/>
                    <a:pt x="22" y="37"/>
                    <a:pt x="15" y="37"/>
                  </a:cubicBezTo>
                  <a:cubicBezTo>
                    <a:pt x="15" y="37"/>
                    <a:pt x="15" y="37"/>
                    <a:pt x="15" y="37"/>
                  </a:cubicBezTo>
                  <a:cubicBezTo>
                    <a:pt x="7" y="37"/>
                    <a:pt x="0" y="44"/>
                    <a:pt x="0" y="53"/>
                  </a:cubicBezTo>
                  <a:cubicBezTo>
                    <a:pt x="0" y="61"/>
                    <a:pt x="7" y="69"/>
                    <a:pt x="15" y="69"/>
                  </a:cubicBezTo>
                  <a:cubicBezTo>
                    <a:pt x="15" y="69"/>
                    <a:pt x="15" y="69"/>
                    <a:pt x="15" y="69"/>
                  </a:cubicBezTo>
                  <a:cubicBezTo>
                    <a:pt x="22" y="69"/>
                    <a:pt x="28" y="65"/>
                    <a:pt x="30" y="59"/>
                  </a:cubicBezTo>
                  <a:cubicBezTo>
                    <a:pt x="47" y="59"/>
                    <a:pt x="47" y="59"/>
                    <a:pt x="47" y="59"/>
                  </a:cubicBezTo>
                  <a:cubicBezTo>
                    <a:pt x="47" y="75"/>
                    <a:pt x="47" y="75"/>
                    <a:pt x="47" y="75"/>
                  </a:cubicBezTo>
                  <a:cubicBezTo>
                    <a:pt x="41" y="78"/>
                    <a:pt x="37" y="84"/>
                    <a:pt x="37" y="90"/>
                  </a:cubicBezTo>
                  <a:cubicBezTo>
                    <a:pt x="37" y="90"/>
                    <a:pt x="37" y="90"/>
                    <a:pt x="37" y="90"/>
                  </a:cubicBezTo>
                  <a:cubicBezTo>
                    <a:pt x="37" y="99"/>
                    <a:pt x="44" y="106"/>
                    <a:pt x="53" y="106"/>
                  </a:cubicBezTo>
                  <a:cubicBezTo>
                    <a:pt x="62" y="106"/>
                    <a:pt x="69" y="99"/>
                    <a:pt x="69" y="90"/>
                  </a:cubicBezTo>
                  <a:cubicBezTo>
                    <a:pt x="69" y="90"/>
                    <a:pt x="69" y="90"/>
                    <a:pt x="69" y="90"/>
                  </a:cubicBezTo>
                  <a:cubicBezTo>
                    <a:pt x="69" y="84"/>
                    <a:pt x="65" y="78"/>
                    <a:pt x="59" y="75"/>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1"/>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7" name="Freeform 204"/>
            <p:cNvSpPr>
              <a:spLocks/>
            </p:cNvSpPr>
            <p:nvPr/>
          </p:nvSpPr>
          <p:spPr bwMode="auto">
            <a:xfrm>
              <a:off x="9467850" y="387350"/>
              <a:ext cx="85725"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70 w 107"/>
                <a:gd name="T13" fmla="*/ 15 h 106"/>
                <a:gd name="T14" fmla="*/ 70 w 107"/>
                <a:gd name="T15" fmla="*/ 15 h 106"/>
                <a:gd name="T16" fmla="*/ 54 w 107"/>
                <a:gd name="T17" fmla="*/ 0 h 106"/>
                <a:gd name="T18" fmla="*/ 38 w 107"/>
                <a:gd name="T19" fmla="*/ 15 h 106"/>
                <a:gd name="T20" fmla="*/ 38 w 107"/>
                <a:gd name="T21" fmla="*/ 15 h 106"/>
                <a:gd name="T22" fmla="*/ 48 w 107"/>
                <a:gd name="T23" fmla="*/ 30 h 106"/>
                <a:gd name="T24" fmla="*/ 48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8 w 107"/>
                <a:gd name="T41" fmla="*/ 59 h 106"/>
                <a:gd name="T42" fmla="*/ 48 w 107"/>
                <a:gd name="T43" fmla="*/ 75 h 106"/>
                <a:gd name="T44" fmla="*/ 38 w 107"/>
                <a:gd name="T45" fmla="*/ 90 h 106"/>
                <a:gd name="T46" fmla="*/ 38 w 107"/>
                <a:gd name="T47" fmla="*/ 90 h 106"/>
                <a:gd name="T48" fmla="*/ 54 w 107"/>
                <a:gd name="T49" fmla="*/ 106 h 106"/>
                <a:gd name="T50" fmla="*/ 70 w 107"/>
                <a:gd name="T51" fmla="*/ 90 h 106"/>
                <a:gd name="T52" fmla="*/ 70 w 107"/>
                <a:gd name="T53" fmla="*/ 90 h 106"/>
                <a:gd name="T54" fmla="*/ 60 w 107"/>
                <a:gd name="T55" fmla="*/ 75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5" y="37"/>
                    <a:pt x="79" y="41"/>
                    <a:pt x="76" y="47"/>
                  </a:cubicBezTo>
                  <a:cubicBezTo>
                    <a:pt x="60" y="47"/>
                    <a:pt x="60" y="47"/>
                    <a:pt x="60" y="47"/>
                  </a:cubicBezTo>
                  <a:cubicBezTo>
                    <a:pt x="60" y="30"/>
                    <a:pt x="60" y="30"/>
                    <a:pt x="60" y="30"/>
                  </a:cubicBezTo>
                  <a:cubicBezTo>
                    <a:pt x="66" y="28"/>
                    <a:pt x="70" y="22"/>
                    <a:pt x="70" y="15"/>
                  </a:cubicBezTo>
                  <a:cubicBezTo>
                    <a:pt x="70" y="15"/>
                    <a:pt x="70" y="15"/>
                    <a:pt x="70" y="15"/>
                  </a:cubicBezTo>
                  <a:cubicBezTo>
                    <a:pt x="70" y="7"/>
                    <a:pt x="62" y="0"/>
                    <a:pt x="54" y="0"/>
                  </a:cubicBezTo>
                  <a:cubicBezTo>
                    <a:pt x="45" y="0"/>
                    <a:pt x="38" y="7"/>
                    <a:pt x="38" y="15"/>
                  </a:cubicBezTo>
                  <a:cubicBezTo>
                    <a:pt x="38" y="15"/>
                    <a:pt x="38" y="15"/>
                    <a:pt x="38" y="15"/>
                  </a:cubicBezTo>
                  <a:cubicBezTo>
                    <a:pt x="38" y="22"/>
                    <a:pt x="42" y="28"/>
                    <a:pt x="48" y="30"/>
                  </a:cubicBezTo>
                  <a:cubicBezTo>
                    <a:pt x="48" y="47"/>
                    <a:pt x="48" y="47"/>
                    <a:pt x="48" y="47"/>
                  </a:cubicBezTo>
                  <a:cubicBezTo>
                    <a:pt x="31" y="47"/>
                    <a:pt x="31" y="47"/>
                    <a:pt x="31" y="47"/>
                  </a:cubicBezTo>
                  <a:cubicBezTo>
                    <a:pt x="29" y="41"/>
                    <a:pt x="23" y="37"/>
                    <a:pt x="16" y="37"/>
                  </a:cubicBezTo>
                  <a:cubicBezTo>
                    <a:pt x="16" y="37"/>
                    <a:pt x="16" y="37"/>
                    <a:pt x="16" y="37"/>
                  </a:cubicBezTo>
                  <a:cubicBezTo>
                    <a:pt x="8" y="37"/>
                    <a:pt x="0" y="44"/>
                    <a:pt x="0" y="53"/>
                  </a:cubicBezTo>
                  <a:cubicBezTo>
                    <a:pt x="0" y="61"/>
                    <a:pt x="8" y="69"/>
                    <a:pt x="16" y="69"/>
                  </a:cubicBezTo>
                  <a:cubicBezTo>
                    <a:pt x="16" y="69"/>
                    <a:pt x="16" y="69"/>
                    <a:pt x="16" y="69"/>
                  </a:cubicBezTo>
                  <a:cubicBezTo>
                    <a:pt x="23" y="69"/>
                    <a:pt x="29" y="65"/>
                    <a:pt x="31" y="59"/>
                  </a:cubicBezTo>
                  <a:cubicBezTo>
                    <a:pt x="48" y="59"/>
                    <a:pt x="48" y="59"/>
                    <a:pt x="48" y="59"/>
                  </a:cubicBezTo>
                  <a:cubicBezTo>
                    <a:pt x="48" y="75"/>
                    <a:pt x="48" y="75"/>
                    <a:pt x="48" y="75"/>
                  </a:cubicBezTo>
                  <a:cubicBezTo>
                    <a:pt x="42" y="78"/>
                    <a:pt x="38" y="84"/>
                    <a:pt x="38" y="90"/>
                  </a:cubicBezTo>
                  <a:cubicBezTo>
                    <a:pt x="38" y="90"/>
                    <a:pt x="38" y="90"/>
                    <a:pt x="38" y="90"/>
                  </a:cubicBezTo>
                  <a:cubicBezTo>
                    <a:pt x="38" y="99"/>
                    <a:pt x="45" y="106"/>
                    <a:pt x="54" y="106"/>
                  </a:cubicBezTo>
                  <a:cubicBezTo>
                    <a:pt x="62" y="106"/>
                    <a:pt x="70" y="99"/>
                    <a:pt x="70" y="90"/>
                  </a:cubicBezTo>
                  <a:cubicBezTo>
                    <a:pt x="70" y="90"/>
                    <a:pt x="70" y="90"/>
                    <a:pt x="70" y="90"/>
                  </a:cubicBezTo>
                  <a:cubicBezTo>
                    <a:pt x="70" y="84"/>
                    <a:pt x="66" y="78"/>
                    <a:pt x="60" y="75"/>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1"/>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8" name="Freeform 206"/>
            <p:cNvSpPr>
              <a:spLocks/>
            </p:cNvSpPr>
            <p:nvPr/>
          </p:nvSpPr>
          <p:spPr bwMode="auto">
            <a:xfrm>
              <a:off x="9636125" y="387350"/>
              <a:ext cx="87313"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69 w 107"/>
                <a:gd name="T13" fmla="*/ 15 h 106"/>
                <a:gd name="T14" fmla="*/ 69 w 107"/>
                <a:gd name="T15" fmla="*/ 15 h 106"/>
                <a:gd name="T16" fmla="*/ 54 w 107"/>
                <a:gd name="T17" fmla="*/ 0 h 106"/>
                <a:gd name="T18" fmla="*/ 38 w 107"/>
                <a:gd name="T19" fmla="*/ 15 h 106"/>
                <a:gd name="T20" fmla="*/ 38 w 107"/>
                <a:gd name="T21" fmla="*/ 15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5 h 106"/>
                <a:gd name="T44" fmla="*/ 38 w 107"/>
                <a:gd name="T45" fmla="*/ 90 h 106"/>
                <a:gd name="T46" fmla="*/ 38 w 107"/>
                <a:gd name="T47" fmla="*/ 90 h 106"/>
                <a:gd name="T48" fmla="*/ 54 w 107"/>
                <a:gd name="T49" fmla="*/ 106 h 106"/>
                <a:gd name="T50" fmla="*/ 69 w 107"/>
                <a:gd name="T51" fmla="*/ 90 h 106"/>
                <a:gd name="T52" fmla="*/ 69 w 107"/>
                <a:gd name="T53" fmla="*/ 90 h 106"/>
                <a:gd name="T54" fmla="*/ 60 w 107"/>
                <a:gd name="T55" fmla="*/ 75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4" y="37"/>
                    <a:pt x="79" y="41"/>
                    <a:pt x="76" y="47"/>
                  </a:cubicBezTo>
                  <a:cubicBezTo>
                    <a:pt x="60" y="47"/>
                    <a:pt x="60" y="47"/>
                    <a:pt x="60" y="47"/>
                  </a:cubicBezTo>
                  <a:cubicBezTo>
                    <a:pt x="60" y="30"/>
                    <a:pt x="60" y="30"/>
                    <a:pt x="60" y="30"/>
                  </a:cubicBezTo>
                  <a:cubicBezTo>
                    <a:pt x="65" y="28"/>
                    <a:pt x="69" y="22"/>
                    <a:pt x="69" y="15"/>
                  </a:cubicBezTo>
                  <a:cubicBezTo>
                    <a:pt x="69" y="15"/>
                    <a:pt x="69" y="15"/>
                    <a:pt x="69" y="15"/>
                  </a:cubicBezTo>
                  <a:cubicBezTo>
                    <a:pt x="69" y="7"/>
                    <a:pt x="62" y="0"/>
                    <a:pt x="54" y="0"/>
                  </a:cubicBezTo>
                  <a:cubicBezTo>
                    <a:pt x="45" y="0"/>
                    <a:pt x="38" y="7"/>
                    <a:pt x="38" y="15"/>
                  </a:cubicBezTo>
                  <a:cubicBezTo>
                    <a:pt x="38" y="15"/>
                    <a:pt x="38" y="15"/>
                    <a:pt x="38" y="15"/>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1"/>
                    <a:pt x="7" y="69"/>
                    <a:pt x="16" y="69"/>
                  </a:cubicBezTo>
                  <a:cubicBezTo>
                    <a:pt x="16" y="69"/>
                    <a:pt x="16" y="69"/>
                    <a:pt x="16" y="69"/>
                  </a:cubicBezTo>
                  <a:cubicBezTo>
                    <a:pt x="23" y="69"/>
                    <a:pt x="28" y="65"/>
                    <a:pt x="31" y="59"/>
                  </a:cubicBezTo>
                  <a:cubicBezTo>
                    <a:pt x="47" y="59"/>
                    <a:pt x="47" y="59"/>
                    <a:pt x="47" y="59"/>
                  </a:cubicBezTo>
                  <a:cubicBezTo>
                    <a:pt x="47" y="75"/>
                    <a:pt x="47" y="75"/>
                    <a:pt x="47" y="75"/>
                  </a:cubicBezTo>
                  <a:cubicBezTo>
                    <a:pt x="42" y="78"/>
                    <a:pt x="38" y="84"/>
                    <a:pt x="38" y="90"/>
                  </a:cubicBezTo>
                  <a:cubicBezTo>
                    <a:pt x="38" y="90"/>
                    <a:pt x="38" y="90"/>
                    <a:pt x="38" y="90"/>
                  </a:cubicBezTo>
                  <a:cubicBezTo>
                    <a:pt x="38" y="99"/>
                    <a:pt x="45" y="106"/>
                    <a:pt x="54" y="106"/>
                  </a:cubicBezTo>
                  <a:cubicBezTo>
                    <a:pt x="62" y="106"/>
                    <a:pt x="69" y="99"/>
                    <a:pt x="69" y="90"/>
                  </a:cubicBezTo>
                  <a:cubicBezTo>
                    <a:pt x="69" y="90"/>
                    <a:pt x="69" y="90"/>
                    <a:pt x="69" y="90"/>
                  </a:cubicBezTo>
                  <a:cubicBezTo>
                    <a:pt x="69" y="84"/>
                    <a:pt x="65" y="78"/>
                    <a:pt x="60" y="75"/>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1"/>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9" name="Freeform 207"/>
            <p:cNvSpPr>
              <a:spLocks/>
            </p:cNvSpPr>
            <p:nvPr/>
          </p:nvSpPr>
          <p:spPr bwMode="auto">
            <a:xfrm>
              <a:off x="9804400" y="387350"/>
              <a:ext cx="87313" cy="85725"/>
            </a:xfrm>
            <a:custGeom>
              <a:avLst/>
              <a:gdLst>
                <a:gd name="T0" fmla="*/ 107 w 107"/>
                <a:gd name="T1" fmla="*/ 53 h 106"/>
                <a:gd name="T2" fmla="*/ 91 w 107"/>
                <a:gd name="T3" fmla="*/ 37 h 106"/>
                <a:gd name="T4" fmla="*/ 91 w 107"/>
                <a:gd name="T5" fmla="*/ 37 h 106"/>
                <a:gd name="T6" fmla="*/ 76 w 107"/>
                <a:gd name="T7" fmla="*/ 47 h 106"/>
                <a:gd name="T8" fmla="*/ 59 w 107"/>
                <a:gd name="T9" fmla="*/ 47 h 106"/>
                <a:gd name="T10" fmla="*/ 59 w 107"/>
                <a:gd name="T11" fmla="*/ 30 h 106"/>
                <a:gd name="T12" fmla="*/ 69 w 107"/>
                <a:gd name="T13" fmla="*/ 15 h 106"/>
                <a:gd name="T14" fmla="*/ 69 w 107"/>
                <a:gd name="T15" fmla="*/ 15 h 106"/>
                <a:gd name="T16" fmla="*/ 53 w 107"/>
                <a:gd name="T17" fmla="*/ 0 h 106"/>
                <a:gd name="T18" fmla="*/ 38 w 107"/>
                <a:gd name="T19" fmla="*/ 15 h 106"/>
                <a:gd name="T20" fmla="*/ 38 w 107"/>
                <a:gd name="T21" fmla="*/ 15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5 h 106"/>
                <a:gd name="T44" fmla="*/ 38 w 107"/>
                <a:gd name="T45" fmla="*/ 90 h 106"/>
                <a:gd name="T46" fmla="*/ 38 w 107"/>
                <a:gd name="T47" fmla="*/ 90 h 106"/>
                <a:gd name="T48" fmla="*/ 53 w 107"/>
                <a:gd name="T49" fmla="*/ 106 h 106"/>
                <a:gd name="T50" fmla="*/ 69 w 107"/>
                <a:gd name="T51" fmla="*/ 90 h 106"/>
                <a:gd name="T52" fmla="*/ 69 w 107"/>
                <a:gd name="T53" fmla="*/ 90 h 106"/>
                <a:gd name="T54" fmla="*/ 59 w 107"/>
                <a:gd name="T55" fmla="*/ 75 h 106"/>
                <a:gd name="T56" fmla="*/ 59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99" y="37"/>
                    <a:pt x="91" y="37"/>
                  </a:cubicBezTo>
                  <a:cubicBezTo>
                    <a:pt x="91" y="37"/>
                    <a:pt x="91" y="37"/>
                    <a:pt x="91" y="37"/>
                  </a:cubicBezTo>
                  <a:cubicBezTo>
                    <a:pt x="84" y="37"/>
                    <a:pt x="79" y="41"/>
                    <a:pt x="76" y="47"/>
                  </a:cubicBezTo>
                  <a:cubicBezTo>
                    <a:pt x="59" y="47"/>
                    <a:pt x="59" y="47"/>
                    <a:pt x="59" y="47"/>
                  </a:cubicBezTo>
                  <a:cubicBezTo>
                    <a:pt x="59" y="30"/>
                    <a:pt x="59" y="30"/>
                    <a:pt x="59" y="30"/>
                  </a:cubicBezTo>
                  <a:cubicBezTo>
                    <a:pt x="65" y="28"/>
                    <a:pt x="69" y="22"/>
                    <a:pt x="69" y="15"/>
                  </a:cubicBezTo>
                  <a:cubicBezTo>
                    <a:pt x="69" y="15"/>
                    <a:pt x="69" y="15"/>
                    <a:pt x="69" y="15"/>
                  </a:cubicBezTo>
                  <a:cubicBezTo>
                    <a:pt x="69" y="7"/>
                    <a:pt x="62" y="0"/>
                    <a:pt x="53" y="0"/>
                  </a:cubicBezTo>
                  <a:cubicBezTo>
                    <a:pt x="45" y="0"/>
                    <a:pt x="38" y="7"/>
                    <a:pt x="38" y="15"/>
                  </a:cubicBezTo>
                  <a:cubicBezTo>
                    <a:pt x="38" y="15"/>
                    <a:pt x="38" y="15"/>
                    <a:pt x="38" y="15"/>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1"/>
                    <a:pt x="7" y="69"/>
                    <a:pt x="16" y="69"/>
                  </a:cubicBezTo>
                  <a:cubicBezTo>
                    <a:pt x="16" y="69"/>
                    <a:pt x="16" y="69"/>
                    <a:pt x="16" y="69"/>
                  </a:cubicBezTo>
                  <a:cubicBezTo>
                    <a:pt x="23" y="69"/>
                    <a:pt x="28" y="65"/>
                    <a:pt x="31" y="59"/>
                  </a:cubicBezTo>
                  <a:cubicBezTo>
                    <a:pt x="47" y="59"/>
                    <a:pt x="47" y="59"/>
                    <a:pt x="47" y="59"/>
                  </a:cubicBezTo>
                  <a:cubicBezTo>
                    <a:pt x="47" y="75"/>
                    <a:pt x="47" y="75"/>
                    <a:pt x="47" y="75"/>
                  </a:cubicBezTo>
                  <a:cubicBezTo>
                    <a:pt x="42" y="78"/>
                    <a:pt x="38" y="84"/>
                    <a:pt x="38" y="90"/>
                  </a:cubicBezTo>
                  <a:cubicBezTo>
                    <a:pt x="38" y="90"/>
                    <a:pt x="38" y="90"/>
                    <a:pt x="38" y="90"/>
                  </a:cubicBezTo>
                  <a:cubicBezTo>
                    <a:pt x="38" y="99"/>
                    <a:pt x="45" y="106"/>
                    <a:pt x="53" y="106"/>
                  </a:cubicBezTo>
                  <a:cubicBezTo>
                    <a:pt x="62" y="106"/>
                    <a:pt x="69" y="99"/>
                    <a:pt x="69" y="90"/>
                  </a:cubicBezTo>
                  <a:cubicBezTo>
                    <a:pt x="69" y="90"/>
                    <a:pt x="69" y="90"/>
                    <a:pt x="69" y="90"/>
                  </a:cubicBezTo>
                  <a:cubicBezTo>
                    <a:pt x="69" y="84"/>
                    <a:pt x="65" y="78"/>
                    <a:pt x="59" y="75"/>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1"/>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0" name="Freeform 208"/>
            <p:cNvSpPr>
              <a:spLocks/>
            </p:cNvSpPr>
            <p:nvPr/>
          </p:nvSpPr>
          <p:spPr bwMode="auto">
            <a:xfrm>
              <a:off x="9299575" y="555625"/>
              <a:ext cx="85725" cy="85725"/>
            </a:xfrm>
            <a:custGeom>
              <a:avLst/>
              <a:gdLst>
                <a:gd name="T0" fmla="*/ 106 w 106"/>
                <a:gd name="T1" fmla="*/ 54 h 107"/>
                <a:gd name="T2" fmla="*/ 90 w 106"/>
                <a:gd name="T3" fmla="*/ 38 h 107"/>
                <a:gd name="T4" fmla="*/ 90 w 106"/>
                <a:gd name="T5" fmla="*/ 38 h 107"/>
                <a:gd name="T6" fmla="*/ 76 w 106"/>
                <a:gd name="T7" fmla="*/ 47 h 107"/>
                <a:gd name="T8" fmla="*/ 59 w 106"/>
                <a:gd name="T9" fmla="*/ 47 h 107"/>
                <a:gd name="T10" fmla="*/ 59 w 106"/>
                <a:gd name="T11" fmla="*/ 31 h 107"/>
                <a:gd name="T12" fmla="*/ 69 w 106"/>
                <a:gd name="T13" fmla="*/ 16 h 107"/>
                <a:gd name="T14" fmla="*/ 69 w 106"/>
                <a:gd name="T15" fmla="*/ 16 h 107"/>
                <a:gd name="T16" fmla="*/ 53 w 106"/>
                <a:gd name="T17" fmla="*/ 0 h 107"/>
                <a:gd name="T18" fmla="*/ 37 w 106"/>
                <a:gd name="T19" fmla="*/ 16 h 107"/>
                <a:gd name="T20" fmla="*/ 37 w 106"/>
                <a:gd name="T21" fmla="*/ 16 h 107"/>
                <a:gd name="T22" fmla="*/ 47 w 106"/>
                <a:gd name="T23" fmla="*/ 31 h 107"/>
                <a:gd name="T24" fmla="*/ 47 w 106"/>
                <a:gd name="T25" fmla="*/ 47 h 107"/>
                <a:gd name="T26" fmla="*/ 30 w 106"/>
                <a:gd name="T27" fmla="*/ 47 h 107"/>
                <a:gd name="T28" fmla="*/ 15 w 106"/>
                <a:gd name="T29" fmla="*/ 38 h 107"/>
                <a:gd name="T30" fmla="*/ 15 w 106"/>
                <a:gd name="T31" fmla="*/ 38 h 107"/>
                <a:gd name="T32" fmla="*/ 0 w 106"/>
                <a:gd name="T33" fmla="*/ 54 h 107"/>
                <a:gd name="T34" fmla="*/ 15 w 106"/>
                <a:gd name="T35" fmla="*/ 69 h 107"/>
                <a:gd name="T36" fmla="*/ 15 w 106"/>
                <a:gd name="T37" fmla="*/ 69 h 107"/>
                <a:gd name="T38" fmla="*/ 30 w 106"/>
                <a:gd name="T39" fmla="*/ 60 h 107"/>
                <a:gd name="T40" fmla="*/ 47 w 106"/>
                <a:gd name="T41" fmla="*/ 60 h 107"/>
                <a:gd name="T42" fmla="*/ 47 w 106"/>
                <a:gd name="T43" fmla="*/ 76 h 107"/>
                <a:gd name="T44" fmla="*/ 37 w 106"/>
                <a:gd name="T45" fmla="*/ 91 h 107"/>
                <a:gd name="T46" fmla="*/ 37 w 106"/>
                <a:gd name="T47" fmla="*/ 91 h 107"/>
                <a:gd name="T48" fmla="*/ 53 w 106"/>
                <a:gd name="T49" fmla="*/ 107 h 107"/>
                <a:gd name="T50" fmla="*/ 69 w 106"/>
                <a:gd name="T51" fmla="*/ 91 h 107"/>
                <a:gd name="T52" fmla="*/ 69 w 106"/>
                <a:gd name="T53" fmla="*/ 91 h 107"/>
                <a:gd name="T54" fmla="*/ 59 w 106"/>
                <a:gd name="T55" fmla="*/ 76 h 107"/>
                <a:gd name="T56" fmla="*/ 59 w 106"/>
                <a:gd name="T57" fmla="*/ 60 h 107"/>
                <a:gd name="T58" fmla="*/ 76 w 106"/>
                <a:gd name="T59" fmla="*/ 60 h 107"/>
                <a:gd name="T60" fmla="*/ 90 w 106"/>
                <a:gd name="T61" fmla="*/ 69 h 107"/>
                <a:gd name="T62" fmla="*/ 90 w 106"/>
                <a:gd name="T63" fmla="*/ 69 h 107"/>
                <a:gd name="T64" fmla="*/ 106 w 106"/>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7">
                  <a:moveTo>
                    <a:pt x="106" y="54"/>
                  </a:moveTo>
                  <a:cubicBezTo>
                    <a:pt x="106" y="45"/>
                    <a:pt x="99" y="38"/>
                    <a:pt x="90" y="38"/>
                  </a:cubicBezTo>
                  <a:cubicBezTo>
                    <a:pt x="90" y="38"/>
                    <a:pt x="90" y="38"/>
                    <a:pt x="90" y="38"/>
                  </a:cubicBezTo>
                  <a:cubicBezTo>
                    <a:pt x="84" y="38"/>
                    <a:pt x="78" y="42"/>
                    <a:pt x="76" y="47"/>
                  </a:cubicBezTo>
                  <a:cubicBezTo>
                    <a:pt x="59" y="47"/>
                    <a:pt x="59" y="47"/>
                    <a:pt x="59" y="47"/>
                  </a:cubicBezTo>
                  <a:cubicBezTo>
                    <a:pt x="59" y="31"/>
                    <a:pt x="59" y="31"/>
                    <a:pt x="59" y="31"/>
                  </a:cubicBezTo>
                  <a:cubicBezTo>
                    <a:pt x="65" y="28"/>
                    <a:pt x="69" y="23"/>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3"/>
                    <a:pt x="41" y="28"/>
                    <a:pt x="47" y="31"/>
                  </a:cubicBezTo>
                  <a:cubicBezTo>
                    <a:pt x="47" y="47"/>
                    <a:pt x="47" y="47"/>
                    <a:pt x="47" y="47"/>
                  </a:cubicBezTo>
                  <a:cubicBezTo>
                    <a:pt x="30" y="47"/>
                    <a:pt x="30" y="47"/>
                    <a:pt x="30" y="47"/>
                  </a:cubicBezTo>
                  <a:cubicBezTo>
                    <a:pt x="28" y="42"/>
                    <a:pt x="22" y="38"/>
                    <a:pt x="15" y="38"/>
                  </a:cubicBezTo>
                  <a:cubicBezTo>
                    <a:pt x="15" y="38"/>
                    <a:pt x="15" y="38"/>
                    <a:pt x="15" y="38"/>
                  </a:cubicBezTo>
                  <a:cubicBezTo>
                    <a:pt x="7" y="38"/>
                    <a:pt x="0" y="45"/>
                    <a:pt x="0" y="54"/>
                  </a:cubicBezTo>
                  <a:cubicBezTo>
                    <a:pt x="0" y="62"/>
                    <a:pt x="7" y="69"/>
                    <a:pt x="15" y="69"/>
                  </a:cubicBezTo>
                  <a:cubicBezTo>
                    <a:pt x="15" y="69"/>
                    <a:pt x="15" y="69"/>
                    <a:pt x="15" y="69"/>
                  </a:cubicBezTo>
                  <a:cubicBezTo>
                    <a:pt x="22" y="69"/>
                    <a:pt x="28" y="65"/>
                    <a:pt x="30" y="60"/>
                  </a:cubicBezTo>
                  <a:cubicBezTo>
                    <a:pt x="47" y="60"/>
                    <a:pt x="47" y="60"/>
                    <a:pt x="47" y="60"/>
                  </a:cubicBezTo>
                  <a:cubicBezTo>
                    <a:pt x="47" y="76"/>
                    <a:pt x="47" y="76"/>
                    <a:pt x="47" y="76"/>
                  </a:cubicBezTo>
                  <a:cubicBezTo>
                    <a:pt x="41" y="79"/>
                    <a:pt x="37" y="84"/>
                    <a:pt x="37" y="91"/>
                  </a:cubicBezTo>
                  <a:cubicBezTo>
                    <a:pt x="37" y="91"/>
                    <a:pt x="37" y="91"/>
                    <a:pt x="37" y="91"/>
                  </a:cubicBezTo>
                  <a:cubicBezTo>
                    <a:pt x="37" y="100"/>
                    <a:pt x="44" y="107"/>
                    <a:pt x="53" y="107"/>
                  </a:cubicBezTo>
                  <a:cubicBezTo>
                    <a:pt x="62" y="107"/>
                    <a:pt x="69" y="100"/>
                    <a:pt x="69" y="91"/>
                  </a:cubicBezTo>
                  <a:cubicBezTo>
                    <a:pt x="69" y="91"/>
                    <a:pt x="69" y="91"/>
                    <a:pt x="69" y="91"/>
                  </a:cubicBezTo>
                  <a:cubicBezTo>
                    <a:pt x="69" y="84"/>
                    <a:pt x="65" y="79"/>
                    <a:pt x="59" y="76"/>
                  </a:cubicBezTo>
                  <a:cubicBezTo>
                    <a:pt x="59" y="60"/>
                    <a:pt x="59" y="60"/>
                    <a:pt x="59" y="60"/>
                  </a:cubicBezTo>
                  <a:cubicBezTo>
                    <a:pt x="76" y="60"/>
                    <a:pt x="76" y="60"/>
                    <a:pt x="76" y="60"/>
                  </a:cubicBezTo>
                  <a:cubicBezTo>
                    <a:pt x="78" y="65"/>
                    <a:pt x="84" y="69"/>
                    <a:pt x="90" y="69"/>
                  </a:cubicBezTo>
                  <a:cubicBezTo>
                    <a:pt x="90" y="69"/>
                    <a:pt x="90" y="69"/>
                    <a:pt x="90" y="69"/>
                  </a:cubicBezTo>
                  <a:cubicBezTo>
                    <a:pt x="99" y="69"/>
                    <a:pt x="106" y="62"/>
                    <a:pt x="106"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1" name="Freeform 209"/>
            <p:cNvSpPr>
              <a:spLocks/>
            </p:cNvSpPr>
            <p:nvPr/>
          </p:nvSpPr>
          <p:spPr bwMode="auto">
            <a:xfrm>
              <a:off x="9467850" y="555625"/>
              <a:ext cx="85725" cy="85725"/>
            </a:xfrm>
            <a:custGeom>
              <a:avLst/>
              <a:gdLst>
                <a:gd name="T0" fmla="*/ 107 w 107"/>
                <a:gd name="T1" fmla="*/ 54 h 107"/>
                <a:gd name="T2" fmla="*/ 91 w 107"/>
                <a:gd name="T3" fmla="*/ 38 h 107"/>
                <a:gd name="T4" fmla="*/ 91 w 107"/>
                <a:gd name="T5" fmla="*/ 38 h 107"/>
                <a:gd name="T6" fmla="*/ 76 w 107"/>
                <a:gd name="T7" fmla="*/ 47 h 107"/>
                <a:gd name="T8" fmla="*/ 60 w 107"/>
                <a:gd name="T9" fmla="*/ 47 h 107"/>
                <a:gd name="T10" fmla="*/ 60 w 107"/>
                <a:gd name="T11" fmla="*/ 31 h 107"/>
                <a:gd name="T12" fmla="*/ 70 w 107"/>
                <a:gd name="T13" fmla="*/ 16 h 107"/>
                <a:gd name="T14" fmla="*/ 70 w 107"/>
                <a:gd name="T15" fmla="*/ 16 h 107"/>
                <a:gd name="T16" fmla="*/ 54 w 107"/>
                <a:gd name="T17" fmla="*/ 0 h 107"/>
                <a:gd name="T18" fmla="*/ 38 w 107"/>
                <a:gd name="T19" fmla="*/ 16 h 107"/>
                <a:gd name="T20" fmla="*/ 38 w 107"/>
                <a:gd name="T21" fmla="*/ 16 h 107"/>
                <a:gd name="T22" fmla="*/ 48 w 107"/>
                <a:gd name="T23" fmla="*/ 31 h 107"/>
                <a:gd name="T24" fmla="*/ 48 w 107"/>
                <a:gd name="T25" fmla="*/ 47 h 107"/>
                <a:gd name="T26" fmla="*/ 31 w 107"/>
                <a:gd name="T27" fmla="*/ 47 h 107"/>
                <a:gd name="T28" fmla="*/ 16 w 107"/>
                <a:gd name="T29" fmla="*/ 38 h 107"/>
                <a:gd name="T30" fmla="*/ 16 w 107"/>
                <a:gd name="T31" fmla="*/ 38 h 107"/>
                <a:gd name="T32" fmla="*/ 0 w 107"/>
                <a:gd name="T33" fmla="*/ 54 h 107"/>
                <a:gd name="T34" fmla="*/ 16 w 107"/>
                <a:gd name="T35" fmla="*/ 69 h 107"/>
                <a:gd name="T36" fmla="*/ 16 w 107"/>
                <a:gd name="T37" fmla="*/ 69 h 107"/>
                <a:gd name="T38" fmla="*/ 31 w 107"/>
                <a:gd name="T39" fmla="*/ 60 h 107"/>
                <a:gd name="T40" fmla="*/ 48 w 107"/>
                <a:gd name="T41" fmla="*/ 60 h 107"/>
                <a:gd name="T42" fmla="*/ 48 w 107"/>
                <a:gd name="T43" fmla="*/ 76 h 107"/>
                <a:gd name="T44" fmla="*/ 38 w 107"/>
                <a:gd name="T45" fmla="*/ 91 h 107"/>
                <a:gd name="T46" fmla="*/ 38 w 107"/>
                <a:gd name="T47" fmla="*/ 91 h 107"/>
                <a:gd name="T48" fmla="*/ 54 w 107"/>
                <a:gd name="T49" fmla="*/ 107 h 107"/>
                <a:gd name="T50" fmla="*/ 70 w 107"/>
                <a:gd name="T51" fmla="*/ 91 h 107"/>
                <a:gd name="T52" fmla="*/ 70 w 107"/>
                <a:gd name="T53" fmla="*/ 91 h 107"/>
                <a:gd name="T54" fmla="*/ 60 w 107"/>
                <a:gd name="T55" fmla="*/ 76 h 107"/>
                <a:gd name="T56" fmla="*/ 60 w 107"/>
                <a:gd name="T57" fmla="*/ 60 h 107"/>
                <a:gd name="T58" fmla="*/ 76 w 107"/>
                <a:gd name="T59" fmla="*/ 60 h 107"/>
                <a:gd name="T60" fmla="*/ 91 w 107"/>
                <a:gd name="T61" fmla="*/ 69 h 107"/>
                <a:gd name="T62" fmla="*/ 91 w 107"/>
                <a:gd name="T63" fmla="*/ 69 h 107"/>
                <a:gd name="T64" fmla="*/ 107 w 107"/>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4"/>
                  </a:moveTo>
                  <a:cubicBezTo>
                    <a:pt x="107" y="45"/>
                    <a:pt x="100" y="38"/>
                    <a:pt x="91" y="38"/>
                  </a:cubicBezTo>
                  <a:cubicBezTo>
                    <a:pt x="91" y="38"/>
                    <a:pt x="91" y="38"/>
                    <a:pt x="91" y="38"/>
                  </a:cubicBezTo>
                  <a:cubicBezTo>
                    <a:pt x="85" y="38"/>
                    <a:pt x="79" y="42"/>
                    <a:pt x="76" y="47"/>
                  </a:cubicBezTo>
                  <a:cubicBezTo>
                    <a:pt x="60" y="47"/>
                    <a:pt x="60" y="47"/>
                    <a:pt x="60" y="47"/>
                  </a:cubicBezTo>
                  <a:cubicBezTo>
                    <a:pt x="60" y="31"/>
                    <a:pt x="60" y="31"/>
                    <a:pt x="60" y="31"/>
                  </a:cubicBezTo>
                  <a:cubicBezTo>
                    <a:pt x="66" y="28"/>
                    <a:pt x="70" y="23"/>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3"/>
                    <a:pt x="42" y="28"/>
                    <a:pt x="48" y="31"/>
                  </a:cubicBezTo>
                  <a:cubicBezTo>
                    <a:pt x="48" y="47"/>
                    <a:pt x="48" y="47"/>
                    <a:pt x="48" y="47"/>
                  </a:cubicBezTo>
                  <a:cubicBezTo>
                    <a:pt x="31" y="47"/>
                    <a:pt x="31" y="47"/>
                    <a:pt x="31" y="47"/>
                  </a:cubicBezTo>
                  <a:cubicBezTo>
                    <a:pt x="29" y="42"/>
                    <a:pt x="23" y="38"/>
                    <a:pt x="16" y="38"/>
                  </a:cubicBezTo>
                  <a:cubicBezTo>
                    <a:pt x="16" y="38"/>
                    <a:pt x="16" y="38"/>
                    <a:pt x="16" y="38"/>
                  </a:cubicBezTo>
                  <a:cubicBezTo>
                    <a:pt x="8" y="38"/>
                    <a:pt x="0" y="45"/>
                    <a:pt x="0" y="54"/>
                  </a:cubicBezTo>
                  <a:cubicBezTo>
                    <a:pt x="0" y="62"/>
                    <a:pt x="8" y="69"/>
                    <a:pt x="16" y="69"/>
                  </a:cubicBezTo>
                  <a:cubicBezTo>
                    <a:pt x="16" y="69"/>
                    <a:pt x="16" y="69"/>
                    <a:pt x="16" y="69"/>
                  </a:cubicBezTo>
                  <a:cubicBezTo>
                    <a:pt x="23" y="69"/>
                    <a:pt x="29" y="65"/>
                    <a:pt x="31" y="60"/>
                  </a:cubicBezTo>
                  <a:cubicBezTo>
                    <a:pt x="48" y="60"/>
                    <a:pt x="48" y="60"/>
                    <a:pt x="48" y="60"/>
                  </a:cubicBezTo>
                  <a:cubicBezTo>
                    <a:pt x="48" y="76"/>
                    <a:pt x="48" y="76"/>
                    <a:pt x="48" y="76"/>
                  </a:cubicBezTo>
                  <a:cubicBezTo>
                    <a:pt x="42" y="79"/>
                    <a:pt x="38" y="84"/>
                    <a:pt x="38" y="91"/>
                  </a:cubicBezTo>
                  <a:cubicBezTo>
                    <a:pt x="38" y="91"/>
                    <a:pt x="38" y="91"/>
                    <a:pt x="38" y="91"/>
                  </a:cubicBezTo>
                  <a:cubicBezTo>
                    <a:pt x="38" y="100"/>
                    <a:pt x="45" y="107"/>
                    <a:pt x="54" y="107"/>
                  </a:cubicBezTo>
                  <a:cubicBezTo>
                    <a:pt x="62" y="107"/>
                    <a:pt x="70" y="100"/>
                    <a:pt x="70" y="91"/>
                  </a:cubicBezTo>
                  <a:cubicBezTo>
                    <a:pt x="70" y="91"/>
                    <a:pt x="70" y="91"/>
                    <a:pt x="70" y="91"/>
                  </a:cubicBezTo>
                  <a:cubicBezTo>
                    <a:pt x="70" y="84"/>
                    <a:pt x="66" y="79"/>
                    <a:pt x="60" y="76"/>
                  </a:cubicBezTo>
                  <a:cubicBezTo>
                    <a:pt x="60" y="60"/>
                    <a:pt x="60" y="60"/>
                    <a:pt x="60" y="60"/>
                  </a:cubicBezTo>
                  <a:cubicBezTo>
                    <a:pt x="76" y="60"/>
                    <a:pt x="76" y="60"/>
                    <a:pt x="76" y="60"/>
                  </a:cubicBezTo>
                  <a:cubicBezTo>
                    <a:pt x="79" y="65"/>
                    <a:pt x="85" y="69"/>
                    <a:pt x="91" y="69"/>
                  </a:cubicBezTo>
                  <a:cubicBezTo>
                    <a:pt x="91" y="69"/>
                    <a:pt x="91" y="69"/>
                    <a:pt x="91" y="69"/>
                  </a:cubicBezTo>
                  <a:cubicBezTo>
                    <a:pt x="100" y="69"/>
                    <a:pt x="107" y="62"/>
                    <a:pt x="107"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2" name="Freeform 210"/>
            <p:cNvSpPr>
              <a:spLocks/>
            </p:cNvSpPr>
            <p:nvPr/>
          </p:nvSpPr>
          <p:spPr bwMode="auto">
            <a:xfrm>
              <a:off x="9636125" y="555625"/>
              <a:ext cx="87313" cy="85725"/>
            </a:xfrm>
            <a:custGeom>
              <a:avLst/>
              <a:gdLst>
                <a:gd name="T0" fmla="*/ 107 w 107"/>
                <a:gd name="T1" fmla="*/ 54 h 107"/>
                <a:gd name="T2" fmla="*/ 91 w 107"/>
                <a:gd name="T3" fmla="*/ 38 h 107"/>
                <a:gd name="T4" fmla="*/ 91 w 107"/>
                <a:gd name="T5" fmla="*/ 38 h 107"/>
                <a:gd name="T6" fmla="*/ 76 w 107"/>
                <a:gd name="T7" fmla="*/ 47 h 107"/>
                <a:gd name="T8" fmla="*/ 60 w 107"/>
                <a:gd name="T9" fmla="*/ 47 h 107"/>
                <a:gd name="T10" fmla="*/ 60 w 107"/>
                <a:gd name="T11" fmla="*/ 31 h 107"/>
                <a:gd name="T12" fmla="*/ 69 w 107"/>
                <a:gd name="T13" fmla="*/ 16 h 107"/>
                <a:gd name="T14" fmla="*/ 69 w 107"/>
                <a:gd name="T15" fmla="*/ 16 h 107"/>
                <a:gd name="T16" fmla="*/ 54 w 107"/>
                <a:gd name="T17" fmla="*/ 0 h 107"/>
                <a:gd name="T18" fmla="*/ 38 w 107"/>
                <a:gd name="T19" fmla="*/ 16 h 107"/>
                <a:gd name="T20" fmla="*/ 38 w 107"/>
                <a:gd name="T21" fmla="*/ 16 h 107"/>
                <a:gd name="T22" fmla="*/ 47 w 107"/>
                <a:gd name="T23" fmla="*/ 31 h 107"/>
                <a:gd name="T24" fmla="*/ 47 w 107"/>
                <a:gd name="T25" fmla="*/ 47 h 107"/>
                <a:gd name="T26" fmla="*/ 31 w 107"/>
                <a:gd name="T27" fmla="*/ 47 h 107"/>
                <a:gd name="T28" fmla="*/ 16 w 107"/>
                <a:gd name="T29" fmla="*/ 38 h 107"/>
                <a:gd name="T30" fmla="*/ 16 w 107"/>
                <a:gd name="T31" fmla="*/ 38 h 107"/>
                <a:gd name="T32" fmla="*/ 0 w 107"/>
                <a:gd name="T33" fmla="*/ 54 h 107"/>
                <a:gd name="T34" fmla="*/ 16 w 107"/>
                <a:gd name="T35" fmla="*/ 69 h 107"/>
                <a:gd name="T36" fmla="*/ 16 w 107"/>
                <a:gd name="T37" fmla="*/ 69 h 107"/>
                <a:gd name="T38" fmla="*/ 31 w 107"/>
                <a:gd name="T39" fmla="*/ 60 h 107"/>
                <a:gd name="T40" fmla="*/ 47 w 107"/>
                <a:gd name="T41" fmla="*/ 60 h 107"/>
                <a:gd name="T42" fmla="*/ 47 w 107"/>
                <a:gd name="T43" fmla="*/ 76 h 107"/>
                <a:gd name="T44" fmla="*/ 38 w 107"/>
                <a:gd name="T45" fmla="*/ 91 h 107"/>
                <a:gd name="T46" fmla="*/ 38 w 107"/>
                <a:gd name="T47" fmla="*/ 91 h 107"/>
                <a:gd name="T48" fmla="*/ 54 w 107"/>
                <a:gd name="T49" fmla="*/ 107 h 107"/>
                <a:gd name="T50" fmla="*/ 69 w 107"/>
                <a:gd name="T51" fmla="*/ 91 h 107"/>
                <a:gd name="T52" fmla="*/ 69 w 107"/>
                <a:gd name="T53" fmla="*/ 91 h 107"/>
                <a:gd name="T54" fmla="*/ 60 w 107"/>
                <a:gd name="T55" fmla="*/ 76 h 107"/>
                <a:gd name="T56" fmla="*/ 60 w 107"/>
                <a:gd name="T57" fmla="*/ 60 h 107"/>
                <a:gd name="T58" fmla="*/ 76 w 107"/>
                <a:gd name="T59" fmla="*/ 60 h 107"/>
                <a:gd name="T60" fmla="*/ 91 w 107"/>
                <a:gd name="T61" fmla="*/ 69 h 107"/>
                <a:gd name="T62" fmla="*/ 91 w 107"/>
                <a:gd name="T63" fmla="*/ 69 h 107"/>
                <a:gd name="T64" fmla="*/ 107 w 107"/>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4"/>
                  </a:moveTo>
                  <a:cubicBezTo>
                    <a:pt x="107" y="45"/>
                    <a:pt x="100" y="38"/>
                    <a:pt x="91" y="38"/>
                  </a:cubicBezTo>
                  <a:cubicBezTo>
                    <a:pt x="91" y="38"/>
                    <a:pt x="91" y="38"/>
                    <a:pt x="91" y="38"/>
                  </a:cubicBezTo>
                  <a:cubicBezTo>
                    <a:pt x="84" y="38"/>
                    <a:pt x="79" y="42"/>
                    <a:pt x="76" y="47"/>
                  </a:cubicBezTo>
                  <a:cubicBezTo>
                    <a:pt x="60" y="47"/>
                    <a:pt x="60" y="47"/>
                    <a:pt x="60" y="47"/>
                  </a:cubicBezTo>
                  <a:cubicBezTo>
                    <a:pt x="60" y="31"/>
                    <a:pt x="60" y="31"/>
                    <a:pt x="60" y="31"/>
                  </a:cubicBezTo>
                  <a:cubicBezTo>
                    <a:pt x="65" y="28"/>
                    <a:pt x="69" y="23"/>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3"/>
                    <a:pt x="42" y="28"/>
                    <a:pt x="47" y="31"/>
                  </a:cubicBezTo>
                  <a:cubicBezTo>
                    <a:pt x="47" y="47"/>
                    <a:pt x="47" y="47"/>
                    <a:pt x="47" y="47"/>
                  </a:cubicBezTo>
                  <a:cubicBezTo>
                    <a:pt x="31" y="47"/>
                    <a:pt x="31" y="47"/>
                    <a:pt x="31" y="47"/>
                  </a:cubicBezTo>
                  <a:cubicBezTo>
                    <a:pt x="28" y="42"/>
                    <a:pt x="23" y="38"/>
                    <a:pt x="16" y="38"/>
                  </a:cubicBezTo>
                  <a:cubicBezTo>
                    <a:pt x="16" y="38"/>
                    <a:pt x="16" y="38"/>
                    <a:pt x="16" y="38"/>
                  </a:cubicBezTo>
                  <a:cubicBezTo>
                    <a:pt x="7" y="38"/>
                    <a:pt x="0" y="45"/>
                    <a:pt x="0" y="54"/>
                  </a:cubicBezTo>
                  <a:cubicBezTo>
                    <a:pt x="0" y="62"/>
                    <a:pt x="7" y="69"/>
                    <a:pt x="16" y="69"/>
                  </a:cubicBezTo>
                  <a:cubicBezTo>
                    <a:pt x="16" y="69"/>
                    <a:pt x="16" y="69"/>
                    <a:pt x="16" y="69"/>
                  </a:cubicBezTo>
                  <a:cubicBezTo>
                    <a:pt x="23" y="69"/>
                    <a:pt x="28" y="65"/>
                    <a:pt x="31" y="60"/>
                  </a:cubicBezTo>
                  <a:cubicBezTo>
                    <a:pt x="47" y="60"/>
                    <a:pt x="47" y="60"/>
                    <a:pt x="47" y="60"/>
                  </a:cubicBezTo>
                  <a:cubicBezTo>
                    <a:pt x="47" y="76"/>
                    <a:pt x="47" y="76"/>
                    <a:pt x="47" y="76"/>
                  </a:cubicBezTo>
                  <a:cubicBezTo>
                    <a:pt x="42" y="79"/>
                    <a:pt x="38" y="84"/>
                    <a:pt x="38" y="91"/>
                  </a:cubicBezTo>
                  <a:cubicBezTo>
                    <a:pt x="38" y="91"/>
                    <a:pt x="38" y="91"/>
                    <a:pt x="38" y="91"/>
                  </a:cubicBezTo>
                  <a:cubicBezTo>
                    <a:pt x="38" y="100"/>
                    <a:pt x="45" y="107"/>
                    <a:pt x="54" y="107"/>
                  </a:cubicBezTo>
                  <a:cubicBezTo>
                    <a:pt x="62" y="107"/>
                    <a:pt x="69" y="100"/>
                    <a:pt x="69" y="91"/>
                  </a:cubicBezTo>
                  <a:cubicBezTo>
                    <a:pt x="69" y="91"/>
                    <a:pt x="69" y="91"/>
                    <a:pt x="69" y="91"/>
                  </a:cubicBezTo>
                  <a:cubicBezTo>
                    <a:pt x="69" y="84"/>
                    <a:pt x="65" y="79"/>
                    <a:pt x="60" y="76"/>
                  </a:cubicBezTo>
                  <a:cubicBezTo>
                    <a:pt x="60" y="60"/>
                    <a:pt x="60" y="60"/>
                    <a:pt x="60" y="60"/>
                  </a:cubicBezTo>
                  <a:cubicBezTo>
                    <a:pt x="76" y="60"/>
                    <a:pt x="76" y="60"/>
                    <a:pt x="76" y="60"/>
                  </a:cubicBezTo>
                  <a:cubicBezTo>
                    <a:pt x="79" y="65"/>
                    <a:pt x="84" y="69"/>
                    <a:pt x="91" y="69"/>
                  </a:cubicBezTo>
                  <a:cubicBezTo>
                    <a:pt x="91" y="69"/>
                    <a:pt x="91" y="69"/>
                    <a:pt x="91" y="69"/>
                  </a:cubicBezTo>
                  <a:cubicBezTo>
                    <a:pt x="100" y="69"/>
                    <a:pt x="107" y="62"/>
                    <a:pt x="107"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3" name="Freeform 211"/>
            <p:cNvSpPr>
              <a:spLocks/>
            </p:cNvSpPr>
            <p:nvPr/>
          </p:nvSpPr>
          <p:spPr bwMode="auto">
            <a:xfrm>
              <a:off x="9804400" y="555625"/>
              <a:ext cx="87313" cy="85725"/>
            </a:xfrm>
            <a:custGeom>
              <a:avLst/>
              <a:gdLst>
                <a:gd name="T0" fmla="*/ 107 w 107"/>
                <a:gd name="T1" fmla="*/ 54 h 107"/>
                <a:gd name="T2" fmla="*/ 91 w 107"/>
                <a:gd name="T3" fmla="*/ 38 h 107"/>
                <a:gd name="T4" fmla="*/ 91 w 107"/>
                <a:gd name="T5" fmla="*/ 38 h 107"/>
                <a:gd name="T6" fmla="*/ 76 w 107"/>
                <a:gd name="T7" fmla="*/ 47 h 107"/>
                <a:gd name="T8" fmla="*/ 59 w 107"/>
                <a:gd name="T9" fmla="*/ 47 h 107"/>
                <a:gd name="T10" fmla="*/ 59 w 107"/>
                <a:gd name="T11" fmla="*/ 31 h 107"/>
                <a:gd name="T12" fmla="*/ 69 w 107"/>
                <a:gd name="T13" fmla="*/ 16 h 107"/>
                <a:gd name="T14" fmla="*/ 69 w 107"/>
                <a:gd name="T15" fmla="*/ 16 h 107"/>
                <a:gd name="T16" fmla="*/ 53 w 107"/>
                <a:gd name="T17" fmla="*/ 0 h 107"/>
                <a:gd name="T18" fmla="*/ 38 w 107"/>
                <a:gd name="T19" fmla="*/ 16 h 107"/>
                <a:gd name="T20" fmla="*/ 38 w 107"/>
                <a:gd name="T21" fmla="*/ 16 h 107"/>
                <a:gd name="T22" fmla="*/ 47 w 107"/>
                <a:gd name="T23" fmla="*/ 31 h 107"/>
                <a:gd name="T24" fmla="*/ 47 w 107"/>
                <a:gd name="T25" fmla="*/ 47 h 107"/>
                <a:gd name="T26" fmla="*/ 31 w 107"/>
                <a:gd name="T27" fmla="*/ 47 h 107"/>
                <a:gd name="T28" fmla="*/ 16 w 107"/>
                <a:gd name="T29" fmla="*/ 38 h 107"/>
                <a:gd name="T30" fmla="*/ 16 w 107"/>
                <a:gd name="T31" fmla="*/ 38 h 107"/>
                <a:gd name="T32" fmla="*/ 0 w 107"/>
                <a:gd name="T33" fmla="*/ 54 h 107"/>
                <a:gd name="T34" fmla="*/ 16 w 107"/>
                <a:gd name="T35" fmla="*/ 69 h 107"/>
                <a:gd name="T36" fmla="*/ 16 w 107"/>
                <a:gd name="T37" fmla="*/ 69 h 107"/>
                <a:gd name="T38" fmla="*/ 31 w 107"/>
                <a:gd name="T39" fmla="*/ 60 h 107"/>
                <a:gd name="T40" fmla="*/ 47 w 107"/>
                <a:gd name="T41" fmla="*/ 60 h 107"/>
                <a:gd name="T42" fmla="*/ 47 w 107"/>
                <a:gd name="T43" fmla="*/ 76 h 107"/>
                <a:gd name="T44" fmla="*/ 38 w 107"/>
                <a:gd name="T45" fmla="*/ 91 h 107"/>
                <a:gd name="T46" fmla="*/ 38 w 107"/>
                <a:gd name="T47" fmla="*/ 91 h 107"/>
                <a:gd name="T48" fmla="*/ 53 w 107"/>
                <a:gd name="T49" fmla="*/ 107 h 107"/>
                <a:gd name="T50" fmla="*/ 69 w 107"/>
                <a:gd name="T51" fmla="*/ 91 h 107"/>
                <a:gd name="T52" fmla="*/ 69 w 107"/>
                <a:gd name="T53" fmla="*/ 91 h 107"/>
                <a:gd name="T54" fmla="*/ 59 w 107"/>
                <a:gd name="T55" fmla="*/ 76 h 107"/>
                <a:gd name="T56" fmla="*/ 59 w 107"/>
                <a:gd name="T57" fmla="*/ 60 h 107"/>
                <a:gd name="T58" fmla="*/ 76 w 107"/>
                <a:gd name="T59" fmla="*/ 60 h 107"/>
                <a:gd name="T60" fmla="*/ 91 w 107"/>
                <a:gd name="T61" fmla="*/ 69 h 107"/>
                <a:gd name="T62" fmla="*/ 91 w 107"/>
                <a:gd name="T63" fmla="*/ 69 h 107"/>
                <a:gd name="T64" fmla="*/ 107 w 107"/>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4"/>
                  </a:moveTo>
                  <a:cubicBezTo>
                    <a:pt x="107" y="45"/>
                    <a:pt x="99" y="38"/>
                    <a:pt x="91" y="38"/>
                  </a:cubicBezTo>
                  <a:cubicBezTo>
                    <a:pt x="91" y="38"/>
                    <a:pt x="91" y="38"/>
                    <a:pt x="91" y="38"/>
                  </a:cubicBezTo>
                  <a:cubicBezTo>
                    <a:pt x="84" y="38"/>
                    <a:pt x="79" y="42"/>
                    <a:pt x="76" y="47"/>
                  </a:cubicBezTo>
                  <a:cubicBezTo>
                    <a:pt x="59" y="47"/>
                    <a:pt x="59" y="47"/>
                    <a:pt x="59" y="47"/>
                  </a:cubicBezTo>
                  <a:cubicBezTo>
                    <a:pt x="59" y="31"/>
                    <a:pt x="59" y="31"/>
                    <a:pt x="59" y="31"/>
                  </a:cubicBezTo>
                  <a:cubicBezTo>
                    <a:pt x="65" y="28"/>
                    <a:pt x="69" y="23"/>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3"/>
                    <a:pt x="42" y="28"/>
                    <a:pt x="47" y="31"/>
                  </a:cubicBezTo>
                  <a:cubicBezTo>
                    <a:pt x="47" y="47"/>
                    <a:pt x="47" y="47"/>
                    <a:pt x="47" y="47"/>
                  </a:cubicBezTo>
                  <a:cubicBezTo>
                    <a:pt x="31" y="47"/>
                    <a:pt x="31" y="47"/>
                    <a:pt x="31" y="47"/>
                  </a:cubicBezTo>
                  <a:cubicBezTo>
                    <a:pt x="28" y="42"/>
                    <a:pt x="23" y="38"/>
                    <a:pt x="16" y="38"/>
                  </a:cubicBezTo>
                  <a:cubicBezTo>
                    <a:pt x="16" y="38"/>
                    <a:pt x="16" y="38"/>
                    <a:pt x="16" y="38"/>
                  </a:cubicBezTo>
                  <a:cubicBezTo>
                    <a:pt x="7" y="38"/>
                    <a:pt x="0" y="45"/>
                    <a:pt x="0" y="54"/>
                  </a:cubicBezTo>
                  <a:cubicBezTo>
                    <a:pt x="0" y="62"/>
                    <a:pt x="7" y="69"/>
                    <a:pt x="16" y="69"/>
                  </a:cubicBezTo>
                  <a:cubicBezTo>
                    <a:pt x="16" y="69"/>
                    <a:pt x="16" y="69"/>
                    <a:pt x="16" y="69"/>
                  </a:cubicBezTo>
                  <a:cubicBezTo>
                    <a:pt x="23" y="69"/>
                    <a:pt x="28" y="65"/>
                    <a:pt x="31" y="60"/>
                  </a:cubicBezTo>
                  <a:cubicBezTo>
                    <a:pt x="47" y="60"/>
                    <a:pt x="47" y="60"/>
                    <a:pt x="47" y="60"/>
                  </a:cubicBezTo>
                  <a:cubicBezTo>
                    <a:pt x="47" y="76"/>
                    <a:pt x="47" y="76"/>
                    <a:pt x="47" y="76"/>
                  </a:cubicBezTo>
                  <a:cubicBezTo>
                    <a:pt x="42" y="79"/>
                    <a:pt x="38" y="84"/>
                    <a:pt x="38" y="91"/>
                  </a:cubicBezTo>
                  <a:cubicBezTo>
                    <a:pt x="38" y="91"/>
                    <a:pt x="38" y="91"/>
                    <a:pt x="38" y="91"/>
                  </a:cubicBezTo>
                  <a:cubicBezTo>
                    <a:pt x="38" y="100"/>
                    <a:pt x="45" y="107"/>
                    <a:pt x="53" y="107"/>
                  </a:cubicBezTo>
                  <a:cubicBezTo>
                    <a:pt x="62" y="107"/>
                    <a:pt x="69" y="100"/>
                    <a:pt x="69" y="91"/>
                  </a:cubicBezTo>
                  <a:cubicBezTo>
                    <a:pt x="69" y="91"/>
                    <a:pt x="69" y="91"/>
                    <a:pt x="69" y="91"/>
                  </a:cubicBezTo>
                  <a:cubicBezTo>
                    <a:pt x="69" y="84"/>
                    <a:pt x="65" y="79"/>
                    <a:pt x="59" y="76"/>
                  </a:cubicBezTo>
                  <a:cubicBezTo>
                    <a:pt x="59" y="60"/>
                    <a:pt x="59" y="60"/>
                    <a:pt x="59" y="60"/>
                  </a:cubicBezTo>
                  <a:cubicBezTo>
                    <a:pt x="76" y="60"/>
                    <a:pt x="76" y="60"/>
                    <a:pt x="76" y="60"/>
                  </a:cubicBezTo>
                  <a:cubicBezTo>
                    <a:pt x="79" y="65"/>
                    <a:pt x="84" y="69"/>
                    <a:pt x="91" y="69"/>
                  </a:cubicBezTo>
                  <a:cubicBezTo>
                    <a:pt x="91" y="69"/>
                    <a:pt x="91" y="69"/>
                    <a:pt x="91" y="69"/>
                  </a:cubicBezTo>
                  <a:cubicBezTo>
                    <a:pt x="99" y="69"/>
                    <a:pt x="107" y="62"/>
                    <a:pt x="107"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4" name="Freeform 212"/>
            <p:cNvSpPr>
              <a:spLocks/>
            </p:cNvSpPr>
            <p:nvPr/>
          </p:nvSpPr>
          <p:spPr bwMode="auto">
            <a:xfrm>
              <a:off x="9299575" y="723900"/>
              <a:ext cx="85725" cy="85725"/>
            </a:xfrm>
            <a:custGeom>
              <a:avLst/>
              <a:gdLst>
                <a:gd name="T0" fmla="*/ 106 w 106"/>
                <a:gd name="T1" fmla="*/ 53 h 107"/>
                <a:gd name="T2" fmla="*/ 90 w 106"/>
                <a:gd name="T3" fmla="*/ 38 h 107"/>
                <a:gd name="T4" fmla="*/ 90 w 106"/>
                <a:gd name="T5" fmla="*/ 38 h 107"/>
                <a:gd name="T6" fmla="*/ 76 w 106"/>
                <a:gd name="T7" fmla="*/ 47 h 107"/>
                <a:gd name="T8" fmla="*/ 59 w 106"/>
                <a:gd name="T9" fmla="*/ 47 h 107"/>
                <a:gd name="T10" fmla="*/ 59 w 106"/>
                <a:gd name="T11" fmla="*/ 31 h 107"/>
                <a:gd name="T12" fmla="*/ 69 w 106"/>
                <a:gd name="T13" fmla="*/ 16 h 107"/>
                <a:gd name="T14" fmla="*/ 69 w 106"/>
                <a:gd name="T15" fmla="*/ 16 h 107"/>
                <a:gd name="T16" fmla="*/ 53 w 106"/>
                <a:gd name="T17" fmla="*/ 0 h 107"/>
                <a:gd name="T18" fmla="*/ 37 w 106"/>
                <a:gd name="T19" fmla="*/ 16 h 107"/>
                <a:gd name="T20" fmla="*/ 37 w 106"/>
                <a:gd name="T21" fmla="*/ 16 h 107"/>
                <a:gd name="T22" fmla="*/ 47 w 106"/>
                <a:gd name="T23" fmla="*/ 31 h 107"/>
                <a:gd name="T24" fmla="*/ 47 w 106"/>
                <a:gd name="T25" fmla="*/ 47 h 107"/>
                <a:gd name="T26" fmla="*/ 30 w 106"/>
                <a:gd name="T27" fmla="*/ 47 h 107"/>
                <a:gd name="T28" fmla="*/ 15 w 106"/>
                <a:gd name="T29" fmla="*/ 38 h 107"/>
                <a:gd name="T30" fmla="*/ 15 w 106"/>
                <a:gd name="T31" fmla="*/ 38 h 107"/>
                <a:gd name="T32" fmla="*/ 0 w 106"/>
                <a:gd name="T33" fmla="*/ 53 h 107"/>
                <a:gd name="T34" fmla="*/ 15 w 106"/>
                <a:gd name="T35" fmla="*/ 69 h 107"/>
                <a:gd name="T36" fmla="*/ 15 w 106"/>
                <a:gd name="T37" fmla="*/ 69 h 107"/>
                <a:gd name="T38" fmla="*/ 30 w 106"/>
                <a:gd name="T39" fmla="*/ 59 h 107"/>
                <a:gd name="T40" fmla="*/ 47 w 106"/>
                <a:gd name="T41" fmla="*/ 59 h 107"/>
                <a:gd name="T42" fmla="*/ 47 w 106"/>
                <a:gd name="T43" fmla="*/ 76 h 107"/>
                <a:gd name="T44" fmla="*/ 37 w 106"/>
                <a:gd name="T45" fmla="*/ 91 h 107"/>
                <a:gd name="T46" fmla="*/ 37 w 106"/>
                <a:gd name="T47" fmla="*/ 91 h 107"/>
                <a:gd name="T48" fmla="*/ 53 w 106"/>
                <a:gd name="T49" fmla="*/ 107 h 107"/>
                <a:gd name="T50" fmla="*/ 69 w 106"/>
                <a:gd name="T51" fmla="*/ 91 h 107"/>
                <a:gd name="T52" fmla="*/ 69 w 106"/>
                <a:gd name="T53" fmla="*/ 91 h 107"/>
                <a:gd name="T54" fmla="*/ 59 w 106"/>
                <a:gd name="T55" fmla="*/ 76 h 107"/>
                <a:gd name="T56" fmla="*/ 59 w 106"/>
                <a:gd name="T57" fmla="*/ 59 h 107"/>
                <a:gd name="T58" fmla="*/ 76 w 106"/>
                <a:gd name="T59" fmla="*/ 59 h 107"/>
                <a:gd name="T60" fmla="*/ 90 w 106"/>
                <a:gd name="T61" fmla="*/ 69 h 107"/>
                <a:gd name="T62" fmla="*/ 90 w 106"/>
                <a:gd name="T63" fmla="*/ 69 h 107"/>
                <a:gd name="T64" fmla="*/ 106 w 106"/>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7">
                  <a:moveTo>
                    <a:pt x="106" y="53"/>
                  </a:moveTo>
                  <a:cubicBezTo>
                    <a:pt x="106" y="45"/>
                    <a:pt x="99" y="38"/>
                    <a:pt x="90" y="38"/>
                  </a:cubicBezTo>
                  <a:cubicBezTo>
                    <a:pt x="90" y="38"/>
                    <a:pt x="90" y="38"/>
                    <a:pt x="90" y="38"/>
                  </a:cubicBezTo>
                  <a:cubicBezTo>
                    <a:pt x="84" y="38"/>
                    <a:pt x="78" y="42"/>
                    <a:pt x="76" y="47"/>
                  </a:cubicBezTo>
                  <a:cubicBezTo>
                    <a:pt x="59" y="47"/>
                    <a:pt x="59" y="47"/>
                    <a:pt x="59" y="47"/>
                  </a:cubicBezTo>
                  <a:cubicBezTo>
                    <a:pt x="59" y="31"/>
                    <a:pt x="59" y="31"/>
                    <a:pt x="59" y="31"/>
                  </a:cubicBezTo>
                  <a:cubicBezTo>
                    <a:pt x="65" y="28"/>
                    <a:pt x="69" y="23"/>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3"/>
                    <a:pt x="41" y="28"/>
                    <a:pt x="47" y="31"/>
                  </a:cubicBezTo>
                  <a:cubicBezTo>
                    <a:pt x="47" y="47"/>
                    <a:pt x="47" y="47"/>
                    <a:pt x="47" y="47"/>
                  </a:cubicBezTo>
                  <a:cubicBezTo>
                    <a:pt x="30" y="47"/>
                    <a:pt x="30" y="47"/>
                    <a:pt x="30" y="47"/>
                  </a:cubicBezTo>
                  <a:cubicBezTo>
                    <a:pt x="28" y="42"/>
                    <a:pt x="22" y="38"/>
                    <a:pt x="15" y="38"/>
                  </a:cubicBezTo>
                  <a:cubicBezTo>
                    <a:pt x="15" y="38"/>
                    <a:pt x="15" y="38"/>
                    <a:pt x="15" y="38"/>
                  </a:cubicBezTo>
                  <a:cubicBezTo>
                    <a:pt x="7" y="38"/>
                    <a:pt x="0" y="45"/>
                    <a:pt x="0" y="53"/>
                  </a:cubicBezTo>
                  <a:cubicBezTo>
                    <a:pt x="0" y="62"/>
                    <a:pt x="7" y="69"/>
                    <a:pt x="15" y="69"/>
                  </a:cubicBezTo>
                  <a:cubicBezTo>
                    <a:pt x="15" y="69"/>
                    <a:pt x="15" y="69"/>
                    <a:pt x="15" y="69"/>
                  </a:cubicBezTo>
                  <a:cubicBezTo>
                    <a:pt x="22" y="69"/>
                    <a:pt x="28" y="65"/>
                    <a:pt x="30" y="59"/>
                  </a:cubicBezTo>
                  <a:cubicBezTo>
                    <a:pt x="47" y="59"/>
                    <a:pt x="47" y="59"/>
                    <a:pt x="47" y="59"/>
                  </a:cubicBezTo>
                  <a:cubicBezTo>
                    <a:pt x="47" y="76"/>
                    <a:pt x="47" y="76"/>
                    <a:pt x="47" y="76"/>
                  </a:cubicBezTo>
                  <a:cubicBezTo>
                    <a:pt x="41" y="79"/>
                    <a:pt x="37" y="84"/>
                    <a:pt x="37" y="91"/>
                  </a:cubicBezTo>
                  <a:cubicBezTo>
                    <a:pt x="37" y="91"/>
                    <a:pt x="37" y="91"/>
                    <a:pt x="37" y="91"/>
                  </a:cubicBezTo>
                  <a:cubicBezTo>
                    <a:pt x="37" y="99"/>
                    <a:pt x="44" y="107"/>
                    <a:pt x="53" y="107"/>
                  </a:cubicBezTo>
                  <a:cubicBezTo>
                    <a:pt x="62" y="107"/>
                    <a:pt x="69" y="99"/>
                    <a:pt x="69" y="91"/>
                  </a:cubicBezTo>
                  <a:cubicBezTo>
                    <a:pt x="69" y="91"/>
                    <a:pt x="69" y="91"/>
                    <a:pt x="69" y="91"/>
                  </a:cubicBezTo>
                  <a:cubicBezTo>
                    <a:pt x="69" y="84"/>
                    <a:pt x="65" y="79"/>
                    <a:pt x="59" y="76"/>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5" name="Freeform 213"/>
            <p:cNvSpPr>
              <a:spLocks/>
            </p:cNvSpPr>
            <p:nvPr/>
          </p:nvSpPr>
          <p:spPr bwMode="auto">
            <a:xfrm>
              <a:off x="9467850" y="723900"/>
              <a:ext cx="85725" cy="85725"/>
            </a:xfrm>
            <a:custGeom>
              <a:avLst/>
              <a:gdLst>
                <a:gd name="T0" fmla="*/ 107 w 107"/>
                <a:gd name="T1" fmla="*/ 53 h 107"/>
                <a:gd name="T2" fmla="*/ 91 w 107"/>
                <a:gd name="T3" fmla="*/ 38 h 107"/>
                <a:gd name="T4" fmla="*/ 91 w 107"/>
                <a:gd name="T5" fmla="*/ 38 h 107"/>
                <a:gd name="T6" fmla="*/ 76 w 107"/>
                <a:gd name="T7" fmla="*/ 47 h 107"/>
                <a:gd name="T8" fmla="*/ 60 w 107"/>
                <a:gd name="T9" fmla="*/ 47 h 107"/>
                <a:gd name="T10" fmla="*/ 60 w 107"/>
                <a:gd name="T11" fmla="*/ 31 h 107"/>
                <a:gd name="T12" fmla="*/ 70 w 107"/>
                <a:gd name="T13" fmla="*/ 16 h 107"/>
                <a:gd name="T14" fmla="*/ 70 w 107"/>
                <a:gd name="T15" fmla="*/ 16 h 107"/>
                <a:gd name="T16" fmla="*/ 54 w 107"/>
                <a:gd name="T17" fmla="*/ 0 h 107"/>
                <a:gd name="T18" fmla="*/ 38 w 107"/>
                <a:gd name="T19" fmla="*/ 16 h 107"/>
                <a:gd name="T20" fmla="*/ 38 w 107"/>
                <a:gd name="T21" fmla="*/ 16 h 107"/>
                <a:gd name="T22" fmla="*/ 48 w 107"/>
                <a:gd name="T23" fmla="*/ 31 h 107"/>
                <a:gd name="T24" fmla="*/ 48 w 107"/>
                <a:gd name="T25" fmla="*/ 47 h 107"/>
                <a:gd name="T26" fmla="*/ 31 w 107"/>
                <a:gd name="T27" fmla="*/ 47 h 107"/>
                <a:gd name="T28" fmla="*/ 16 w 107"/>
                <a:gd name="T29" fmla="*/ 38 h 107"/>
                <a:gd name="T30" fmla="*/ 16 w 107"/>
                <a:gd name="T31" fmla="*/ 38 h 107"/>
                <a:gd name="T32" fmla="*/ 0 w 107"/>
                <a:gd name="T33" fmla="*/ 53 h 107"/>
                <a:gd name="T34" fmla="*/ 16 w 107"/>
                <a:gd name="T35" fmla="*/ 69 h 107"/>
                <a:gd name="T36" fmla="*/ 16 w 107"/>
                <a:gd name="T37" fmla="*/ 69 h 107"/>
                <a:gd name="T38" fmla="*/ 31 w 107"/>
                <a:gd name="T39" fmla="*/ 59 h 107"/>
                <a:gd name="T40" fmla="*/ 48 w 107"/>
                <a:gd name="T41" fmla="*/ 59 h 107"/>
                <a:gd name="T42" fmla="*/ 48 w 107"/>
                <a:gd name="T43" fmla="*/ 76 h 107"/>
                <a:gd name="T44" fmla="*/ 38 w 107"/>
                <a:gd name="T45" fmla="*/ 91 h 107"/>
                <a:gd name="T46" fmla="*/ 38 w 107"/>
                <a:gd name="T47" fmla="*/ 91 h 107"/>
                <a:gd name="T48" fmla="*/ 54 w 107"/>
                <a:gd name="T49" fmla="*/ 107 h 107"/>
                <a:gd name="T50" fmla="*/ 70 w 107"/>
                <a:gd name="T51" fmla="*/ 91 h 107"/>
                <a:gd name="T52" fmla="*/ 70 w 107"/>
                <a:gd name="T53" fmla="*/ 91 h 107"/>
                <a:gd name="T54" fmla="*/ 60 w 107"/>
                <a:gd name="T55" fmla="*/ 76 h 107"/>
                <a:gd name="T56" fmla="*/ 60 w 107"/>
                <a:gd name="T57" fmla="*/ 59 h 107"/>
                <a:gd name="T58" fmla="*/ 76 w 107"/>
                <a:gd name="T59" fmla="*/ 59 h 107"/>
                <a:gd name="T60" fmla="*/ 91 w 107"/>
                <a:gd name="T61" fmla="*/ 69 h 107"/>
                <a:gd name="T62" fmla="*/ 91 w 107"/>
                <a:gd name="T63" fmla="*/ 69 h 107"/>
                <a:gd name="T64" fmla="*/ 107 w 107"/>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3"/>
                  </a:moveTo>
                  <a:cubicBezTo>
                    <a:pt x="107" y="45"/>
                    <a:pt x="100" y="38"/>
                    <a:pt x="91" y="38"/>
                  </a:cubicBezTo>
                  <a:cubicBezTo>
                    <a:pt x="91" y="38"/>
                    <a:pt x="91" y="38"/>
                    <a:pt x="91" y="38"/>
                  </a:cubicBezTo>
                  <a:cubicBezTo>
                    <a:pt x="85" y="38"/>
                    <a:pt x="79" y="42"/>
                    <a:pt x="76" y="47"/>
                  </a:cubicBezTo>
                  <a:cubicBezTo>
                    <a:pt x="60" y="47"/>
                    <a:pt x="60" y="47"/>
                    <a:pt x="60" y="47"/>
                  </a:cubicBezTo>
                  <a:cubicBezTo>
                    <a:pt x="60" y="31"/>
                    <a:pt x="60" y="31"/>
                    <a:pt x="60" y="31"/>
                  </a:cubicBezTo>
                  <a:cubicBezTo>
                    <a:pt x="66" y="28"/>
                    <a:pt x="70" y="23"/>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3"/>
                    <a:pt x="42" y="28"/>
                    <a:pt x="48" y="31"/>
                  </a:cubicBezTo>
                  <a:cubicBezTo>
                    <a:pt x="48" y="47"/>
                    <a:pt x="48" y="47"/>
                    <a:pt x="48" y="47"/>
                  </a:cubicBezTo>
                  <a:cubicBezTo>
                    <a:pt x="31" y="47"/>
                    <a:pt x="31" y="47"/>
                    <a:pt x="31" y="47"/>
                  </a:cubicBezTo>
                  <a:cubicBezTo>
                    <a:pt x="29" y="42"/>
                    <a:pt x="23" y="38"/>
                    <a:pt x="16" y="38"/>
                  </a:cubicBezTo>
                  <a:cubicBezTo>
                    <a:pt x="16" y="38"/>
                    <a:pt x="16" y="38"/>
                    <a:pt x="16" y="38"/>
                  </a:cubicBezTo>
                  <a:cubicBezTo>
                    <a:pt x="8" y="38"/>
                    <a:pt x="0" y="45"/>
                    <a:pt x="0" y="53"/>
                  </a:cubicBezTo>
                  <a:cubicBezTo>
                    <a:pt x="0" y="62"/>
                    <a:pt x="8" y="69"/>
                    <a:pt x="16" y="69"/>
                  </a:cubicBezTo>
                  <a:cubicBezTo>
                    <a:pt x="16" y="69"/>
                    <a:pt x="16" y="69"/>
                    <a:pt x="16" y="69"/>
                  </a:cubicBezTo>
                  <a:cubicBezTo>
                    <a:pt x="23" y="69"/>
                    <a:pt x="29" y="65"/>
                    <a:pt x="31" y="59"/>
                  </a:cubicBezTo>
                  <a:cubicBezTo>
                    <a:pt x="48" y="59"/>
                    <a:pt x="48" y="59"/>
                    <a:pt x="48" y="59"/>
                  </a:cubicBezTo>
                  <a:cubicBezTo>
                    <a:pt x="48" y="76"/>
                    <a:pt x="48" y="76"/>
                    <a:pt x="48" y="76"/>
                  </a:cubicBezTo>
                  <a:cubicBezTo>
                    <a:pt x="42" y="79"/>
                    <a:pt x="38" y="84"/>
                    <a:pt x="38" y="91"/>
                  </a:cubicBezTo>
                  <a:cubicBezTo>
                    <a:pt x="38" y="91"/>
                    <a:pt x="38" y="91"/>
                    <a:pt x="38" y="91"/>
                  </a:cubicBezTo>
                  <a:cubicBezTo>
                    <a:pt x="38" y="99"/>
                    <a:pt x="45" y="107"/>
                    <a:pt x="54" y="107"/>
                  </a:cubicBezTo>
                  <a:cubicBezTo>
                    <a:pt x="62" y="107"/>
                    <a:pt x="70" y="99"/>
                    <a:pt x="70" y="91"/>
                  </a:cubicBezTo>
                  <a:cubicBezTo>
                    <a:pt x="70" y="91"/>
                    <a:pt x="70" y="91"/>
                    <a:pt x="70" y="91"/>
                  </a:cubicBezTo>
                  <a:cubicBezTo>
                    <a:pt x="70" y="84"/>
                    <a:pt x="66" y="79"/>
                    <a:pt x="60" y="76"/>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6" name="Freeform 214"/>
            <p:cNvSpPr>
              <a:spLocks/>
            </p:cNvSpPr>
            <p:nvPr/>
          </p:nvSpPr>
          <p:spPr bwMode="auto">
            <a:xfrm>
              <a:off x="9636125" y="723900"/>
              <a:ext cx="87313" cy="85725"/>
            </a:xfrm>
            <a:custGeom>
              <a:avLst/>
              <a:gdLst>
                <a:gd name="T0" fmla="*/ 107 w 107"/>
                <a:gd name="T1" fmla="*/ 53 h 107"/>
                <a:gd name="T2" fmla="*/ 91 w 107"/>
                <a:gd name="T3" fmla="*/ 38 h 107"/>
                <a:gd name="T4" fmla="*/ 91 w 107"/>
                <a:gd name="T5" fmla="*/ 38 h 107"/>
                <a:gd name="T6" fmla="*/ 76 w 107"/>
                <a:gd name="T7" fmla="*/ 47 h 107"/>
                <a:gd name="T8" fmla="*/ 60 w 107"/>
                <a:gd name="T9" fmla="*/ 47 h 107"/>
                <a:gd name="T10" fmla="*/ 60 w 107"/>
                <a:gd name="T11" fmla="*/ 31 h 107"/>
                <a:gd name="T12" fmla="*/ 69 w 107"/>
                <a:gd name="T13" fmla="*/ 16 h 107"/>
                <a:gd name="T14" fmla="*/ 69 w 107"/>
                <a:gd name="T15" fmla="*/ 16 h 107"/>
                <a:gd name="T16" fmla="*/ 54 w 107"/>
                <a:gd name="T17" fmla="*/ 0 h 107"/>
                <a:gd name="T18" fmla="*/ 38 w 107"/>
                <a:gd name="T19" fmla="*/ 16 h 107"/>
                <a:gd name="T20" fmla="*/ 38 w 107"/>
                <a:gd name="T21" fmla="*/ 16 h 107"/>
                <a:gd name="T22" fmla="*/ 47 w 107"/>
                <a:gd name="T23" fmla="*/ 31 h 107"/>
                <a:gd name="T24" fmla="*/ 47 w 107"/>
                <a:gd name="T25" fmla="*/ 47 h 107"/>
                <a:gd name="T26" fmla="*/ 31 w 107"/>
                <a:gd name="T27" fmla="*/ 47 h 107"/>
                <a:gd name="T28" fmla="*/ 16 w 107"/>
                <a:gd name="T29" fmla="*/ 38 h 107"/>
                <a:gd name="T30" fmla="*/ 16 w 107"/>
                <a:gd name="T31" fmla="*/ 38 h 107"/>
                <a:gd name="T32" fmla="*/ 0 w 107"/>
                <a:gd name="T33" fmla="*/ 53 h 107"/>
                <a:gd name="T34" fmla="*/ 16 w 107"/>
                <a:gd name="T35" fmla="*/ 69 h 107"/>
                <a:gd name="T36" fmla="*/ 16 w 107"/>
                <a:gd name="T37" fmla="*/ 69 h 107"/>
                <a:gd name="T38" fmla="*/ 31 w 107"/>
                <a:gd name="T39" fmla="*/ 59 h 107"/>
                <a:gd name="T40" fmla="*/ 47 w 107"/>
                <a:gd name="T41" fmla="*/ 59 h 107"/>
                <a:gd name="T42" fmla="*/ 47 w 107"/>
                <a:gd name="T43" fmla="*/ 76 h 107"/>
                <a:gd name="T44" fmla="*/ 38 w 107"/>
                <a:gd name="T45" fmla="*/ 91 h 107"/>
                <a:gd name="T46" fmla="*/ 38 w 107"/>
                <a:gd name="T47" fmla="*/ 91 h 107"/>
                <a:gd name="T48" fmla="*/ 54 w 107"/>
                <a:gd name="T49" fmla="*/ 107 h 107"/>
                <a:gd name="T50" fmla="*/ 69 w 107"/>
                <a:gd name="T51" fmla="*/ 91 h 107"/>
                <a:gd name="T52" fmla="*/ 69 w 107"/>
                <a:gd name="T53" fmla="*/ 91 h 107"/>
                <a:gd name="T54" fmla="*/ 60 w 107"/>
                <a:gd name="T55" fmla="*/ 76 h 107"/>
                <a:gd name="T56" fmla="*/ 60 w 107"/>
                <a:gd name="T57" fmla="*/ 59 h 107"/>
                <a:gd name="T58" fmla="*/ 76 w 107"/>
                <a:gd name="T59" fmla="*/ 59 h 107"/>
                <a:gd name="T60" fmla="*/ 91 w 107"/>
                <a:gd name="T61" fmla="*/ 69 h 107"/>
                <a:gd name="T62" fmla="*/ 91 w 107"/>
                <a:gd name="T63" fmla="*/ 69 h 107"/>
                <a:gd name="T64" fmla="*/ 107 w 107"/>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3"/>
                  </a:moveTo>
                  <a:cubicBezTo>
                    <a:pt x="107" y="45"/>
                    <a:pt x="100" y="38"/>
                    <a:pt x="91" y="38"/>
                  </a:cubicBezTo>
                  <a:cubicBezTo>
                    <a:pt x="91" y="38"/>
                    <a:pt x="91" y="38"/>
                    <a:pt x="91" y="38"/>
                  </a:cubicBezTo>
                  <a:cubicBezTo>
                    <a:pt x="84" y="38"/>
                    <a:pt x="79" y="42"/>
                    <a:pt x="76" y="47"/>
                  </a:cubicBezTo>
                  <a:cubicBezTo>
                    <a:pt x="60" y="47"/>
                    <a:pt x="60" y="47"/>
                    <a:pt x="60" y="47"/>
                  </a:cubicBezTo>
                  <a:cubicBezTo>
                    <a:pt x="60" y="31"/>
                    <a:pt x="60" y="31"/>
                    <a:pt x="60" y="31"/>
                  </a:cubicBezTo>
                  <a:cubicBezTo>
                    <a:pt x="65" y="28"/>
                    <a:pt x="69" y="23"/>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3"/>
                    <a:pt x="42" y="28"/>
                    <a:pt x="47" y="31"/>
                  </a:cubicBezTo>
                  <a:cubicBezTo>
                    <a:pt x="47" y="47"/>
                    <a:pt x="47" y="47"/>
                    <a:pt x="47" y="47"/>
                  </a:cubicBezTo>
                  <a:cubicBezTo>
                    <a:pt x="31" y="47"/>
                    <a:pt x="31" y="47"/>
                    <a:pt x="31" y="47"/>
                  </a:cubicBezTo>
                  <a:cubicBezTo>
                    <a:pt x="28" y="42"/>
                    <a:pt x="23" y="38"/>
                    <a:pt x="16" y="38"/>
                  </a:cubicBezTo>
                  <a:cubicBezTo>
                    <a:pt x="16" y="38"/>
                    <a:pt x="16" y="38"/>
                    <a:pt x="16" y="38"/>
                  </a:cubicBezTo>
                  <a:cubicBezTo>
                    <a:pt x="7" y="38"/>
                    <a:pt x="0" y="45"/>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9"/>
                    <a:pt x="38" y="84"/>
                    <a:pt x="38" y="91"/>
                  </a:cubicBezTo>
                  <a:cubicBezTo>
                    <a:pt x="38" y="91"/>
                    <a:pt x="38" y="91"/>
                    <a:pt x="38" y="91"/>
                  </a:cubicBezTo>
                  <a:cubicBezTo>
                    <a:pt x="38" y="99"/>
                    <a:pt x="45" y="107"/>
                    <a:pt x="54" y="107"/>
                  </a:cubicBezTo>
                  <a:cubicBezTo>
                    <a:pt x="62" y="107"/>
                    <a:pt x="69" y="99"/>
                    <a:pt x="69" y="91"/>
                  </a:cubicBezTo>
                  <a:cubicBezTo>
                    <a:pt x="69" y="91"/>
                    <a:pt x="69" y="91"/>
                    <a:pt x="69" y="91"/>
                  </a:cubicBezTo>
                  <a:cubicBezTo>
                    <a:pt x="69" y="84"/>
                    <a:pt x="65" y="79"/>
                    <a:pt x="60" y="76"/>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7" name="Freeform 215"/>
            <p:cNvSpPr>
              <a:spLocks/>
            </p:cNvSpPr>
            <p:nvPr/>
          </p:nvSpPr>
          <p:spPr bwMode="auto">
            <a:xfrm>
              <a:off x="9804400" y="723900"/>
              <a:ext cx="87313" cy="85725"/>
            </a:xfrm>
            <a:custGeom>
              <a:avLst/>
              <a:gdLst>
                <a:gd name="T0" fmla="*/ 107 w 107"/>
                <a:gd name="T1" fmla="*/ 53 h 107"/>
                <a:gd name="T2" fmla="*/ 91 w 107"/>
                <a:gd name="T3" fmla="*/ 38 h 107"/>
                <a:gd name="T4" fmla="*/ 91 w 107"/>
                <a:gd name="T5" fmla="*/ 38 h 107"/>
                <a:gd name="T6" fmla="*/ 76 w 107"/>
                <a:gd name="T7" fmla="*/ 47 h 107"/>
                <a:gd name="T8" fmla="*/ 59 w 107"/>
                <a:gd name="T9" fmla="*/ 47 h 107"/>
                <a:gd name="T10" fmla="*/ 59 w 107"/>
                <a:gd name="T11" fmla="*/ 31 h 107"/>
                <a:gd name="T12" fmla="*/ 69 w 107"/>
                <a:gd name="T13" fmla="*/ 16 h 107"/>
                <a:gd name="T14" fmla="*/ 69 w 107"/>
                <a:gd name="T15" fmla="*/ 16 h 107"/>
                <a:gd name="T16" fmla="*/ 53 w 107"/>
                <a:gd name="T17" fmla="*/ 0 h 107"/>
                <a:gd name="T18" fmla="*/ 38 w 107"/>
                <a:gd name="T19" fmla="*/ 16 h 107"/>
                <a:gd name="T20" fmla="*/ 38 w 107"/>
                <a:gd name="T21" fmla="*/ 16 h 107"/>
                <a:gd name="T22" fmla="*/ 47 w 107"/>
                <a:gd name="T23" fmla="*/ 31 h 107"/>
                <a:gd name="T24" fmla="*/ 47 w 107"/>
                <a:gd name="T25" fmla="*/ 47 h 107"/>
                <a:gd name="T26" fmla="*/ 31 w 107"/>
                <a:gd name="T27" fmla="*/ 47 h 107"/>
                <a:gd name="T28" fmla="*/ 16 w 107"/>
                <a:gd name="T29" fmla="*/ 38 h 107"/>
                <a:gd name="T30" fmla="*/ 16 w 107"/>
                <a:gd name="T31" fmla="*/ 38 h 107"/>
                <a:gd name="T32" fmla="*/ 0 w 107"/>
                <a:gd name="T33" fmla="*/ 53 h 107"/>
                <a:gd name="T34" fmla="*/ 16 w 107"/>
                <a:gd name="T35" fmla="*/ 69 h 107"/>
                <a:gd name="T36" fmla="*/ 16 w 107"/>
                <a:gd name="T37" fmla="*/ 69 h 107"/>
                <a:gd name="T38" fmla="*/ 31 w 107"/>
                <a:gd name="T39" fmla="*/ 59 h 107"/>
                <a:gd name="T40" fmla="*/ 47 w 107"/>
                <a:gd name="T41" fmla="*/ 59 h 107"/>
                <a:gd name="T42" fmla="*/ 47 w 107"/>
                <a:gd name="T43" fmla="*/ 76 h 107"/>
                <a:gd name="T44" fmla="*/ 38 w 107"/>
                <a:gd name="T45" fmla="*/ 91 h 107"/>
                <a:gd name="T46" fmla="*/ 38 w 107"/>
                <a:gd name="T47" fmla="*/ 91 h 107"/>
                <a:gd name="T48" fmla="*/ 53 w 107"/>
                <a:gd name="T49" fmla="*/ 107 h 107"/>
                <a:gd name="T50" fmla="*/ 69 w 107"/>
                <a:gd name="T51" fmla="*/ 91 h 107"/>
                <a:gd name="T52" fmla="*/ 69 w 107"/>
                <a:gd name="T53" fmla="*/ 91 h 107"/>
                <a:gd name="T54" fmla="*/ 59 w 107"/>
                <a:gd name="T55" fmla="*/ 76 h 107"/>
                <a:gd name="T56" fmla="*/ 59 w 107"/>
                <a:gd name="T57" fmla="*/ 59 h 107"/>
                <a:gd name="T58" fmla="*/ 76 w 107"/>
                <a:gd name="T59" fmla="*/ 59 h 107"/>
                <a:gd name="T60" fmla="*/ 91 w 107"/>
                <a:gd name="T61" fmla="*/ 69 h 107"/>
                <a:gd name="T62" fmla="*/ 91 w 107"/>
                <a:gd name="T63" fmla="*/ 69 h 107"/>
                <a:gd name="T64" fmla="*/ 107 w 107"/>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3"/>
                  </a:moveTo>
                  <a:cubicBezTo>
                    <a:pt x="107" y="45"/>
                    <a:pt x="99" y="38"/>
                    <a:pt x="91" y="38"/>
                  </a:cubicBezTo>
                  <a:cubicBezTo>
                    <a:pt x="91" y="38"/>
                    <a:pt x="91" y="38"/>
                    <a:pt x="91" y="38"/>
                  </a:cubicBezTo>
                  <a:cubicBezTo>
                    <a:pt x="84" y="38"/>
                    <a:pt x="79" y="42"/>
                    <a:pt x="76" y="47"/>
                  </a:cubicBezTo>
                  <a:cubicBezTo>
                    <a:pt x="59" y="47"/>
                    <a:pt x="59" y="47"/>
                    <a:pt x="59" y="47"/>
                  </a:cubicBezTo>
                  <a:cubicBezTo>
                    <a:pt x="59" y="31"/>
                    <a:pt x="59" y="31"/>
                    <a:pt x="59" y="31"/>
                  </a:cubicBezTo>
                  <a:cubicBezTo>
                    <a:pt x="65" y="28"/>
                    <a:pt x="69" y="23"/>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3"/>
                    <a:pt x="42" y="28"/>
                    <a:pt x="47" y="31"/>
                  </a:cubicBezTo>
                  <a:cubicBezTo>
                    <a:pt x="47" y="47"/>
                    <a:pt x="47" y="47"/>
                    <a:pt x="47" y="47"/>
                  </a:cubicBezTo>
                  <a:cubicBezTo>
                    <a:pt x="31" y="47"/>
                    <a:pt x="31" y="47"/>
                    <a:pt x="31" y="47"/>
                  </a:cubicBezTo>
                  <a:cubicBezTo>
                    <a:pt x="28" y="42"/>
                    <a:pt x="23" y="38"/>
                    <a:pt x="16" y="38"/>
                  </a:cubicBezTo>
                  <a:cubicBezTo>
                    <a:pt x="16" y="38"/>
                    <a:pt x="16" y="38"/>
                    <a:pt x="16" y="38"/>
                  </a:cubicBezTo>
                  <a:cubicBezTo>
                    <a:pt x="7" y="38"/>
                    <a:pt x="0" y="45"/>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9"/>
                    <a:pt x="38" y="84"/>
                    <a:pt x="38" y="91"/>
                  </a:cubicBezTo>
                  <a:cubicBezTo>
                    <a:pt x="38" y="91"/>
                    <a:pt x="38" y="91"/>
                    <a:pt x="38" y="91"/>
                  </a:cubicBezTo>
                  <a:cubicBezTo>
                    <a:pt x="38" y="99"/>
                    <a:pt x="45" y="107"/>
                    <a:pt x="53" y="107"/>
                  </a:cubicBezTo>
                  <a:cubicBezTo>
                    <a:pt x="62" y="107"/>
                    <a:pt x="69" y="99"/>
                    <a:pt x="69" y="91"/>
                  </a:cubicBezTo>
                  <a:cubicBezTo>
                    <a:pt x="69" y="91"/>
                    <a:pt x="69" y="91"/>
                    <a:pt x="69" y="91"/>
                  </a:cubicBezTo>
                  <a:cubicBezTo>
                    <a:pt x="69" y="84"/>
                    <a:pt x="65" y="79"/>
                    <a:pt x="59" y="76"/>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8" name="Freeform 216"/>
            <p:cNvSpPr>
              <a:spLocks/>
            </p:cNvSpPr>
            <p:nvPr/>
          </p:nvSpPr>
          <p:spPr bwMode="auto">
            <a:xfrm>
              <a:off x="9299575" y="892175"/>
              <a:ext cx="85725" cy="85725"/>
            </a:xfrm>
            <a:custGeom>
              <a:avLst/>
              <a:gdLst>
                <a:gd name="T0" fmla="*/ 106 w 106"/>
                <a:gd name="T1" fmla="*/ 53 h 106"/>
                <a:gd name="T2" fmla="*/ 90 w 106"/>
                <a:gd name="T3" fmla="*/ 37 h 106"/>
                <a:gd name="T4" fmla="*/ 90 w 106"/>
                <a:gd name="T5" fmla="*/ 37 h 106"/>
                <a:gd name="T6" fmla="*/ 76 w 106"/>
                <a:gd name="T7" fmla="*/ 47 h 106"/>
                <a:gd name="T8" fmla="*/ 59 w 106"/>
                <a:gd name="T9" fmla="*/ 47 h 106"/>
                <a:gd name="T10" fmla="*/ 59 w 106"/>
                <a:gd name="T11" fmla="*/ 30 h 106"/>
                <a:gd name="T12" fmla="*/ 69 w 106"/>
                <a:gd name="T13" fmla="*/ 16 h 106"/>
                <a:gd name="T14" fmla="*/ 69 w 106"/>
                <a:gd name="T15" fmla="*/ 16 h 106"/>
                <a:gd name="T16" fmla="*/ 53 w 106"/>
                <a:gd name="T17" fmla="*/ 0 h 106"/>
                <a:gd name="T18" fmla="*/ 37 w 106"/>
                <a:gd name="T19" fmla="*/ 16 h 106"/>
                <a:gd name="T20" fmla="*/ 37 w 106"/>
                <a:gd name="T21" fmla="*/ 16 h 106"/>
                <a:gd name="T22" fmla="*/ 47 w 106"/>
                <a:gd name="T23" fmla="*/ 30 h 106"/>
                <a:gd name="T24" fmla="*/ 47 w 106"/>
                <a:gd name="T25" fmla="*/ 47 h 106"/>
                <a:gd name="T26" fmla="*/ 30 w 106"/>
                <a:gd name="T27" fmla="*/ 47 h 106"/>
                <a:gd name="T28" fmla="*/ 15 w 106"/>
                <a:gd name="T29" fmla="*/ 37 h 106"/>
                <a:gd name="T30" fmla="*/ 15 w 106"/>
                <a:gd name="T31" fmla="*/ 37 h 106"/>
                <a:gd name="T32" fmla="*/ 0 w 106"/>
                <a:gd name="T33" fmla="*/ 53 h 106"/>
                <a:gd name="T34" fmla="*/ 15 w 106"/>
                <a:gd name="T35" fmla="*/ 69 h 106"/>
                <a:gd name="T36" fmla="*/ 15 w 106"/>
                <a:gd name="T37" fmla="*/ 69 h 106"/>
                <a:gd name="T38" fmla="*/ 30 w 106"/>
                <a:gd name="T39" fmla="*/ 59 h 106"/>
                <a:gd name="T40" fmla="*/ 47 w 106"/>
                <a:gd name="T41" fmla="*/ 59 h 106"/>
                <a:gd name="T42" fmla="*/ 47 w 106"/>
                <a:gd name="T43" fmla="*/ 76 h 106"/>
                <a:gd name="T44" fmla="*/ 37 w 106"/>
                <a:gd name="T45" fmla="*/ 91 h 106"/>
                <a:gd name="T46" fmla="*/ 37 w 106"/>
                <a:gd name="T47" fmla="*/ 91 h 106"/>
                <a:gd name="T48" fmla="*/ 53 w 106"/>
                <a:gd name="T49" fmla="*/ 106 h 106"/>
                <a:gd name="T50" fmla="*/ 69 w 106"/>
                <a:gd name="T51" fmla="*/ 91 h 106"/>
                <a:gd name="T52" fmla="*/ 69 w 106"/>
                <a:gd name="T53" fmla="*/ 91 h 106"/>
                <a:gd name="T54" fmla="*/ 59 w 106"/>
                <a:gd name="T55" fmla="*/ 76 h 106"/>
                <a:gd name="T56" fmla="*/ 59 w 106"/>
                <a:gd name="T57" fmla="*/ 59 h 106"/>
                <a:gd name="T58" fmla="*/ 76 w 106"/>
                <a:gd name="T59" fmla="*/ 59 h 106"/>
                <a:gd name="T60" fmla="*/ 90 w 106"/>
                <a:gd name="T61" fmla="*/ 69 h 106"/>
                <a:gd name="T62" fmla="*/ 90 w 106"/>
                <a:gd name="T63" fmla="*/ 69 h 106"/>
                <a:gd name="T64" fmla="*/ 106 w 106"/>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6">
                  <a:moveTo>
                    <a:pt x="106" y="53"/>
                  </a:moveTo>
                  <a:cubicBezTo>
                    <a:pt x="106" y="44"/>
                    <a:pt x="99" y="37"/>
                    <a:pt x="90" y="37"/>
                  </a:cubicBezTo>
                  <a:cubicBezTo>
                    <a:pt x="90" y="37"/>
                    <a:pt x="90" y="37"/>
                    <a:pt x="90" y="37"/>
                  </a:cubicBezTo>
                  <a:cubicBezTo>
                    <a:pt x="84" y="37"/>
                    <a:pt x="78"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2"/>
                    <a:pt x="41" y="28"/>
                    <a:pt x="47" y="30"/>
                  </a:cubicBezTo>
                  <a:cubicBezTo>
                    <a:pt x="47" y="47"/>
                    <a:pt x="47" y="47"/>
                    <a:pt x="47" y="47"/>
                  </a:cubicBezTo>
                  <a:cubicBezTo>
                    <a:pt x="30" y="47"/>
                    <a:pt x="30" y="47"/>
                    <a:pt x="30" y="47"/>
                  </a:cubicBezTo>
                  <a:cubicBezTo>
                    <a:pt x="28" y="41"/>
                    <a:pt x="22" y="37"/>
                    <a:pt x="15" y="37"/>
                  </a:cubicBezTo>
                  <a:cubicBezTo>
                    <a:pt x="15" y="37"/>
                    <a:pt x="15" y="37"/>
                    <a:pt x="15" y="37"/>
                  </a:cubicBezTo>
                  <a:cubicBezTo>
                    <a:pt x="7" y="37"/>
                    <a:pt x="0" y="44"/>
                    <a:pt x="0" y="53"/>
                  </a:cubicBezTo>
                  <a:cubicBezTo>
                    <a:pt x="0" y="62"/>
                    <a:pt x="7" y="69"/>
                    <a:pt x="15" y="69"/>
                  </a:cubicBezTo>
                  <a:cubicBezTo>
                    <a:pt x="15" y="69"/>
                    <a:pt x="15" y="69"/>
                    <a:pt x="15" y="69"/>
                  </a:cubicBezTo>
                  <a:cubicBezTo>
                    <a:pt x="22" y="69"/>
                    <a:pt x="28" y="65"/>
                    <a:pt x="30" y="59"/>
                  </a:cubicBezTo>
                  <a:cubicBezTo>
                    <a:pt x="47" y="59"/>
                    <a:pt x="47" y="59"/>
                    <a:pt x="47" y="59"/>
                  </a:cubicBezTo>
                  <a:cubicBezTo>
                    <a:pt x="47" y="76"/>
                    <a:pt x="47" y="76"/>
                    <a:pt x="47" y="76"/>
                  </a:cubicBezTo>
                  <a:cubicBezTo>
                    <a:pt x="41" y="78"/>
                    <a:pt x="37" y="84"/>
                    <a:pt x="37" y="91"/>
                  </a:cubicBezTo>
                  <a:cubicBezTo>
                    <a:pt x="37" y="91"/>
                    <a:pt x="37" y="91"/>
                    <a:pt x="37" y="91"/>
                  </a:cubicBezTo>
                  <a:cubicBezTo>
                    <a:pt x="37" y="99"/>
                    <a:pt x="44" y="106"/>
                    <a:pt x="53" y="106"/>
                  </a:cubicBezTo>
                  <a:cubicBezTo>
                    <a:pt x="62" y="106"/>
                    <a:pt x="69" y="99"/>
                    <a:pt x="69" y="91"/>
                  </a:cubicBezTo>
                  <a:cubicBezTo>
                    <a:pt x="69" y="91"/>
                    <a:pt x="69" y="91"/>
                    <a:pt x="69" y="91"/>
                  </a:cubicBezTo>
                  <a:cubicBezTo>
                    <a:pt x="69" y="84"/>
                    <a:pt x="65" y="78"/>
                    <a:pt x="59" y="76"/>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9" name="Freeform 217"/>
            <p:cNvSpPr>
              <a:spLocks/>
            </p:cNvSpPr>
            <p:nvPr/>
          </p:nvSpPr>
          <p:spPr bwMode="auto">
            <a:xfrm>
              <a:off x="9467850" y="892175"/>
              <a:ext cx="85725"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70 w 107"/>
                <a:gd name="T13" fmla="*/ 16 h 106"/>
                <a:gd name="T14" fmla="*/ 70 w 107"/>
                <a:gd name="T15" fmla="*/ 16 h 106"/>
                <a:gd name="T16" fmla="*/ 54 w 107"/>
                <a:gd name="T17" fmla="*/ 0 h 106"/>
                <a:gd name="T18" fmla="*/ 38 w 107"/>
                <a:gd name="T19" fmla="*/ 16 h 106"/>
                <a:gd name="T20" fmla="*/ 38 w 107"/>
                <a:gd name="T21" fmla="*/ 16 h 106"/>
                <a:gd name="T22" fmla="*/ 48 w 107"/>
                <a:gd name="T23" fmla="*/ 30 h 106"/>
                <a:gd name="T24" fmla="*/ 48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8 w 107"/>
                <a:gd name="T41" fmla="*/ 59 h 106"/>
                <a:gd name="T42" fmla="*/ 48 w 107"/>
                <a:gd name="T43" fmla="*/ 76 h 106"/>
                <a:gd name="T44" fmla="*/ 38 w 107"/>
                <a:gd name="T45" fmla="*/ 91 h 106"/>
                <a:gd name="T46" fmla="*/ 38 w 107"/>
                <a:gd name="T47" fmla="*/ 91 h 106"/>
                <a:gd name="T48" fmla="*/ 54 w 107"/>
                <a:gd name="T49" fmla="*/ 106 h 106"/>
                <a:gd name="T50" fmla="*/ 70 w 107"/>
                <a:gd name="T51" fmla="*/ 91 h 106"/>
                <a:gd name="T52" fmla="*/ 70 w 107"/>
                <a:gd name="T53" fmla="*/ 91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5" y="37"/>
                    <a:pt x="79" y="41"/>
                    <a:pt x="76" y="47"/>
                  </a:cubicBezTo>
                  <a:cubicBezTo>
                    <a:pt x="60" y="47"/>
                    <a:pt x="60" y="47"/>
                    <a:pt x="60" y="47"/>
                  </a:cubicBezTo>
                  <a:cubicBezTo>
                    <a:pt x="60" y="30"/>
                    <a:pt x="60" y="30"/>
                    <a:pt x="60" y="30"/>
                  </a:cubicBezTo>
                  <a:cubicBezTo>
                    <a:pt x="66" y="28"/>
                    <a:pt x="70" y="22"/>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2"/>
                    <a:pt x="42" y="28"/>
                    <a:pt x="48" y="30"/>
                  </a:cubicBezTo>
                  <a:cubicBezTo>
                    <a:pt x="48" y="47"/>
                    <a:pt x="48" y="47"/>
                    <a:pt x="48" y="47"/>
                  </a:cubicBezTo>
                  <a:cubicBezTo>
                    <a:pt x="31" y="47"/>
                    <a:pt x="31" y="47"/>
                    <a:pt x="31" y="47"/>
                  </a:cubicBezTo>
                  <a:cubicBezTo>
                    <a:pt x="29" y="41"/>
                    <a:pt x="23" y="37"/>
                    <a:pt x="16" y="37"/>
                  </a:cubicBezTo>
                  <a:cubicBezTo>
                    <a:pt x="16" y="37"/>
                    <a:pt x="16" y="37"/>
                    <a:pt x="16" y="37"/>
                  </a:cubicBezTo>
                  <a:cubicBezTo>
                    <a:pt x="8" y="37"/>
                    <a:pt x="0" y="44"/>
                    <a:pt x="0" y="53"/>
                  </a:cubicBezTo>
                  <a:cubicBezTo>
                    <a:pt x="0" y="62"/>
                    <a:pt x="8" y="69"/>
                    <a:pt x="16" y="69"/>
                  </a:cubicBezTo>
                  <a:cubicBezTo>
                    <a:pt x="16" y="69"/>
                    <a:pt x="16" y="69"/>
                    <a:pt x="16" y="69"/>
                  </a:cubicBezTo>
                  <a:cubicBezTo>
                    <a:pt x="23" y="69"/>
                    <a:pt x="29" y="65"/>
                    <a:pt x="31" y="59"/>
                  </a:cubicBezTo>
                  <a:cubicBezTo>
                    <a:pt x="48" y="59"/>
                    <a:pt x="48" y="59"/>
                    <a:pt x="48" y="59"/>
                  </a:cubicBezTo>
                  <a:cubicBezTo>
                    <a:pt x="48" y="76"/>
                    <a:pt x="48" y="76"/>
                    <a:pt x="48" y="76"/>
                  </a:cubicBezTo>
                  <a:cubicBezTo>
                    <a:pt x="42" y="78"/>
                    <a:pt x="38" y="84"/>
                    <a:pt x="38" y="91"/>
                  </a:cubicBezTo>
                  <a:cubicBezTo>
                    <a:pt x="38" y="91"/>
                    <a:pt x="38" y="91"/>
                    <a:pt x="38" y="91"/>
                  </a:cubicBezTo>
                  <a:cubicBezTo>
                    <a:pt x="38" y="99"/>
                    <a:pt x="45" y="106"/>
                    <a:pt x="54" y="106"/>
                  </a:cubicBezTo>
                  <a:cubicBezTo>
                    <a:pt x="62" y="106"/>
                    <a:pt x="70" y="99"/>
                    <a:pt x="70" y="91"/>
                  </a:cubicBezTo>
                  <a:cubicBezTo>
                    <a:pt x="70" y="91"/>
                    <a:pt x="70" y="91"/>
                    <a:pt x="70" y="91"/>
                  </a:cubicBezTo>
                  <a:cubicBezTo>
                    <a:pt x="70" y="84"/>
                    <a:pt x="66" y="78"/>
                    <a:pt x="60" y="76"/>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0" name="Freeform 218"/>
            <p:cNvSpPr>
              <a:spLocks/>
            </p:cNvSpPr>
            <p:nvPr/>
          </p:nvSpPr>
          <p:spPr bwMode="auto">
            <a:xfrm>
              <a:off x="9636125" y="892175"/>
              <a:ext cx="87313"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69 w 107"/>
                <a:gd name="T13" fmla="*/ 16 h 106"/>
                <a:gd name="T14" fmla="*/ 69 w 107"/>
                <a:gd name="T15" fmla="*/ 16 h 106"/>
                <a:gd name="T16" fmla="*/ 54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1 h 106"/>
                <a:gd name="T46" fmla="*/ 38 w 107"/>
                <a:gd name="T47" fmla="*/ 91 h 106"/>
                <a:gd name="T48" fmla="*/ 54 w 107"/>
                <a:gd name="T49" fmla="*/ 106 h 106"/>
                <a:gd name="T50" fmla="*/ 69 w 107"/>
                <a:gd name="T51" fmla="*/ 91 h 106"/>
                <a:gd name="T52" fmla="*/ 69 w 107"/>
                <a:gd name="T53" fmla="*/ 91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4" y="37"/>
                    <a:pt x="79" y="41"/>
                    <a:pt x="76" y="47"/>
                  </a:cubicBezTo>
                  <a:cubicBezTo>
                    <a:pt x="60" y="47"/>
                    <a:pt x="60" y="47"/>
                    <a:pt x="60" y="47"/>
                  </a:cubicBezTo>
                  <a:cubicBezTo>
                    <a:pt x="60" y="30"/>
                    <a:pt x="60" y="30"/>
                    <a:pt x="60" y="30"/>
                  </a:cubicBezTo>
                  <a:cubicBezTo>
                    <a:pt x="65" y="28"/>
                    <a:pt x="69" y="22"/>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1"/>
                  </a:cubicBezTo>
                  <a:cubicBezTo>
                    <a:pt x="38" y="91"/>
                    <a:pt x="38" y="91"/>
                    <a:pt x="38" y="91"/>
                  </a:cubicBezTo>
                  <a:cubicBezTo>
                    <a:pt x="38" y="99"/>
                    <a:pt x="45" y="106"/>
                    <a:pt x="54" y="106"/>
                  </a:cubicBezTo>
                  <a:cubicBezTo>
                    <a:pt x="62" y="106"/>
                    <a:pt x="69" y="99"/>
                    <a:pt x="69" y="91"/>
                  </a:cubicBezTo>
                  <a:cubicBezTo>
                    <a:pt x="69" y="91"/>
                    <a:pt x="69" y="91"/>
                    <a:pt x="69" y="91"/>
                  </a:cubicBezTo>
                  <a:cubicBezTo>
                    <a:pt x="69" y="84"/>
                    <a:pt x="65" y="78"/>
                    <a:pt x="60" y="76"/>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1" name="Freeform 219"/>
            <p:cNvSpPr>
              <a:spLocks/>
            </p:cNvSpPr>
            <p:nvPr/>
          </p:nvSpPr>
          <p:spPr bwMode="auto">
            <a:xfrm>
              <a:off x="9804400" y="892175"/>
              <a:ext cx="87313" cy="85725"/>
            </a:xfrm>
            <a:custGeom>
              <a:avLst/>
              <a:gdLst>
                <a:gd name="T0" fmla="*/ 107 w 107"/>
                <a:gd name="T1" fmla="*/ 53 h 106"/>
                <a:gd name="T2" fmla="*/ 91 w 107"/>
                <a:gd name="T3" fmla="*/ 37 h 106"/>
                <a:gd name="T4" fmla="*/ 91 w 107"/>
                <a:gd name="T5" fmla="*/ 37 h 106"/>
                <a:gd name="T6" fmla="*/ 76 w 107"/>
                <a:gd name="T7" fmla="*/ 47 h 106"/>
                <a:gd name="T8" fmla="*/ 59 w 107"/>
                <a:gd name="T9" fmla="*/ 47 h 106"/>
                <a:gd name="T10" fmla="*/ 59 w 107"/>
                <a:gd name="T11" fmla="*/ 30 h 106"/>
                <a:gd name="T12" fmla="*/ 69 w 107"/>
                <a:gd name="T13" fmla="*/ 16 h 106"/>
                <a:gd name="T14" fmla="*/ 69 w 107"/>
                <a:gd name="T15" fmla="*/ 16 h 106"/>
                <a:gd name="T16" fmla="*/ 53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1 h 106"/>
                <a:gd name="T46" fmla="*/ 38 w 107"/>
                <a:gd name="T47" fmla="*/ 91 h 106"/>
                <a:gd name="T48" fmla="*/ 53 w 107"/>
                <a:gd name="T49" fmla="*/ 106 h 106"/>
                <a:gd name="T50" fmla="*/ 69 w 107"/>
                <a:gd name="T51" fmla="*/ 91 h 106"/>
                <a:gd name="T52" fmla="*/ 69 w 107"/>
                <a:gd name="T53" fmla="*/ 91 h 106"/>
                <a:gd name="T54" fmla="*/ 59 w 107"/>
                <a:gd name="T55" fmla="*/ 76 h 106"/>
                <a:gd name="T56" fmla="*/ 59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99" y="37"/>
                    <a:pt x="91" y="37"/>
                  </a:cubicBezTo>
                  <a:cubicBezTo>
                    <a:pt x="91" y="37"/>
                    <a:pt x="91" y="37"/>
                    <a:pt x="91" y="37"/>
                  </a:cubicBezTo>
                  <a:cubicBezTo>
                    <a:pt x="84" y="37"/>
                    <a:pt x="79"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1"/>
                  </a:cubicBezTo>
                  <a:cubicBezTo>
                    <a:pt x="38" y="91"/>
                    <a:pt x="38" y="91"/>
                    <a:pt x="38" y="91"/>
                  </a:cubicBezTo>
                  <a:cubicBezTo>
                    <a:pt x="38" y="99"/>
                    <a:pt x="45" y="106"/>
                    <a:pt x="53" y="106"/>
                  </a:cubicBezTo>
                  <a:cubicBezTo>
                    <a:pt x="62" y="106"/>
                    <a:pt x="69" y="99"/>
                    <a:pt x="69" y="91"/>
                  </a:cubicBezTo>
                  <a:cubicBezTo>
                    <a:pt x="69" y="91"/>
                    <a:pt x="69" y="91"/>
                    <a:pt x="69" y="91"/>
                  </a:cubicBezTo>
                  <a:cubicBezTo>
                    <a:pt x="69" y="84"/>
                    <a:pt x="65" y="78"/>
                    <a:pt x="59" y="76"/>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2" name="Freeform 220"/>
            <p:cNvSpPr>
              <a:spLocks/>
            </p:cNvSpPr>
            <p:nvPr/>
          </p:nvSpPr>
          <p:spPr bwMode="auto">
            <a:xfrm>
              <a:off x="9299575" y="1060450"/>
              <a:ext cx="85725" cy="85725"/>
            </a:xfrm>
            <a:custGeom>
              <a:avLst/>
              <a:gdLst>
                <a:gd name="T0" fmla="*/ 106 w 106"/>
                <a:gd name="T1" fmla="*/ 53 h 106"/>
                <a:gd name="T2" fmla="*/ 90 w 106"/>
                <a:gd name="T3" fmla="*/ 37 h 106"/>
                <a:gd name="T4" fmla="*/ 90 w 106"/>
                <a:gd name="T5" fmla="*/ 37 h 106"/>
                <a:gd name="T6" fmla="*/ 76 w 106"/>
                <a:gd name="T7" fmla="*/ 47 h 106"/>
                <a:gd name="T8" fmla="*/ 59 w 106"/>
                <a:gd name="T9" fmla="*/ 47 h 106"/>
                <a:gd name="T10" fmla="*/ 59 w 106"/>
                <a:gd name="T11" fmla="*/ 30 h 106"/>
                <a:gd name="T12" fmla="*/ 69 w 106"/>
                <a:gd name="T13" fmla="*/ 16 h 106"/>
                <a:gd name="T14" fmla="*/ 69 w 106"/>
                <a:gd name="T15" fmla="*/ 16 h 106"/>
                <a:gd name="T16" fmla="*/ 53 w 106"/>
                <a:gd name="T17" fmla="*/ 0 h 106"/>
                <a:gd name="T18" fmla="*/ 37 w 106"/>
                <a:gd name="T19" fmla="*/ 16 h 106"/>
                <a:gd name="T20" fmla="*/ 37 w 106"/>
                <a:gd name="T21" fmla="*/ 16 h 106"/>
                <a:gd name="T22" fmla="*/ 47 w 106"/>
                <a:gd name="T23" fmla="*/ 30 h 106"/>
                <a:gd name="T24" fmla="*/ 47 w 106"/>
                <a:gd name="T25" fmla="*/ 47 h 106"/>
                <a:gd name="T26" fmla="*/ 30 w 106"/>
                <a:gd name="T27" fmla="*/ 47 h 106"/>
                <a:gd name="T28" fmla="*/ 15 w 106"/>
                <a:gd name="T29" fmla="*/ 37 h 106"/>
                <a:gd name="T30" fmla="*/ 15 w 106"/>
                <a:gd name="T31" fmla="*/ 37 h 106"/>
                <a:gd name="T32" fmla="*/ 0 w 106"/>
                <a:gd name="T33" fmla="*/ 53 h 106"/>
                <a:gd name="T34" fmla="*/ 15 w 106"/>
                <a:gd name="T35" fmla="*/ 69 h 106"/>
                <a:gd name="T36" fmla="*/ 15 w 106"/>
                <a:gd name="T37" fmla="*/ 69 h 106"/>
                <a:gd name="T38" fmla="*/ 30 w 106"/>
                <a:gd name="T39" fmla="*/ 59 h 106"/>
                <a:gd name="T40" fmla="*/ 47 w 106"/>
                <a:gd name="T41" fmla="*/ 59 h 106"/>
                <a:gd name="T42" fmla="*/ 47 w 106"/>
                <a:gd name="T43" fmla="*/ 76 h 106"/>
                <a:gd name="T44" fmla="*/ 37 w 106"/>
                <a:gd name="T45" fmla="*/ 90 h 106"/>
                <a:gd name="T46" fmla="*/ 37 w 106"/>
                <a:gd name="T47" fmla="*/ 90 h 106"/>
                <a:gd name="T48" fmla="*/ 53 w 106"/>
                <a:gd name="T49" fmla="*/ 106 h 106"/>
                <a:gd name="T50" fmla="*/ 69 w 106"/>
                <a:gd name="T51" fmla="*/ 90 h 106"/>
                <a:gd name="T52" fmla="*/ 69 w 106"/>
                <a:gd name="T53" fmla="*/ 90 h 106"/>
                <a:gd name="T54" fmla="*/ 59 w 106"/>
                <a:gd name="T55" fmla="*/ 76 h 106"/>
                <a:gd name="T56" fmla="*/ 59 w 106"/>
                <a:gd name="T57" fmla="*/ 59 h 106"/>
                <a:gd name="T58" fmla="*/ 76 w 106"/>
                <a:gd name="T59" fmla="*/ 59 h 106"/>
                <a:gd name="T60" fmla="*/ 90 w 106"/>
                <a:gd name="T61" fmla="*/ 69 h 106"/>
                <a:gd name="T62" fmla="*/ 90 w 106"/>
                <a:gd name="T63" fmla="*/ 69 h 106"/>
                <a:gd name="T64" fmla="*/ 106 w 106"/>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6">
                  <a:moveTo>
                    <a:pt x="106" y="53"/>
                  </a:moveTo>
                  <a:cubicBezTo>
                    <a:pt x="106" y="44"/>
                    <a:pt x="99" y="37"/>
                    <a:pt x="90" y="37"/>
                  </a:cubicBezTo>
                  <a:cubicBezTo>
                    <a:pt x="90" y="37"/>
                    <a:pt x="90" y="37"/>
                    <a:pt x="90" y="37"/>
                  </a:cubicBezTo>
                  <a:cubicBezTo>
                    <a:pt x="84" y="37"/>
                    <a:pt x="78"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2"/>
                    <a:pt x="41" y="28"/>
                    <a:pt x="47" y="30"/>
                  </a:cubicBezTo>
                  <a:cubicBezTo>
                    <a:pt x="47" y="47"/>
                    <a:pt x="47" y="47"/>
                    <a:pt x="47" y="47"/>
                  </a:cubicBezTo>
                  <a:cubicBezTo>
                    <a:pt x="30" y="47"/>
                    <a:pt x="30" y="47"/>
                    <a:pt x="30" y="47"/>
                  </a:cubicBezTo>
                  <a:cubicBezTo>
                    <a:pt x="28" y="41"/>
                    <a:pt x="22" y="37"/>
                    <a:pt x="15" y="37"/>
                  </a:cubicBezTo>
                  <a:cubicBezTo>
                    <a:pt x="15" y="37"/>
                    <a:pt x="15" y="37"/>
                    <a:pt x="15" y="37"/>
                  </a:cubicBezTo>
                  <a:cubicBezTo>
                    <a:pt x="7" y="37"/>
                    <a:pt x="0" y="44"/>
                    <a:pt x="0" y="53"/>
                  </a:cubicBezTo>
                  <a:cubicBezTo>
                    <a:pt x="0" y="62"/>
                    <a:pt x="7" y="69"/>
                    <a:pt x="15" y="69"/>
                  </a:cubicBezTo>
                  <a:cubicBezTo>
                    <a:pt x="15" y="69"/>
                    <a:pt x="15" y="69"/>
                    <a:pt x="15" y="69"/>
                  </a:cubicBezTo>
                  <a:cubicBezTo>
                    <a:pt x="22" y="69"/>
                    <a:pt x="28" y="65"/>
                    <a:pt x="30" y="59"/>
                  </a:cubicBezTo>
                  <a:cubicBezTo>
                    <a:pt x="47" y="59"/>
                    <a:pt x="47" y="59"/>
                    <a:pt x="47" y="59"/>
                  </a:cubicBezTo>
                  <a:cubicBezTo>
                    <a:pt x="47" y="76"/>
                    <a:pt x="47" y="76"/>
                    <a:pt x="47" y="76"/>
                  </a:cubicBezTo>
                  <a:cubicBezTo>
                    <a:pt x="41" y="78"/>
                    <a:pt x="37" y="84"/>
                    <a:pt x="37" y="90"/>
                  </a:cubicBezTo>
                  <a:cubicBezTo>
                    <a:pt x="37" y="90"/>
                    <a:pt x="37" y="90"/>
                    <a:pt x="37" y="90"/>
                  </a:cubicBezTo>
                  <a:cubicBezTo>
                    <a:pt x="37" y="99"/>
                    <a:pt x="44" y="106"/>
                    <a:pt x="53" y="106"/>
                  </a:cubicBezTo>
                  <a:cubicBezTo>
                    <a:pt x="62" y="106"/>
                    <a:pt x="69" y="99"/>
                    <a:pt x="69" y="90"/>
                  </a:cubicBezTo>
                  <a:cubicBezTo>
                    <a:pt x="69" y="90"/>
                    <a:pt x="69" y="90"/>
                    <a:pt x="69" y="90"/>
                  </a:cubicBezTo>
                  <a:cubicBezTo>
                    <a:pt x="69" y="84"/>
                    <a:pt x="65" y="78"/>
                    <a:pt x="59" y="76"/>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3" name="Freeform 221"/>
            <p:cNvSpPr>
              <a:spLocks/>
            </p:cNvSpPr>
            <p:nvPr/>
          </p:nvSpPr>
          <p:spPr bwMode="auto">
            <a:xfrm>
              <a:off x="9467850" y="1060450"/>
              <a:ext cx="85725"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70 w 107"/>
                <a:gd name="T13" fmla="*/ 16 h 106"/>
                <a:gd name="T14" fmla="*/ 70 w 107"/>
                <a:gd name="T15" fmla="*/ 16 h 106"/>
                <a:gd name="T16" fmla="*/ 54 w 107"/>
                <a:gd name="T17" fmla="*/ 0 h 106"/>
                <a:gd name="T18" fmla="*/ 38 w 107"/>
                <a:gd name="T19" fmla="*/ 16 h 106"/>
                <a:gd name="T20" fmla="*/ 38 w 107"/>
                <a:gd name="T21" fmla="*/ 16 h 106"/>
                <a:gd name="T22" fmla="*/ 48 w 107"/>
                <a:gd name="T23" fmla="*/ 30 h 106"/>
                <a:gd name="T24" fmla="*/ 48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8 w 107"/>
                <a:gd name="T41" fmla="*/ 59 h 106"/>
                <a:gd name="T42" fmla="*/ 48 w 107"/>
                <a:gd name="T43" fmla="*/ 76 h 106"/>
                <a:gd name="T44" fmla="*/ 38 w 107"/>
                <a:gd name="T45" fmla="*/ 90 h 106"/>
                <a:gd name="T46" fmla="*/ 38 w 107"/>
                <a:gd name="T47" fmla="*/ 90 h 106"/>
                <a:gd name="T48" fmla="*/ 54 w 107"/>
                <a:gd name="T49" fmla="*/ 106 h 106"/>
                <a:gd name="T50" fmla="*/ 70 w 107"/>
                <a:gd name="T51" fmla="*/ 90 h 106"/>
                <a:gd name="T52" fmla="*/ 70 w 107"/>
                <a:gd name="T53" fmla="*/ 90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5" y="37"/>
                    <a:pt x="79" y="41"/>
                    <a:pt x="76" y="47"/>
                  </a:cubicBezTo>
                  <a:cubicBezTo>
                    <a:pt x="60" y="47"/>
                    <a:pt x="60" y="47"/>
                    <a:pt x="60" y="47"/>
                  </a:cubicBezTo>
                  <a:cubicBezTo>
                    <a:pt x="60" y="30"/>
                    <a:pt x="60" y="30"/>
                    <a:pt x="60" y="30"/>
                  </a:cubicBezTo>
                  <a:cubicBezTo>
                    <a:pt x="66" y="28"/>
                    <a:pt x="70" y="22"/>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2"/>
                    <a:pt x="42" y="28"/>
                    <a:pt x="48" y="30"/>
                  </a:cubicBezTo>
                  <a:cubicBezTo>
                    <a:pt x="48" y="47"/>
                    <a:pt x="48" y="47"/>
                    <a:pt x="48" y="47"/>
                  </a:cubicBezTo>
                  <a:cubicBezTo>
                    <a:pt x="31" y="47"/>
                    <a:pt x="31" y="47"/>
                    <a:pt x="31" y="47"/>
                  </a:cubicBezTo>
                  <a:cubicBezTo>
                    <a:pt x="29" y="41"/>
                    <a:pt x="23" y="37"/>
                    <a:pt x="16" y="37"/>
                  </a:cubicBezTo>
                  <a:cubicBezTo>
                    <a:pt x="16" y="37"/>
                    <a:pt x="16" y="37"/>
                    <a:pt x="16" y="37"/>
                  </a:cubicBezTo>
                  <a:cubicBezTo>
                    <a:pt x="8" y="37"/>
                    <a:pt x="0" y="44"/>
                    <a:pt x="0" y="53"/>
                  </a:cubicBezTo>
                  <a:cubicBezTo>
                    <a:pt x="0" y="62"/>
                    <a:pt x="8" y="69"/>
                    <a:pt x="16" y="69"/>
                  </a:cubicBezTo>
                  <a:cubicBezTo>
                    <a:pt x="16" y="69"/>
                    <a:pt x="16" y="69"/>
                    <a:pt x="16" y="69"/>
                  </a:cubicBezTo>
                  <a:cubicBezTo>
                    <a:pt x="23" y="69"/>
                    <a:pt x="29" y="65"/>
                    <a:pt x="31" y="59"/>
                  </a:cubicBezTo>
                  <a:cubicBezTo>
                    <a:pt x="48" y="59"/>
                    <a:pt x="48" y="59"/>
                    <a:pt x="48" y="59"/>
                  </a:cubicBezTo>
                  <a:cubicBezTo>
                    <a:pt x="48" y="76"/>
                    <a:pt x="48" y="76"/>
                    <a:pt x="48" y="76"/>
                  </a:cubicBezTo>
                  <a:cubicBezTo>
                    <a:pt x="42" y="78"/>
                    <a:pt x="38" y="84"/>
                    <a:pt x="38" y="90"/>
                  </a:cubicBezTo>
                  <a:cubicBezTo>
                    <a:pt x="38" y="90"/>
                    <a:pt x="38" y="90"/>
                    <a:pt x="38" y="90"/>
                  </a:cubicBezTo>
                  <a:cubicBezTo>
                    <a:pt x="38" y="99"/>
                    <a:pt x="45" y="106"/>
                    <a:pt x="54" y="106"/>
                  </a:cubicBezTo>
                  <a:cubicBezTo>
                    <a:pt x="62" y="106"/>
                    <a:pt x="70" y="99"/>
                    <a:pt x="70" y="90"/>
                  </a:cubicBezTo>
                  <a:cubicBezTo>
                    <a:pt x="70" y="90"/>
                    <a:pt x="70" y="90"/>
                    <a:pt x="70" y="90"/>
                  </a:cubicBezTo>
                  <a:cubicBezTo>
                    <a:pt x="70" y="84"/>
                    <a:pt x="66" y="78"/>
                    <a:pt x="60" y="76"/>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4" name="Freeform 222"/>
            <p:cNvSpPr>
              <a:spLocks/>
            </p:cNvSpPr>
            <p:nvPr/>
          </p:nvSpPr>
          <p:spPr bwMode="auto">
            <a:xfrm>
              <a:off x="9636125" y="1060450"/>
              <a:ext cx="87313"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69 w 107"/>
                <a:gd name="T13" fmla="*/ 16 h 106"/>
                <a:gd name="T14" fmla="*/ 69 w 107"/>
                <a:gd name="T15" fmla="*/ 16 h 106"/>
                <a:gd name="T16" fmla="*/ 54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0 h 106"/>
                <a:gd name="T46" fmla="*/ 38 w 107"/>
                <a:gd name="T47" fmla="*/ 90 h 106"/>
                <a:gd name="T48" fmla="*/ 54 w 107"/>
                <a:gd name="T49" fmla="*/ 106 h 106"/>
                <a:gd name="T50" fmla="*/ 69 w 107"/>
                <a:gd name="T51" fmla="*/ 90 h 106"/>
                <a:gd name="T52" fmla="*/ 69 w 107"/>
                <a:gd name="T53" fmla="*/ 90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4" y="37"/>
                    <a:pt x="79" y="41"/>
                    <a:pt x="76" y="47"/>
                  </a:cubicBezTo>
                  <a:cubicBezTo>
                    <a:pt x="60" y="47"/>
                    <a:pt x="60" y="47"/>
                    <a:pt x="60" y="47"/>
                  </a:cubicBezTo>
                  <a:cubicBezTo>
                    <a:pt x="60" y="30"/>
                    <a:pt x="60" y="30"/>
                    <a:pt x="60" y="30"/>
                  </a:cubicBezTo>
                  <a:cubicBezTo>
                    <a:pt x="65" y="28"/>
                    <a:pt x="69" y="22"/>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0"/>
                  </a:cubicBezTo>
                  <a:cubicBezTo>
                    <a:pt x="38" y="90"/>
                    <a:pt x="38" y="90"/>
                    <a:pt x="38" y="90"/>
                  </a:cubicBezTo>
                  <a:cubicBezTo>
                    <a:pt x="38" y="99"/>
                    <a:pt x="45" y="106"/>
                    <a:pt x="54" y="106"/>
                  </a:cubicBezTo>
                  <a:cubicBezTo>
                    <a:pt x="62" y="106"/>
                    <a:pt x="69" y="99"/>
                    <a:pt x="69" y="90"/>
                  </a:cubicBezTo>
                  <a:cubicBezTo>
                    <a:pt x="69" y="90"/>
                    <a:pt x="69" y="90"/>
                    <a:pt x="69" y="90"/>
                  </a:cubicBezTo>
                  <a:cubicBezTo>
                    <a:pt x="69" y="84"/>
                    <a:pt x="65" y="78"/>
                    <a:pt x="60" y="76"/>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5" name="Freeform 223"/>
            <p:cNvSpPr>
              <a:spLocks/>
            </p:cNvSpPr>
            <p:nvPr/>
          </p:nvSpPr>
          <p:spPr bwMode="auto">
            <a:xfrm>
              <a:off x="9804400" y="1060450"/>
              <a:ext cx="87313" cy="85725"/>
            </a:xfrm>
            <a:custGeom>
              <a:avLst/>
              <a:gdLst>
                <a:gd name="T0" fmla="*/ 107 w 107"/>
                <a:gd name="T1" fmla="*/ 53 h 106"/>
                <a:gd name="T2" fmla="*/ 91 w 107"/>
                <a:gd name="T3" fmla="*/ 37 h 106"/>
                <a:gd name="T4" fmla="*/ 91 w 107"/>
                <a:gd name="T5" fmla="*/ 37 h 106"/>
                <a:gd name="T6" fmla="*/ 76 w 107"/>
                <a:gd name="T7" fmla="*/ 47 h 106"/>
                <a:gd name="T8" fmla="*/ 59 w 107"/>
                <a:gd name="T9" fmla="*/ 47 h 106"/>
                <a:gd name="T10" fmla="*/ 59 w 107"/>
                <a:gd name="T11" fmla="*/ 30 h 106"/>
                <a:gd name="T12" fmla="*/ 69 w 107"/>
                <a:gd name="T13" fmla="*/ 16 h 106"/>
                <a:gd name="T14" fmla="*/ 69 w 107"/>
                <a:gd name="T15" fmla="*/ 16 h 106"/>
                <a:gd name="T16" fmla="*/ 53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0 h 106"/>
                <a:gd name="T46" fmla="*/ 38 w 107"/>
                <a:gd name="T47" fmla="*/ 90 h 106"/>
                <a:gd name="T48" fmla="*/ 53 w 107"/>
                <a:gd name="T49" fmla="*/ 106 h 106"/>
                <a:gd name="T50" fmla="*/ 69 w 107"/>
                <a:gd name="T51" fmla="*/ 90 h 106"/>
                <a:gd name="T52" fmla="*/ 69 w 107"/>
                <a:gd name="T53" fmla="*/ 90 h 106"/>
                <a:gd name="T54" fmla="*/ 59 w 107"/>
                <a:gd name="T55" fmla="*/ 76 h 106"/>
                <a:gd name="T56" fmla="*/ 59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99" y="37"/>
                    <a:pt x="91" y="37"/>
                  </a:cubicBezTo>
                  <a:cubicBezTo>
                    <a:pt x="91" y="37"/>
                    <a:pt x="91" y="37"/>
                    <a:pt x="91" y="37"/>
                  </a:cubicBezTo>
                  <a:cubicBezTo>
                    <a:pt x="84" y="37"/>
                    <a:pt x="79"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0"/>
                  </a:cubicBezTo>
                  <a:cubicBezTo>
                    <a:pt x="38" y="90"/>
                    <a:pt x="38" y="90"/>
                    <a:pt x="38" y="90"/>
                  </a:cubicBezTo>
                  <a:cubicBezTo>
                    <a:pt x="38" y="99"/>
                    <a:pt x="45" y="106"/>
                    <a:pt x="53" y="106"/>
                  </a:cubicBezTo>
                  <a:cubicBezTo>
                    <a:pt x="62" y="106"/>
                    <a:pt x="69" y="99"/>
                    <a:pt x="69" y="90"/>
                  </a:cubicBezTo>
                  <a:cubicBezTo>
                    <a:pt x="69" y="90"/>
                    <a:pt x="69" y="90"/>
                    <a:pt x="69" y="90"/>
                  </a:cubicBezTo>
                  <a:cubicBezTo>
                    <a:pt x="69" y="84"/>
                    <a:pt x="65" y="78"/>
                    <a:pt x="59" y="76"/>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6" name="Freeform 224"/>
            <p:cNvSpPr>
              <a:spLocks/>
            </p:cNvSpPr>
            <p:nvPr/>
          </p:nvSpPr>
          <p:spPr bwMode="auto">
            <a:xfrm>
              <a:off x="9299575" y="1230313"/>
              <a:ext cx="85725" cy="85725"/>
            </a:xfrm>
            <a:custGeom>
              <a:avLst/>
              <a:gdLst>
                <a:gd name="T0" fmla="*/ 106 w 106"/>
                <a:gd name="T1" fmla="*/ 53 h 106"/>
                <a:gd name="T2" fmla="*/ 90 w 106"/>
                <a:gd name="T3" fmla="*/ 37 h 106"/>
                <a:gd name="T4" fmla="*/ 90 w 106"/>
                <a:gd name="T5" fmla="*/ 37 h 106"/>
                <a:gd name="T6" fmla="*/ 76 w 106"/>
                <a:gd name="T7" fmla="*/ 47 h 106"/>
                <a:gd name="T8" fmla="*/ 59 w 106"/>
                <a:gd name="T9" fmla="*/ 47 h 106"/>
                <a:gd name="T10" fmla="*/ 59 w 106"/>
                <a:gd name="T11" fmla="*/ 30 h 106"/>
                <a:gd name="T12" fmla="*/ 69 w 106"/>
                <a:gd name="T13" fmla="*/ 15 h 106"/>
                <a:gd name="T14" fmla="*/ 69 w 106"/>
                <a:gd name="T15" fmla="*/ 15 h 106"/>
                <a:gd name="T16" fmla="*/ 53 w 106"/>
                <a:gd name="T17" fmla="*/ 0 h 106"/>
                <a:gd name="T18" fmla="*/ 37 w 106"/>
                <a:gd name="T19" fmla="*/ 15 h 106"/>
                <a:gd name="T20" fmla="*/ 37 w 106"/>
                <a:gd name="T21" fmla="*/ 15 h 106"/>
                <a:gd name="T22" fmla="*/ 47 w 106"/>
                <a:gd name="T23" fmla="*/ 30 h 106"/>
                <a:gd name="T24" fmla="*/ 47 w 106"/>
                <a:gd name="T25" fmla="*/ 47 h 106"/>
                <a:gd name="T26" fmla="*/ 30 w 106"/>
                <a:gd name="T27" fmla="*/ 47 h 106"/>
                <a:gd name="T28" fmla="*/ 15 w 106"/>
                <a:gd name="T29" fmla="*/ 37 h 106"/>
                <a:gd name="T30" fmla="*/ 15 w 106"/>
                <a:gd name="T31" fmla="*/ 37 h 106"/>
                <a:gd name="T32" fmla="*/ 0 w 106"/>
                <a:gd name="T33" fmla="*/ 53 h 106"/>
                <a:gd name="T34" fmla="*/ 15 w 106"/>
                <a:gd name="T35" fmla="*/ 69 h 106"/>
                <a:gd name="T36" fmla="*/ 15 w 106"/>
                <a:gd name="T37" fmla="*/ 69 h 106"/>
                <a:gd name="T38" fmla="*/ 30 w 106"/>
                <a:gd name="T39" fmla="*/ 59 h 106"/>
                <a:gd name="T40" fmla="*/ 47 w 106"/>
                <a:gd name="T41" fmla="*/ 59 h 106"/>
                <a:gd name="T42" fmla="*/ 47 w 106"/>
                <a:gd name="T43" fmla="*/ 76 h 106"/>
                <a:gd name="T44" fmla="*/ 37 w 106"/>
                <a:gd name="T45" fmla="*/ 90 h 106"/>
                <a:gd name="T46" fmla="*/ 37 w 106"/>
                <a:gd name="T47" fmla="*/ 90 h 106"/>
                <a:gd name="T48" fmla="*/ 53 w 106"/>
                <a:gd name="T49" fmla="*/ 106 h 106"/>
                <a:gd name="T50" fmla="*/ 69 w 106"/>
                <a:gd name="T51" fmla="*/ 90 h 106"/>
                <a:gd name="T52" fmla="*/ 69 w 106"/>
                <a:gd name="T53" fmla="*/ 90 h 106"/>
                <a:gd name="T54" fmla="*/ 59 w 106"/>
                <a:gd name="T55" fmla="*/ 76 h 106"/>
                <a:gd name="T56" fmla="*/ 59 w 106"/>
                <a:gd name="T57" fmla="*/ 59 h 106"/>
                <a:gd name="T58" fmla="*/ 76 w 106"/>
                <a:gd name="T59" fmla="*/ 59 h 106"/>
                <a:gd name="T60" fmla="*/ 90 w 106"/>
                <a:gd name="T61" fmla="*/ 69 h 106"/>
                <a:gd name="T62" fmla="*/ 90 w 106"/>
                <a:gd name="T63" fmla="*/ 69 h 106"/>
                <a:gd name="T64" fmla="*/ 106 w 106"/>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6">
                  <a:moveTo>
                    <a:pt x="106" y="53"/>
                  </a:moveTo>
                  <a:cubicBezTo>
                    <a:pt x="106" y="44"/>
                    <a:pt x="99" y="37"/>
                    <a:pt x="90" y="37"/>
                  </a:cubicBezTo>
                  <a:cubicBezTo>
                    <a:pt x="90" y="37"/>
                    <a:pt x="90" y="37"/>
                    <a:pt x="90" y="37"/>
                  </a:cubicBezTo>
                  <a:cubicBezTo>
                    <a:pt x="84" y="37"/>
                    <a:pt x="78" y="41"/>
                    <a:pt x="76" y="47"/>
                  </a:cubicBezTo>
                  <a:cubicBezTo>
                    <a:pt x="59" y="47"/>
                    <a:pt x="59" y="47"/>
                    <a:pt x="59" y="47"/>
                  </a:cubicBezTo>
                  <a:cubicBezTo>
                    <a:pt x="59" y="30"/>
                    <a:pt x="59" y="30"/>
                    <a:pt x="59" y="30"/>
                  </a:cubicBezTo>
                  <a:cubicBezTo>
                    <a:pt x="65" y="28"/>
                    <a:pt x="69" y="22"/>
                    <a:pt x="69" y="15"/>
                  </a:cubicBezTo>
                  <a:cubicBezTo>
                    <a:pt x="69" y="15"/>
                    <a:pt x="69" y="15"/>
                    <a:pt x="69" y="15"/>
                  </a:cubicBezTo>
                  <a:cubicBezTo>
                    <a:pt x="69" y="7"/>
                    <a:pt x="62" y="0"/>
                    <a:pt x="53" y="0"/>
                  </a:cubicBezTo>
                  <a:cubicBezTo>
                    <a:pt x="44" y="0"/>
                    <a:pt x="37" y="7"/>
                    <a:pt x="37" y="15"/>
                  </a:cubicBezTo>
                  <a:cubicBezTo>
                    <a:pt x="37" y="15"/>
                    <a:pt x="37" y="15"/>
                    <a:pt x="37" y="15"/>
                  </a:cubicBezTo>
                  <a:cubicBezTo>
                    <a:pt x="37" y="22"/>
                    <a:pt x="41" y="28"/>
                    <a:pt x="47" y="30"/>
                  </a:cubicBezTo>
                  <a:cubicBezTo>
                    <a:pt x="47" y="47"/>
                    <a:pt x="47" y="47"/>
                    <a:pt x="47" y="47"/>
                  </a:cubicBezTo>
                  <a:cubicBezTo>
                    <a:pt x="30" y="47"/>
                    <a:pt x="30" y="47"/>
                    <a:pt x="30" y="47"/>
                  </a:cubicBezTo>
                  <a:cubicBezTo>
                    <a:pt x="28" y="41"/>
                    <a:pt x="22" y="37"/>
                    <a:pt x="15" y="37"/>
                  </a:cubicBezTo>
                  <a:cubicBezTo>
                    <a:pt x="15" y="37"/>
                    <a:pt x="15" y="37"/>
                    <a:pt x="15" y="37"/>
                  </a:cubicBezTo>
                  <a:cubicBezTo>
                    <a:pt x="7" y="37"/>
                    <a:pt x="0" y="44"/>
                    <a:pt x="0" y="53"/>
                  </a:cubicBezTo>
                  <a:cubicBezTo>
                    <a:pt x="0" y="62"/>
                    <a:pt x="7" y="69"/>
                    <a:pt x="15" y="69"/>
                  </a:cubicBezTo>
                  <a:cubicBezTo>
                    <a:pt x="15" y="69"/>
                    <a:pt x="15" y="69"/>
                    <a:pt x="15" y="69"/>
                  </a:cubicBezTo>
                  <a:cubicBezTo>
                    <a:pt x="22" y="69"/>
                    <a:pt x="28" y="65"/>
                    <a:pt x="30" y="59"/>
                  </a:cubicBezTo>
                  <a:cubicBezTo>
                    <a:pt x="47" y="59"/>
                    <a:pt x="47" y="59"/>
                    <a:pt x="47" y="59"/>
                  </a:cubicBezTo>
                  <a:cubicBezTo>
                    <a:pt x="47" y="76"/>
                    <a:pt x="47" y="76"/>
                    <a:pt x="47" y="76"/>
                  </a:cubicBezTo>
                  <a:cubicBezTo>
                    <a:pt x="41" y="78"/>
                    <a:pt x="37" y="84"/>
                    <a:pt x="37" y="90"/>
                  </a:cubicBezTo>
                  <a:cubicBezTo>
                    <a:pt x="37" y="90"/>
                    <a:pt x="37" y="90"/>
                    <a:pt x="37" y="90"/>
                  </a:cubicBezTo>
                  <a:cubicBezTo>
                    <a:pt x="37" y="99"/>
                    <a:pt x="44" y="106"/>
                    <a:pt x="53" y="106"/>
                  </a:cubicBezTo>
                  <a:cubicBezTo>
                    <a:pt x="62" y="106"/>
                    <a:pt x="69" y="99"/>
                    <a:pt x="69" y="90"/>
                  </a:cubicBezTo>
                  <a:cubicBezTo>
                    <a:pt x="69" y="90"/>
                    <a:pt x="69" y="90"/>
                    <a:pt x="69" y="90"/>
                  </a:cubicBezTo>
                  <a:cubicBezTo>
                    <a:pt x="69" y="84"/>
                    <a:pt x="65" y="78"/>
                    <a:pt x="59" y="76"/>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7" name="Freeform 225"/>
            <p:cNvSpPr>
              <a:spLocks/>
            </p:cNvSpPr>
            <p:nvPr/>
          </p:nvSpPr>
          <p:spPr bwMode="auto">
            <a:xfrm>
              <a:off x="9467850" y="1230313"/>
              <a:ext cx="85725"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70 w 107"/>
                <a:gd name="T13" fmla="*/ 15 h 106"/>
                <a:gd name="T14" fmla="*/ 70 w 107"/>
                <a:gd name="T15" fmla="*/ 15 h 106"/>
                <a:gd name="T16" fmla="*/ 54 w 107"/>
                <a:gd name="T17" fmla="*/ 0 h 106"/>
                <a:gd name="T18" fmla="*/ 38 w 107"/>
                <a:gd name="T19" fmla="*/ 15 h 106"/>
                <a:gd name="T20" fmla="*/ 38 w 107"/>
                <a:gd name="T21" fmla="*/ 15 h 106"/>
                <a:gd name="T22" fmla="*/ 48 w 107"/>
                <a:gd name="T23" fmla="*/ 30 h 106"/>
                <a:gd name="T24" fmla="*/ 48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8 w 107"/>
                <a:gd name="T41" fmla="*/ 59 h 106"/>
                <a:gd name="T42" fmla="*/ 48 w 107"/>
                <a:gd name="T43" fmla="*/ 76 h 106"/>
                <a:gd name="T44" fmla="*/ 38 w 107"/>
                <a:gd name="T45" fmla="*/ 90 h 106"/>
                <a:gd name="T46" fmla="*/ 38 w 107"/>
                <a:gd name="T47" fmla="*/ 90 h 106"/>
                <a:gd name="T48" fmla="*/ 54 w 107"/>
                <a:gd name="T49" fmla="*/ 106 h 106"/>
                <a:gd name="T50" fmla="*/ 70 w 107"/>
                <a:gd name="T51" fmla="*/ 90 h 106"/>
                <a:gd name="T52" fmla="*/ 70 w 107"/>
                <a:gd name="T53" fmla="*/ 90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5" y="37"/>
                    <a:pt x="79" y="41"/>
                    <a:pt x="76" y="47"/>
                  </a:cubicBezTo>
                  <a:cubicBezTo>
                    <a:pt x="60" y="47"/>
                    <a:pt x="60" y="47"/>
                    <a:pt x="60" y="47"/>
                  </a:cubicBezTo>
                  <a:cubicBezTo>
                    <a:pt x="60" y="30"/>
                    <a:pt x="60" y="30"/>
                    <a:pt x="60" y="30"/>
                  </a:cubicBezTo>
                  <a:cubicBezTo>
                    <a:pt x="66" y="28"/>
                    <a:pt x="70" y="22"/>
                    <a:pt x="70" y="15"/>
                  </a:cubicBezTo>
                  <a:cubicBezTo>
                    <a:pt x="70" y="15"/>
                    <a:pt x="70" y="15"/>
                    <a:pt x="70" y="15"/>
                  </a:cubicBezTo>
                  <a:cubicBezTo>
                    <a:pt x="70" y="7"/>
                    <a:pt x="62" y="0"/>
                    <a:pt x="54" y="0"/>
                  </a:cubicBezTo>
                  <a:cubicBezTo>
                    <a:pt x="45" y="0"/>
                    <a:pt x="38" y="7"/>
                    <a:pt x="38" y="15"/>
                  </a:cubicBezTo>
                  <a:cubicBezTo>
                    <a:pt x="38" y="15"/>
                    <a:pt x="38" y="15"/>
                    <a:pt x="38" y="15"/>
                  </a:cubicBezTo>
                  <a:cubicBezTo>
                    <a:pt x="38" y="22"/>
                    <a:pt x="42" y="28"/>
                    <a:pt x="48" y="30"/>
                  </a:cubicBezTo>
                  <a:cubicBezTo>
                    <a:pt x="48" y="47"/>
                    <a:pt x="48" y="47"/>
                    <a:pt x="48" y="47"/>
                  </a:cubicBezTo>
                  <a:cubicBezTo>
                    <a:pt x="31" y="47"/>
                    <a:pt x="31" y="47"/>
                    <a:pt x="31" y="47"/>
                  </a:cubicBezTo>
                  <a:cubicBezTo>
                    <a:pt x="29" y="41"/>
                    <a:pt x="23" y="37"/>
                    <a:pt x="16" y="37"/>
                  </a:cubicBezTo>
                  <a:cubicBezTo>
                    <a:pt x="16" y="37"/>
                    <a:pt x="16" y="37"/>
                    <a:pt x="16" y="37"/>
                  </a:cubicBezTo>
                  <a:cubicBezTo>
                    <a:pt x="8" y="37"/>
                    <a:pt x="0" y="44"/>
                    <a:pt x="0" y="53"/>
                  </a:cubicBezTo>
                  <a:cubicBezTo>
                    <a:pt x="0" y="62"/>
                    <a:pt x="8" y="69"/>
                    <a:pt x="16" y="69"/>
                  </a:cubicBezTo>
                  <a:cubicBezTo>
                    <a:pt x="16" y="69"/>
                    <a:pt x="16" y="69"/>
                    <a:pt x="16" y="69"/>
                  </a:cubicBezTo>
                  <a:cubicBezTo>
                    <a:pt x="23" y="69"/>
                    <a:pt x="29" y="65"/>
                    <a:pt x="31" y="59"/>
                  </a:cubicBezTo>
                  <a:cubicBezTo>
                    <a:pt x="48" y="59"/>
                    <a:pt x="48" y="59"/>
                    <a:pt x="48" y="59"/>
                  </a:cubicBezTo>
                  <a:cubicBezTo>
                    <a:pt x="48" y="76"/>
                    <a:pt x="48" y="76"/>
                    <a:pt x="48" y="76"/>
                  </a:cubicBezTo>
                  <a:cubicBezTo>
                    <a:pt x="42" y="78"/>
                    <a:pt x="38" y="84"/>
                    <a:pt x="38" y="90"/>
                  </a:cubicBezTo>
                  <a:cubicBezTo>
                    <a:pt x="38" y="90"/>
                    <a:pt x="38" y="90"/>
                    <a:pt x="38" y="90"/>
                  </a:cubicBezTo>
                  <a:cubicBezTo>
                    <a:pt x="38" y="99"/>
                    <a:pt x="45" y="106"/>
                    <a:pt x="54" y="106"/>
                  </a:cubicBezTo>
                  <a:cubicBezTo>
                    <a:pt x="62" y="106"/>
                    <a:pt x="70" y="99"/>
                    <a:pt x="70" y="90"/>
                  </a:cubicBezTo>
                  <a:cubicBezTo>
                    <a:pt x="70" y="90"/>
                    <a:pt x="70" y="90"/>
                    <a:pt x="70" y="90"/>
                  </a:cubicBezTo>
                  <a:cubicBezTo>
                    <a:pt x="70" y="84"/>
                    <a:pt x="66" y="78"/>
                    <a:pt x="60" y="76"/>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8" name="Freeform 226"/>
            <p:cNvSpPr>
              <a:spLocks/>
            </p:cNvSpPr>
            <p:nvPr/>
          </p:nvSpPr>
          <p:spPr bwMode="auto">
            <a:xfrm>
              <a:off x="9636125" y="1230313"/>
              <a:ext cx="87313"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69 w 107"/>
                <a:gd name="T13" fmla="*/ 15 h 106"/>
                <a:gd name="T14" fmla="*/ 69 w 107"/>
                <a:gd name="T15" fmla="*/ 15 h 106"/>
                <a:gd name="T16" fmla="*/ 54 w 107"/>
                <a:gd name="T17" fmla="*/ 0 h 106"/>
                <a:gd name="T18" fmla="*/ 38 w 107"/>
                <a:gd name="T19" fmla="*/ 15 h 106"/>
                <a:gd name="T20" fmla="*/ 38 w 107"/>
                <a:gd name="T21" fmla="*/ 15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0 h 106"/>
                <a:gd name="T46" fmla="*/ 38 w 107"/>
                <a:gd name="T47" fmla="*/ 90 h 106"/>
                <a:gd name="T48" fmla="*/ 54 w 107"/>
                <a:gd name="T49" fmla="*/ 106 h 106"/>
                <a:gd name="T50" fmla="*/ 69 w 107"/>
                <a:gd name="T51" fmla="*/ 90 h 106"/>
                <a:gd name="T52" fmla="*/ 69 w 107"/>
                <a:gd name="T53" fmla="*/ 90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4" y="37"/>
                    <a:pt x="79" y="41"/>
                    <a:pt x="76" y="47"/>
                  </a:cubicBezTo>
                  <a:cubicBezTo>
                    <a:pt x="60" y="47"/>
                    <a:pt x="60" y="47"/>
                    <a:pt x="60" y="47"/>
                  </a:cubicBezTo>
                  <a:cubicBezTo>
                    <a:pt x="60" y="30"/>
                    <a:pt x="60" y="30"/>
                    <a:pt x="60" y="30"/>
                  </a:cubicBezTo>
                  <a:cubicBezTo>
                    <a:pt x="65" y="28"/>
                    <a:pt x="69" y="22"/>
                    <a:pt x="69" y="15"/>
                  </a:cubicBezTo>
                  <a:cubicBezTo>
                    <a:pt x="69" y="15"/>
                    <a:pt x="69" y="15"/>
                    <a:pt x="69" y="15"/>
                  </a:cubicBezTo>
                  <a:cubicBezTo>
                    <a:pt x="69" y="7"/>
                    <a:pt x="62" y="0"/>
                    <a:pt x="54" y="0"/>
                  </a:cubicBezTo>
                  <a:cubicBezTo>
                    <a:pt x="45" y="0"/>
                    <a:pt x="38" y="7"/>
                    <a:pt x="38" y="15"/>
                  </a:cubicBezTo>
                  <a:cubicBezTo>
                    <a:pt x="38" y="15"/>
                    <a:pt x="38" y="15"/>
                    <a:pt x="38" y="15"/>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0"/>
                  </a:cubicBezTo>
                  <a:cubicBezTo>
                    <a:pt x="38" y="90"/>
                    <a:pt x="38" y="90"/>
                    <a:pt x="38" y="90"/>
                  </a:cubicBezTo>
                  <a:cubicBezTo>
                    <a:pt x="38" y="99"/>
                    <a:pt x="45" y="106"/>
                    <a:pt x="54" y="106"/>
                  </a:cubicBezTo>
                  <a:cubicBezTo>
                    <a:pt x="62" y="106"/>
                    <a:pt x="69" y="99"/>
                    <a:pt x="69" y="90"/>
                  </a:cubicBezTo>
                  <a:cubicBezTo>
                    <a:pt x="69" y="90"/>
                    <a:pt x="69" y="90"/>
                    <a:pt x="69" y="90"/>
                  </a:cubicBezTo>
                  <a:cubicBezTo>
                    <a:pt x="69" y="84"/>
                    <a:pt x="65" y="78"/>
                    <a:pt x="60" y="76"/>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9" name="Freeform 227"/>
            <p:cNvSpPr>
              <a:spLocks/>
            </p:cNvSpPr>
            <p:nvPr/>
          </p:nvSpPr>
          <p:spPr bwMode="auto">
            <a:xfrm>
              <a:off x="9804400" y="1230313"/>
              <a:ext cx="87313" cy="85725"/>
            </a:xfrm>
            <a:custGeom>
              <a:avLst/>
              <a:gdLst>
                <a:gd name="T0" fmla="*/ 107 w 107"/>
                <a:gd name="T1" fmla="*/ 53 h 106"/>
                <a:gd name="T2" fmla="*/ 91 w 107"/>
                <a:gd name="T3" fmla="*/ 37 h 106"/>
                <a:gd name="T4" fmla="*/ 91 w 107"/>
                <a:gd name="T5" fmla="*/ 37 h 106"/>
                <a:gd name="T6" fmla="*/ 76 w 107"/>
                <a:gd name="T7" fmla="*/ 47 h 106"/>
                <a:gd name="T8" fmla="*/ 59 w 107"/>
                <a:gd name="T9" fmla="*/ 47 h 106"/>
                <a:gd name="T10" fmla="*/ 59 w 107"/>
                <a:gd name="T11" fmla="*/ 30 h 106"/>
                <a:gd name="T12" fmla="*/ 69 w 107"/>
                <a:gd name="T13" fmla="*/ 15 h 106"/>
                <a:gd name="T14" fmla="*/ 69 w 107"/>
                <a:gd name="T15" fmla="*/ 15 h 106"/>
                <a:gd name="T16" fmla="*/ 53 w 107"/>
                <a:gd name="T17" fmla="*/ 0 h 106"/>
                <a:gd name="T18" fmla="*/ 38 w 107"/>
                <a:gd name="T19" fmla="*/ 15 h 106"/>
                <a:gd name="T20" fmla="*/ 38 w 107"/>
                <a:gd name="T21" fmla="*/ 15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0 h 106"/>
                <a:gd name="T46" fmla="*/ 38 w 107"/>
                <a:gd name="T47" fmla="*/ 90 h 106"/>
                <a:gd name="T48" fmla="*/ 53 w 107"/>
                <a:gd name="T49" fmla="*/ 106 h 106"/>
                <a:gd name="T50" fmla="*/ 69 w 107"/>
                <a:gd name="T51" fmla="*/ 90 h 106"/>
                <a:gd name="T52" fmla="*/ 69 w 107"/>
                <a:gd name="T53" fmla="*/ 90 h 106"/>
                <a:gd name="T54" fmla="*/ 59 w 107"/>
                <a:gd name="T55" fmla="*/ 76 h 106"/>
                <a:gd name="T56" fmla="*/ 59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99" y="37"/>
                    <a:pt x="91" y="37"/>
                  </a:cubicBezTo>
                  <a:cubicBezTo>
                    <a:pt x="91" y="37"/>
                    <a:pt x="91" y="37"/>
                    <a:pt x="91" y="37"/>
                  </a:cubicBezTo>
                  <a:cubicBezTo>
                    <a:pt x="84" y="37"/>
                    <a:pt x="79" y="41"/>
                    <a:pt x="76" y="47"/>
                  </a:cubicBezTo>
                  <a:cubicBezTo>
                    <a:pt x="59" y="47"/>
                    <a:pt x="59" y="47"/>
                    <a:pt x="59" y="47"/>
                  </a:cubicBezTo>
                  <a:cubicBezTo>
                    <a:pt x="59" y="30"/>
                    <a:pt x="59" y="30"/>
                    <a:pt x="59" y="30"/>
                  </a:cubicBezTo>
                  <a:cubicBezTo>
                    <a:pt x="65" y="28"/>
                    <a:pt x="69" y="22"/>
                    <a:pt x="69" y="15"/>
                  </a:cubicBezTo>
                  <a:cubicBezTo>
                    <a:pt x="69" y="15"/>
                    <a:pt x="69" y="15"/>
                    <a:pt x="69" y="15"/>
                  </a:cubicBezTo>
                  <a:cubicBezTo>
                    <a:pt x="69" y="7"/>
                    <a:pt x="62" y="0"/>
                    <a:pt x="53" y="0"/>
                  </a:cubicBezTo>
                  <a:cubicBezTo>
                    <a:pt x="45" y="0"/>
                    <a:pt x="38" y="7"/>
                    <a:pt x="38" y="15"/>
                  </a:cubicBezTo>
                  <a:cubicBezTo>
                    <a:pt x="38" y="15"/>
                    <a:pt x="38" y="15"/>
                    <a:pt x="38" y="15"/>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0"/>
                  </a:cubicBezTo>
                  <a:cubicBezTo>
                    <a:pt x="38" y="90"/>
                    <a:pt x="38" y="90"/>
                    <a:pt x="38" y="90"/>
                  </a:cubicBezTo>
                  <a:cubicBezTo>
                    <a:pt x="38" y="99"/>
                    <a:pt x="45" y="106"/>
                    <a:pt x="53" y="106"/>
                  </a:cubicBezTo>
                  <a:cubicBezTo>
                    <a:pt x="62" y="106"/>
                    <a:pt x="69" y="99"/>
                    <a:pt x="69" y="90"/>
                  </a:cubicBezTo>
                  <a:cubicBezTo>
                    <a:pt x="69" y="90"/>
                    <a:pt x="69" y="90"/>
                    <a:pt x="69" y="90"/>
                  </a:cubicBezTo>
                  <a:cubicBezTo>
                    <a:pt x="69" y="84"/>
                    <a:pt x="65" y="78"/>
                    <a:pt x="59" y="76"/>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0" name="Freeform 228"/>
            <p:cNvSpPr>
              <a:spLocks/>
            </p:cNvSpPr>
            <p:nvPr/>
          </p:nvSpPr>
          <p:spPr bwMode="auto">
            <a:xfrm>
              <a:off x="9299575" y="1397000"/>
              <a:ext cx="85725" cy="87313"/>
            </a:xfrm>
            <a:custGeom>
              <a:avLst/>
              <a:gdLst>
                <a:gd name="T0" fmla="*/ 106 w 106"/>
                <a:gd name="T1" fmla="*/ 54 h 107"/>
                <a:gd name="T2" fmla="*/ 90 w 106"/>
                <a:gd name="T3" fmla="*/ 38 h 107"/>
                <a:gd name="T4" fmla="*/ 90 w 106"/>
                <a:gd name="T5" fmla="*/ 38 h 107"/>
                <a:gd name="T6" fmla="*/ 76 w 106"/>
                <a:gd name="T7" fmla="*/ 48 h 107"/>
                <a:gd name="T8" fmla="*/ 59 w 106"/>
                <a:gd name="T9" fmla="*/ 48 h 107"/>
                <a:gd name="T10" fmla="*/ 59 w 106"/>
                <a:gd name="T11" fmla="*/ 31 h 107"/>
                <a:gd name="T12" fmla="*/ 69 w 106"/>
                <a:gd name="T13" fmla="*/ 16 h 107"/>
                <a:gd name="T14" fmla="*/ 69 w 106"/>
                <a:gd name="T15" fmla="*/ 16 h 107"/>
                <a:gd name="T16" fmla="*/ 53 w 106"/>
                <a:gd name="T17" fmla="*/ 0 h 107"/>
                <a:gd name="T18" fmla="*/ 37 w 106"/>
                <a:gd name="T19" fmla="*/ 16 h 107"/>
                <a:gd name="T20" fmla="*/ 37 w 106"/>
                <a:gd name="T21" fmla="*/ 16 h 107"/>
                <a:gd name="T22" fmla="*/ 47 w 106"/>
                <a:gd name="T23" fmla="*/ 31 h 107"/>
                <a:gd name="T24" fmla="*/ 47 w 106"/>
                <a:gd name="T25" fmla="*/ 48 h 107"/>
                <a:gd name="T26" fmla="*/ 30 w 106"/>
                <a:gd name="T27" fmla="*/ 48 h 107"/>
                <a:gd name="T28" fmla="*/ 15 w 106"/>
                <a:gd name="T29" fmla="*/ 38 h 107"/>
                <a:gd name="T30" fmla="*/ 15 w 106"/>
                <a:gd name="T31" fmla="*/ 38 h 107"/>
                <a:gd name="T32" fmla="*/ 0 w 106"/>
                <a:gd name="T33" fmla="*/ 54 h 107"/>
                <a:gd name="T34" fmla="*/ 15 w 106"/>
                <a:gd name="T35" fmla="*/ 69 h 107"/>
                <a:gd name="T36" fmla="*/ 15 w 106"/>
                <a:gd name="T37" fmla="*/ 69 h 107"/>
                <a:gd name="T38" fmla="*/ 30 w 106"/>
                <a:gd name="T39" fmla="*/ 60 h 107"/>
                <a:gd name="T40" fmla="*/ 47 w 106"/>
                <a:gd name="T41" fmla="*/ 60 h 107"/>
                <a:gd name="T42" fmla="*/ 47 w 106"/>
                <a:gd name="T43" fmla="*/ 76 h 107"/>
                <a:gd name="T44" fmla="*/ 37 w 106"/>
                <a:gd name="T45" fmla="*/ 91 h 107"/>
                <a:gd name="T46" fmla="*/ 37 w 106"/>
                <a:gd name="T47" fmla="*/ 91 h 107"/>
                <a:gd name="T48" fmla="*/ 53 w 106"/>
                <a:gd name="T49" fmla="*/ 107 h 107"/>
                <a:gd name="T50" fmla="*/ 69 w 106"/>
                <a:gd name="T51" fmla="*/ 91 h 107"/>
                <a:gd name="T52" fmla="*/ 69 w 106"/>
                <a:gd name="T53" fmla="*/ 91 h 107"/>
                <a:gd name="T54" fmla="*/ 59 w 106"/>
                <a:gd name="T55" fmla="*/ 76 h 107"/>
                <a:gd name="T56" fmla="*/ 59 w 106"/>
                <a:gd name="T57" fmla="*/ 60 h 107"/>
                <a:gd name="T58" fmla="*/ 76 w 106"/>
                <a:gd name="T59" fmla="*/ 60 h 107"/>
                <a:gd name="T60" fmla="*/ 90 w 106"/>
                <a:gd name="T61" fmla="*/ 69 h 107"/>
                <a:gd name="T62" fmla="*/ 90 w 106"/>
                <a:gd name="T63" fmla="*/ 69 h 107"/>
                <a:gd name="T64" fmla="*/ 106 w 106"/>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7">
                  <a:moveTo>
                    <a:pt x="106" y="54"/>
                  </a:moveTo>
                  <a:cubicBezTo>
                    <a:pt x="106" y="45"/>
                    <a:pt x="99" y="38"/>
                    <a:pt x="90" y="38"/>
                  </a:cubicBezTo>
                  <a:cubicBezTo>
                    <a:pt x="90" y="38"/>
                    <a:pt x="90" y="38"/>
                    <a:pt x="90" y="38"/>
                  </a:cubicBezTo>
                  <a:cubicBezTo>
                    <a:pt x="84" y="38"/>
                    <a:pt x="78" y="42"/>
                    <a:pt x="76" y="48"/>
                  </a:cubicBezTo>
                  <a:cubicBezTo>
                    <a:pt x="59" y="48"/>
                    <a:pt x="59" y="48"/>
                    <a:pt x="59" y="48"/>
                  </a:cubicBezTo>
                  <a:cubicBezTo>
                    <a:pt x="59" y="31"/>
                    <a:pt x="59" y="31"/>
                    <a:pt x="59" y="31"/>
                  </a:cubicBezTo>
                  <a:cubicBezTo>
                    <a:pt x="65" y="28"/>
                    <a:pt x="69" y="23"/>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3"/>
                    <a:pt x="41" y="28"/>
                    <a:pt x="47" y="31"/>
                  </a:cubicBezTo>
                  <a:cubicBezTo>
                    <a:pt x="47" y="48"/>
                    <a:pt x="47" y="48"/>
                    <a:pt x="47" y="48"/>
                  </a:cubicBezTo>
                  <a:cubicBezTo>
                    <a:pt x="30" y="48"/>
                    <a:pt x="30" y="48"/>
                    <a:pt x="30" y="48"/>
                  </a:cubicBezTo>
                  <a:cubicBezTo>
                    <a:pt x="28" y="42"/>
                    <a:pt x="22" y="38"/>
                    <a:pt x="15" y="38"/>
                  </a:cubicBezTo>
                  <a:cubicBezTo>
                    <a:pt x="15" y="38"/>
                    <a:pt x="15" y="38"/>
                    <a:pt x="15" y="38"/>
                  </a:cubicBezTo>
                  <a:cubicBezTo>
                    <a:pt x="7" y="38"/>
                    <a:pt x="0" y="45"/>
                    <a:pt x="0" y="54"/>
                  </a:cubicBezTo>
                  <a:cubicBezTo>
                    <a:pt x="0" y="62"/>
                    <a:pt x="7" y="69"/>
                    <a:pt x="15" y="69"/>
                  </a:cubicBezTo>
                  <a:cubicBezTo>
                    <a:pt x="15" y="69"/>
                    <a:pt x="15" y="69"/>
                    <a:pt x="15" y="69"/>
                  </a:cubicBezTo>
                  <a:cubicBezTo>
                    <a:pt x="22" y="69"/>
                    <a:pt x="28" y="65"/>
                    <a:pt x="30" y="60"/>
                  </a:cubicBezTo>
                  <a:cubicBezTo>
                    <a:pt x="47" y="60"/>
                    <a:pt x="47" y="60"/>
                    <a:pt x="47" y="60"/>
                  </a:cubicBezTo>
                  <a:cubicBezTo>
                    <a:pt x="47" y="76"/>
                    <a:pt x="47" y="76"/>
                    <a:pt x="47" y="76"/>
                  </a:cubicBezTo>
                  <a:cubicBezTo>
                    <a:pt x="41" y="79"/>
                    <a:pt x="37" y="84"/>
                    <a:pt x="37" y="91"/>
                  </a:cubicBezTo>
                  <a:cubicBezTo>
                    <a:pt x="37" y="91"/>
                    <a:pt x="37" y="91"/>
                    <a:pt x="37" y="91"/>
                  </a:cubicBezTo>
                  <a:cubicBezTo>
                    <a:pt x="37" y="100"/>
                    <a:pt x="44" y="107"/>
                    <a:pt x="53" y="107"/>
                  </a:cubicBezTo>
                  <a:cubicBezTo>
                    <a:pt x="62" y="107"/>
                    <a:pt x="69" y="100"/>
                    <a:pt x="69" y="91"/>
                  </a:cubicBezTo>
                  <a:cubicBezTo>
                    <a:pt x="69" y="91"/>
                    <a:pt x="69" y="91"/>
                    <a:pt x="69" y="91"/>
                  </a:cubicBezTo>
                  <a:cubicBezTo>
                    <a:pt x="69" y="84"/>
                    <a:pt x="65" y="79"/>
                    <a:pt x="59" y="76"/>
                  </a:cubicBezTo>
                  <a:cubicBezTo>
                    <a:pt x="59" y="60"/>
                    <a:pt x="59" y="60"/>
                    <a:pt x="59" y="60"/>
                  </a:cubicBezTo>
                  <a:cubicBezTo>
                    <a:pt x="76" y="60"/>
                    <a:pt x="76" y="60"/>
                    <a:pt x="76" y="60"/>
                  </a:cubicBezTo>
                  <a:cubicBezTo>
                    <a:pt x="78" y="65"/>
                    <a:pt x="84" y="69"/>
                    <a:pt x="90" y="69"/>
                  </a:cubicBezTo>
                  <a:cubicBezTo>
                    <a:pt x="90" y="69"/>
                    <a:pt x="90" y="69"/>
                    <a:pt x="90" y="69"/>
                  </a:cubicBezTo>
                  <a:cubicBezTo>
                    <a:pt x="99" y="69"/>
                    <a:pt x="106" y="62"/>
                    <a:pt x="106"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1" name="Freeform 229"/>
            <p:cNvSpPr>
              <a:spLocks/>
            </p:cNvSpPr>
            <p:nvPr/>
          </p:nvSpPr>
          <p:spPr bwMode="auto">
            <a:xfrm>
              <a:off x="9467850" y="1397000"/>
              <a:ext cx="85725" cy="87313"/>
            </a:xfrm>
            <a:custGeom>
              <a:avLst/>
              <a:gdLst>
                <a:gd name="T0" fmla="*/ 107 w 107"/>
                <a:gd name="T1" fmla="*/ 54 h 107"/>
                <a:gd name="T2" fmla="*/ 91 w 107"/>
                <a:gd name="T3" fmla="*/ 38 h 107"/>
                <a:gd name="T4" fmla="*/ 91 w 107"/>
                <a:gd name="T5" fmla="*/ 38 h 107"/>
                <a:gd name="T6" fmla="*/ 76 w 107"/>
                <a:gd name="T7" fmla="*/ 48 h 107"/>
                <a:gd name="T8" fmla="*/ 60 w 107"/>
                <a:gd name="T9" fmla="*/ 48 h 107"/>
                <a:gd name="T10" fmla="*/ 60 w 107"/>
                <a:gd name="T11" fmla="*/ 31 h 107"/>
                <a:gd name="T12" fmla="*/ 70 w 107"/>
                <a:gd name="T13" fmla="*/ 16 h 107"/>
                <a:gd name="T14" fmla="*/ 70 w 107"/>
                <a:gd name="T15" fmla="*/ 16 h 107"/>
                <a:gd name="T16" fmla="*/ 54 w 107"/>
                <a:gd name="T17" fmla="*/ 0 h 107"/>
                <a:gd name="T18" fmla="*/ 38 w 107"/>
                <a:gd name="T19" fmla="*/ 16 h 107"/>
                <a:gd name="T20" fmla="*/ 38 w 107"/>
                <a:gd name="T21" fmla="*/ 16 h 107"/>
                <a:gd name="T22" fmla="*/ 48 w 107"/>
                <a:gd name="T23" fmla="*/ 31 h 107"/>
                <a:gd name="T24" fmla="*/ 48 w 107"/>
                <a:gd name="T25" fmla="*/ 48 h 107"/>
                <a:gd name="T26" fmla="*/ 31 w 107"/>
                <a:gd name="T27" fmla="*/ 48 h 107"/>
                <a:gd name="T28" fmla="*/ 16 w 107"/>
                <a:gd name="T29" fmla="*/ 38 h 107"/>
                <a:gd name="T30" fmla="*/ 16 w 107"/>
                <a:gd name="T31" fmla="*/ 38 h 107"/>
                <a:gd name="T32" fmla="*/ 0 w 107"/>
                <a:gd name="T33" fmla="*/ 54 h 107"/>
                <a:gd name="T34" fmla="*/ 16 w 107"/>
                <a:gd name="T35" fmla="*/ 69 h 107"/>
                <a:gd name="T36" fmla="*/ 16 w 107"/>
                <a:gd name="T37" fmla="*/ 69 h 107"/>
                <a:gd name="T38" fmla="*/ 31 w 107"/>
                <a:gd name="T39" fmla="*/ 60 h 107"/>
                <a:gd name="T40" fmla="*/ 48 w 107"/>
                <a:gd name="T41" fmla="*/ 60 h 107"/>
                <a:gd name="T42" fmla="*/ 48 w 107"/>
                <a:gd name="T43" fmla="*/ 76 h 107"/>
                <a:gd name="T44" fmla="*/ 38 w 107"/>
                <a:gd name="T45" fmla="*/ 91 h 107"/>
                <a:gd name="T46" fmla="*/ 38 w 107"/>
                <a:gd name="T47" fmla="*/ 91 h 107"/>
                <a:gd name="T48" fmla="*/ 54 w 107"/>
                <a:gd name="T49" fmla="*/ 107 h 107"/>
                <a:gd name="T50" fmla="*/ 70 w 107"/>
                <a:gd name="T51" fmla="*/ 91 h 107"/>
                <a:gd name="T52" fmla="*/ 70 w 107"/>
                <a:gd name="T53" fmla="*/ 91 h 107"/>
                <a:gd name="T54" fmla="*/ 60 w 107"/>
                <a:gd name="T55" fmla="*/ 76 h 107"/>
                <a:gd name="T56" fmla="*/ 60 w 107"/>
                <a:gd name="T57" fmla="*/ 60 h 107"/>
                <a:gd name="T58" fmla="*/ 76 w 107"/>
                <a:gd name="T59" fmla="*/ 60 h 107"/>
                <a:gd name="T60" fmla="*/ 91 w 107"/>
                <a:gd name="T61" fmla="*/ 69 h 107"/>
                <a:gd name="T62" fmla="*/ 91 w 107"/>
                <a:gd name="T63" fmla="*/ 69 h 107"/>
                <a:gd name="T64" fmla="*/ 107 w 107"/>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4"/>
                  </a:moveTo>
                  <a:cubicBezTo>
                    <a:pt x="107" y="45"/>
                    <a:pt x="100" y="38"/>
                    <a:pt x="91" y="38"/>
                  </a:cubicBezTo>
                  <a:cubicBezTo>
                    <a:pt x="91" y="38"/>
                    <a:pt x="91" y="38"/>
                    <a:pt x="91" y="38"/>
                  </a:cubicBezTo>
                  <a:cubicBezTo>
                    <a:pt x="85" y="38"/>
                    <a:pt x="79" y="42"/>
                    <a:pt x="76" y="48"/>
                  </a:cubicBezTo>
                  <a:cubicBezTo>
                    <a:pt x="60" y="48"/>
                    <a:pt x="60" y="48"/>
                    <a:pt x="60" y="48"/>
                  </a:cubicBezTo>
                  <a:cubicBezTo>
                    <a:pt x="60" y="31"/>
                    <a:pt x="60" y="31"/>
                    <a:pt x="60" y="31"/>
                  </a:cubicBezTo>
                  <a:cubicBezTo>
                    <a:pt x="66" y="28"/>
                    <a:pt x="70" y="23"/>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3"/>
                    <a:pt x="42" y="28"/>
                    <a:pt x="48" y="31"/>
                  </a:cubicBezTo>
                  <a:cubicBezTo>
                    <a:pt x="48" y="48"/>
                    <a:pt x="48" y="48"/>
                    <a:pt x="48" y="48"/>
                  </a:cubicBezTo>
                  <a:cubicBezTo>
                    <a:pt x="31" y="48"/>
                    <a:pt x="31" y="48"/>
                    <a:pt x="31" y="48"/>
                  </a:cubicBezTo>
                  <a:cubicBezTo>
                    <a:pt x="29" y="42"/>
                    <a:pt x="23" y="38"/>
                    <a:pt x="16" y="38"/>
                  </a:cubicBezTo>
                  <a:cubicBezTo>
                    <a:pt x="16" y="38"/>
                    <a:pt x="16" y="38"/>
                    <a:pt x="16" y="38"/>
                  </a:cubicBezTo>
                  <a:cubicBezTo>
                    <a:pt x="8" y="38"/>
                    <a:pt x="0" y="45"/>
                    <a:pt x="0" y="54"/>
                  </a:cubicBezTo>
                  <a:cubicBezTo>
                    <a:pt x="0" y="62"/>
                    <a:pt x="8" y="69"/>
                    <a:pt x="16" y="69"/>
                  </a:cubicBezTo>
                  <a:cubicBezTo>
                    <a:pt x="16" y="69"/>
                    <a:pt x="16" y="69"/>
                    <a:pt x="16" y="69"/>
                  </a:cubicBezTo>
                  <a:cubicBezTo>
                    <a:pt x="23" y="69"/>
                    <a:pt x="29" y="65"/>
                    <a:pt x="31" y="60"/>
                  </a:cubicBezTo>
                  <a:cubicBezTo>
                    <a:pt x="48" y="60"/>
                    <a:pt x="48" y="60"/>
                    <a:pt x="48" y="60"/>
                  </a:cubicBezTo>
                  <a:cubicBezTo>
                    <a:pt x="48" y="76"/>
                    <a:pt x="48" y="76"/>
                    <a:pt x="48" y="76"/>
                  </a:cubicBezTo>
                  <a:cubicBezTo>
                    <a:pt x="42" y="79"/>
                    <a:pt x="38" y="84"/>
                    <a:pt x="38" y="91"/>
                  </a:cubicBezTo>
                  <a:cubicBezTo>
                    <a:pt x="38" y="91"/>
                    <a:pt x="38" y="91"/>
                    <a:pt x="38" y="91"/>
                  </a:cubicBezTo>
                  <a:cubicBezTo>
                    <a:pt x="38" y="100"/>
                    <a:pt x="45" y="107"/>
                    <a:pt x="54" y="107"/>
                  </a:cubicBezTo>
                  <a:cubicBezTo>
                    <a:pt x="62" y="107"/>
                    <a:pt x="70" y="100"/>
                    <a:pt x="70" y="91"/>
                  </a:cubicBezTo>
                  <a:cubicBezTo>
                    <a:pt x="70" y="91"/>
                    <a:pt x="70" y="91"/>
                    <a:pt x="70" y="91"/>
                  </a:cubicBezTo>
                  <a:cubicBezTo>
                    <a:pt x="70" y="84"/>
                    <a:pt x="66" y="79"/>
                    <a:pt x="60" y="76"/>
                  </a:cubicBezTo>
                  <a:cubicBezTo>
                    <a:pt x="60" y="60"/>
                    <a:pt x="60" y="60"/>
                    <a:pt x="60" y="60"/>
                  </a:cubicBezTo>
                  <a:cubicBezTo>
                    <a:pt x="76" y="60"/>
                    <a:pt x="76" y="60"/>
                    <a:pt x="76" y="60"/>
                  </a:cubicBezTo>
                  <a:cubicBezTo>
                    <a:pt x="79" y="65"/>
                    <a:pt x="85" y="69"/>
                    <a:pt x="91" y="69"/>
                  </a:cubicBezTo>
                  <a:cubicBezTo>
                    <a:pt x="91" y="69"/>
                    <a:pt x="91" y="69"/>
                    <a:pt x="91" y="69"/>
                  </a:cubicBezTo>
                  <a:cubicBezTo>
                    <a:pt x="100" y="69"/>
                    <a:pt x="107" y="62"/>
                    <a:pt x="107"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2" name="Freeform 230"/>
            <p:cNvSpPr>
              <a:spLocks/>
            </p:cNvSpPr>
            <p:nvPr/>
          </p:nvSpPr>
          <p:spPr bwMode="auto">
            <a:xfrm>
              <a:off x="9636125" y="1397000"/>
              <a:ext cx="87313" cy="87313"/>
            </a:xfrm>
            <a:custGeom>
              <a:avLst/>
              <a:gdLst>
                <a:gd name="T0" fmla="*/ 107 w 107"/>
                <a:gd name="T1" fmla="*/ 54 h 107"/>
                <a:gd name="T2" fmla="*/ 91 w 107"/>
                <a:gd name="T3" fmla="*/ 38 h 107"/>
                <a:gd name="T4" fmla="*/ 91 w 107"/>
                <a:gd name="T5" fmla="*/ 38 h 107"/>
                <a:gd name="T6" fmla="*/ 76 w 107"/>
                <a:gd name="T7" fmla="*/ 48 h 107"/>
                <a:gd name="T8" fmla="*/ 60 w 107"/>
                <a:gd name="T9" fmla="*/ 48 h 107"/>
                <a:gd name="T10" fmla="*/ 60 w 107"/>
                <a:gd name="T11" fmla="*/ 31 h 107"/>
                <a:gd name="T12" fmla="*/ 69 w 107"/>
                <a:gd name="T13" fmla="*/ 16 h 107"/>
                <a:gd name="T14" fmla="*/ 69 w 107"/>
                <a:gd name="T15" fmla="*/ 16 h 107"/>
                <a:gd name="T16" fmla="*/ 54 w 107"/>
                <a:gd name="T17" fmla="*/ 0 h 107"/>
                <a:gd name="T18" fmla="*/ 38 w 107"/>
                <a:gd name="T19" fmla="*/ 16 h 107"/>
                <a:gd name="T20" fmla="*/ 38 w 107"/>
                <a:gd name="T21" fmla="*/ 16 h 107"/>
                <a:gd name="T22" fmla="*/ 47 w 107"/>
                <a:gd name="T23" fmla="*/ 31 h 107"/>
                <a:gd name="T24" fmla="*/ 47 w 107"/>
                <a:gd name="T25" fmla="*/ 48 h 107"/>
                <a:gd name="T26" fmla="*/ 31 w 107"/>
                <a:gd name="T27" fmla="*/ 48 h 107"/>
                <a:gd name="T28" fmla="*/ 16 w 107"/>
                <a:gd name="T29" fmla="*/ 38 h 107"/>
                <a:gd name="T30" fmla="*/ 16 w 107"/>
                <a:gd name="T31" fmla="*/ 38 h 107"/>
                <a:gd name="T32" fmla="*/ 0 w 107"/>
                <a:gd name="T33" fmla="*/ 54 h 107"/>
                <a:gd name="T34" fmla="*/ 16 w 107"/>
                <a:gd name="T35" fmla="*/ 69 h 107"/>
                <a:gd name="T36" fmla="*/ 16 w 107"/>
                <a:gd name="T37" fmla="*/ 69 h 107"/>
                <a:gd name="T38" fmla="*/ 31 w 107"/>
                <a:gd name="T39" fmla="*/ 60 h 107"/>
                <a:gd name="T40" fmla="*/ 47 w 107"/>
                <a:gd name="T41" fmla="*/ 60 h 107"/>
                <a:gd name="T42" fmla="*/ 47 w 107"/>
                <a:gd name="T43" fmla="*/ 76 h 107"/>
                <a:gd name="T44" fmla="*/ 38 w 107"/>
                <a:gd name="T45" fmla="*/ 91 h 107"/>
                <a:gd name="T46" fmla="*/ 38 w 107"/>
                <a:gd name="T47" fmla="*/ 91 h 107"/>
                <a:gd name="T48" fmla="*/ 54 w 107"/>
                <a:gd name="T49" fmla="*/ 107 h 107"/>
                <a:gd name="T50" fmla="*/ 69 w 107"/>
                <a:gd name="T51" fmla="*/ 91 h 107"/>
                <a:gd name="T52" fmla="*/ 69 w 107"/>
                <a:gd name="T53" fmla="*/ 91 h 107"/>
                <a:gd name="T54" fmla="*/ 60 w 107"/>
                <a:gd name="T55" fmla="*/ 76 h 107"/>
                <a:gd name="T56" fmla="*/ 60 w 107"/>
                <a:gd name="T57" fmla="*/ 60 h 107"/>
                <a:gd name="T58" fmla="*/ 76 w 107"/>
                <a:gd name="T59" fmla="*/ 60 h 107"/>
                <a:gd name="T60" fmla="*/ 91 w 107"/>
                <a:gd name="T61" fmla="*/ 69 h 107"/>
                <a:gd name="T62" fmla="*/ 91 w 107"/>
                <a:gd name="T63" fmla="*/ 69 h 107"/>
                <a:gd name="T64" fmla="*/ 107 w 107"/>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4"/>
                  </a:moveTo>
                  <a:cubicBezTo>
                    <a:pt x="107" y="45"/>
                    <a:pt x="100" y="38"/>
                    <a:pt x="91" y="38"/>
                  </a:cubicBezTo>
                  <a:cubicBezTo>
                    <a:pt x="91" y="38"/>
                    <a:pt x="91" y="38"/>
                    <a:pt x="91" y="38"/>
                  </a:cubicBezTo>
                  <a:cubicBezTo>
                    <a:pt x="84" y="38"/>
                    <a:pt x="79" y="42"/>
                    <a:pt x="76" y="48"/>
                  </a:cubicBezTo>
                  <a:cubicBezTo>
                    <a:pt x="60" y="48"/>
                    <a:pt x="60" y="48"/>
                    <a:pt x="60" y="48"/>
                  </a:cubicBezTo>
                  <a:cubicBezTo>
                    <a:pt x="60" y="31"/>
                    <a:pt x="60" y="31"/>
                    <a:pt x="60" y="31"/>
                  </a:cubicBezTo>
                  <a:cubicBezTo>
                    <a:pt x="65" y="28"/>
                    <a:pt x="69" y="23"/>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3"/>
                    <a:pt x="42" y="28"/>
                    <a:pt x="47" y="31"/>
                  </a:cubicBezTo>
                  <a:cubicBezTo>
                    <a:pt x="47" y="48"/>
                    <a:pt x="47" y="48"/>
                    <a:pt x="47" y="48"/>
                  </a:cubicBezTo>
                  <a:cubicBezTo>
                    <a:pt x="31" y="48"/>
                    <a:pt x="31" y="48"/>
                    <a:pt x="31" y="48"/>
                  </a:cubicBezTo>
                  <a:cubicBezTo>
                    <a:pt x="28" y="42"/>
                    <a:pt x="23" y="38"/>
                    <a:pt x="16" y="38"/>
                  </a:cubicBezTo>
                  <a:cubicBezTo>
                    <a:pt x="16" y="38"/>
                    <a:pt x="16" y="38"/>
                    <a:pt x="16" y="38"/>
                  </a:cubicBezTo>
                  <a:cubicBezTo>
                    <a:pt x="7" y="38"/>
                    <a:pt x="0" y="45"/>
                    <a:pt x="0" y="54"/>
                  </a:cubicBezTo>
                  <a:cubicBezTo>
                    <a:pt x="0" y="62"/>
                    <a:pt x="7" y="69"/>
                    <a:pt x="16" y="69"/>
                  </a:cubicBezTo>
                  <a:cubicBezTo>
                    <a:pt x="16" y="69"/>
                    <a:pt x="16" y="69"/>
                    <a:pt x="16" y="69"/>
                  </a:cubicBezTo>
                  <a:cubicBezTo>
                    <a:pt x="23" y="69"/>
                    <a:pt x="28" y="65"/>
                    <a:pt x="31" y="60"/>
                  </a:cubicBezTo>
                  <a:cubicBezTo>
                    <a:pt x="47" y="60"/>
                    <a:pt x="47" y="60"/>
                    <a:pt x="47" y="60"/>
                  </a:cubicBezTo>
                  <a:cubicBezTo>
                    <a:pt x="47" y="76"/>
                    <a:pt x="47" y="76"/>
                    <a:pt x="47" y="76"/>
                  </a:cubicBezTo>
                  <a:cubicBezTo>
                    <a:pt x="42" y="79"/>
                    <a:pt x="38" y="84"/>
                    <a:pt x="38" y="91"/>
                  </a:cubicBezTo>
                  <a:cubicBezTo>
                    <a:pt x="38" y="91"/>
                    <a:pt x="38" y="91"/>
                    <a:pt x="38" y="91"/>
                  </a:cubicBezTo>
                  <a:cubicBezTo>
                    <a:pt x="38" y="100"/>
                    <a:pt x="45" y="107"/>
                    <a:pt x="54" y="107"/>
                  </a:cubicBezTo>
                  <a:cubicBezTo>
                    <a:pt x="62" y="107"/>
                    <a:pt x="69" y="100"/>
                    <a:pt x="69" y="91"/>
                  </a:cubicBezTo>
                  <a:cubicBezTo>
                    <a:pt x="69" y="91"/>
                    <a:pt x="69" y="91"/>
                    <a:pt x="69" y="91"/>
                  </a:cubicBezTo>
                  <a:cubicBezTo>
                    <a:pt x="69" y="84"/>
                    <a:pt x="65" y="79"/>
                    <a:pt x="60" y="76"/>
                  </a:cubicBezTo>
                  <a:cubicBezTo>
                    <a:pt x="60" y="60"/>
                    <a:pt x="60" y="60"/>
                    <a:pt x="60" y="60"/>
                  </a:cubicBezTo>
                  <a:cubicBezTo>
                    <a:pt x="76" y="60"/>
                    <a:pt x="76" y="60"/>
                    <a:pt x="76" y="60"/>
                  </a:cubicBezTo>
                  <a:cubicBezTo>
                    <a:pt x="79" y="65"/>
                    <a:pt x="84" y="69"/>
                    <a:pt x="91" y="69"/>
                  </a:cubicBezTo>
                  <a:cubicBezTo>
                    <a:pt x="91" y="69"/>
                    <a:pt x="91" y="69"/>
                    <a:pt x="91" y="69"/>
                  </a:cubicBezTo>
                  <a:cubicBezTo>
                    <a:pt x="100" y="69"/>
                    <a:pt x="107" y="62"/>
                    <a:pt x="107"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3" name="Freeform 231"/>
            <p:cNvSpPr>
              <a:spLocks/>
            </p:cNvSpPr>
            <p:nvPr/>
          </p:nvSpPr>
          <p:spPr bwMode="auto">
            <a:xfrm>
              <a:off x="9804400" y="1397000"/>
              <a:ext cx="87313" cy="87313"/>
            </a:xfrm>
            <a:custGeom>
              <a:avLst/>
              <a:gdLst>
                <a:gd name="T0" fmla="*/ 107 w 107"/>
                <a:gd name="T1" fmla="*/ 54 h 107"/>
                <a:gd name="T2" fmla="*/ 91 w 107"/>
                <a:gd name="T3" fmla="*/ 38 h 107"/>
                <a:gd name="T4" fmla="*/ 91 w 107"/>
                <a:gd name="T5" fmla="*/ 38 h 107"/>
                <a:gd name="T6" fmla="*/ 76 w 107"/>
                <a:gd name="T7" fmla="*/ 48 h 107"/>
                <a:gd name="T8" fmla="*/ 59 w 107"/>
                <a:gd name="T9" fmla="*/ 48 h 107"/>
                <a:gd name="T10" fmla="*/ 59 w 107"/>
                <a:gd name="T11" fmla="*/ 31 h 107"/>
                <a:gd name="T12" fmla="*/ 69 w 107"/>
                <a:gd name="T13" fmla="*/ 16 h 107"/>
                <a:gd name="T14" fmla="*/ 69 w 107"/>
                <a:gd name="T15" fmla="*/ 16 h 107"/>
                <a:gd name="T16" fmla="*/ 53 w 107"/>
                <a:gd name="T17" fmla="*/ 0 h 107"/>
                <a:gd name="T18" fmla="*/ 38 w 107"/>
                <a:gd name="T19" fmla="*/ 16 h 107"/>
                <a:gd name="T20" fmla="*/ 38 w 107"/>
                <a:gd name="T21" fmla="*/ 16 h 107"/>
                <a:gd name="T22" fmla="*/ 47 w 107"/>
                <a:gd name="T23" fmla="*/ 31 h 107"/>
                <a:gd name="T24" fmla="*/ 47 w 107"/>
                <a:gd name="T25" fmla="*/ 48 h 107"/>
                <a:gd name="T26" fmla="*/ 31 w 107"/>
                <a:gd name="T27" fmla="*/ 48 h 107"/>
                <a:gd name="T28" fmla="*/ 16 w 107"/>
                <a:gd name="T29" fmla="*/ 38 h 107"/>
                <a:gd name="T30" fmla="*/ 16 w 107"/>
                <a:gd name="T31" fmla="*/ 38 h 107"/>
                <a:gd name="T32" fmla="*/ 0 w 107"/>
                <a:gd name="T33" fmla="*/ 54 h 107"/>
                <a:gd name="T34" fmla="*/ 16 w 107"/>
                <a:gd name="T35" fmla="*/ 69 h 107"/>
                <a:gd name="T36" fmla="*/ 16 w 107"/>
                <a:gd name="T37" fmla="*/ 69 h 107"/>
                <a:gd name="T38" fmla="*/ 31 w 107"/>
                <a:gd name="T39" fmla="*/ 60 h 107"/>
                <a:gd name="T40" fmla="*/ 47 w 107"/>
                <a:gd name="T41" fmla="*/ 60 h 107"/>
                <a:gd name="T42" fmla="*/ 47 w 107"/>
                <a:gd name="T43" fmla="*/ 76 h 107"/>
                <a:gd name="T44" fmla="*/ 38 w 107"/>
                <a:gd name="T45" fmla="*/ 91 h 107"/>
                <a:gd name="T46" fmla="*/ 38 w 107"/>
                <a:gd name="T47" fmla="*/ 91 h 107"/>
                <a:gd name="T48" fmla="*/ 53 w 107"/>
                <a:gd name="T49" fmla="*/ 107 h 107"/>
                <a:gd name="T50" fmla="*/ 69 w 107"/>
                <a:gd name="T51" fmla="*/ 91 h 107"/>
                <a:gd name="T52" fmla="*/ 69 w 107"/>
                <a:gd name="T53" fmla="*/ 91 h 107"/>
                <a:gd name="T54" fmla="*/ 59 w 107"/>
                <a:gd name="T55" fmla="*/ 76 h 107"/>
                <a:gd name="T56" fmla="*/ 59 w 107"/>
                <a:gd name="T57" fmla="*/ 60 h 107"/>
                <a:gd name="T58" fmla="*/ 76 w 107"/>
                <a:gd name="T59" fmla="*/ 60 h 107"/>
                <a:gd name="T60" fmla="*/ 91 w 107"/>
                <a:gd name="T61" fmla="*/ 69 h 107"/>
                <a:gd name="T62" fmla="*/ 91 w 107"/>
                <a:gd name="T63" fmla="*/ 69 h 107"/>
                <a:gd name="T64" fmla="*/ 107 w 107"/>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4"/>
                  </a:moveTo>
                  <a:cubicBezTo>
                    <a:pt x="107" y="45"/>
                    <a:pt x="99" y="38"/>
                    <a:pt x="91" y="38"/>
                  </a:cubicBezTo>
                  <a:cubicBezTo>
                    <a:pt x="91" y="38"/>
                    <a:pt x="91" y="38"/>
                    <a:pt x="91" y="38"/>
                  </a:cubicBezTo>
                  <a:cubicBezTo>
                    <a:pt x="84" y="38"/>
                    <a:pt x="79" y="42"/>
                    <a:pt x="76" y="48"/>
                  </a:cubicBezTo>
                  <a:cubicBezTo>
                    <a:pt x="59" y="48"/>
                    <a:pt x="59" y="48"/>
                    <a:pt x="59" y="48"/>
                  </a:cubicBezTo>
                  <a:cubicBezTo>
                    <a:pt x="59" y="31"/>
                    <a:pt x="59" y="31"/>
                    <a:pt x="59" y="31"/>
                  </a:cubicBezTo>
                  <a:cubicBezTo>
                    <a:pt x="65" y="28"/>
                    <a:pt x="69" y="23"/>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3"/>
                    <a:pt x="42" y="28"/>
                    <a:pt x="47" y="31"/>
                  </a:cubicBezTo>
                  <a:cubicBezTo>
                    <a:pt x="47" y="48"/>
                    <a:pt x="47" y="48"/>
                    <a:pt x="47" y="48"/>
                  </a:cubicBezTo>
                  <a:cubicBezTo>
                    <a:pt x="31" y="48"/>
                    <a:pt x="31" y="48"/>
                    <a:pt x="31" y="48"/>
                  </a:cubicBezTo>
                  <a:cubicBezTo>
                    <a:pt x="28" y="42"/>
                    <a:pt x="23" y="38"/>
                    <a:pt x="16" y="38"/>
                  </a:cubicBezTo>
                  <a:cubicBezTo>
                    <a:pt x="16" y="38"/>
                    <a:pt x="16" y="38"/>
                    <a:pt x="16" y="38"/>
                  </a:cubicBezTo>
                  <a:cubicBezTo>
                    <a:pt x="7" y="38"/>
                    <a:pt x="0" y="45"/>
                    <a:pt x="0" y="54"/>
                  </a:cubicBezTo>
                  <a:cubicBezTo>
                    <a:pt x="0" y="62"/>
                    <a:pt x="7" y="69"/>
                    <a:pt x="16" y="69"/>
                  </a:cubicBezTo>
                  <a:cubicBezTo>
                    <a:pt x="16" y="69"/>
                    <a:pt x="16" y="69"/>
                    <a:pt x="16" y="69"/>
                  </a:cubicBezTo>
                  <a:cubicBezTo>
                    <a:pt x="23" y="69"/>
                    <a:pt x="28" y="65"/>
                    <a:pt x="31" y="60"/>
                  </a:cubicBezTo>
                  <a:cubicBezTo>
                    <a:pt x="47" y="60"/>
                    <a:pt x="47" y="60"/>
                    <a:pt x="47" y="60"/>
                  </a:cubicBezTo>
                  <a:cubicBezTo>
                    <a:pt x="47" y="76"/>
                    <a:pt x="47" y="76"/>
                    <a:pt x="47" y="76"/>
                  </a:cubicBezTo>
                  <a:cubicBezTo>
                    <a:pt x="42" y="79"/>
                    <a:pt x="38" y="84"/>
                    <a:pt x="38" y="91"/>
                  </a:cubicBezTo>
                  <a:cubicBezTo>
                    <a:pt x="38" y="91"/>
                    <a:pt x="38" y="91"/>
                    <a:pt x="38" y="91"/>
                  </a:cubicBezTo>
                  <a:cubicBezTo>
                    <a:pt x="38" y="100"/>
                    <a:pt x="45" y="107"/>
                    <a:pt x="53" y="107"/>
                  </a:cubicBezTo>
                  <a:cubicBezTo>
                    <a:pt x="62" y="107"/>
                    <a:pt x="69" y="100"/>
                    <a:pt x="69" y="91"/>
                  </a:cubicBezTo>
                  <a:cubicBezTo>
                    <a:pt x="69" y="91"/>
                    <a:pt x="69" y="91"/>
                    <a:pt x="69" y="91"/>
                  </a:cubicBezTo>
                  <a:cubicBezTo>
                    <a:pt x="69" y="84"/>
                    <a:pt x="65" y="79"/>
                    <a:pt x="59" y="76"/>
                  </a:cubicBezTo>
                  <a:cubicBezTo>
                    <a:pt x="59" y="60"/>
                    <a:pt x="59" y="60"/>
                    <a:pt x="59" y="60"/>
                  </a:cubicBezTo>
                  <a:cubicBezTo>
                    <a:pt x="76" y="60"/>
                    <a:pt x="76" y="60"/>
                    <a:pt x="76" y="60"/>
                  </a:cubicBezTo>
                  <a:cubicBezTo>
                    <a:pt x="79" y="65"/>
                    <a:pt x="84" y="69"/>
                    <a:pt x="91" y="69"/>
                  </a:cubicBezTo>
                  <a:cubicBezTo>
                    <a:pt x="91" y="69"/>
                    <a:pt x="91" y="69"/>
                    <a:pt x="91" y="69"/>
                  </a:cubicBezTo>
                  <a:cubicBezTo>
                    <a:pt x="99" y="69"/>
                    <a:pt x="107" y="62"/>
                    <a:pt x="107"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4" name="Freeform 232"/>
            <p:cNvSpPr>
              <a:spLocks/>
            </p:cNvSpPr>
            <p:nvPr/>
          </p:nvSpPr>
          <p:spPr bwMode="auto">
            <a:xfrm>
              <a:off x="9299575" y="1566863"/>
              <a:ext cx="85725" cy="85725"/>
            </a:xfrm>
            <a:custGeom>
              <a:avLst/>
              <a:gdLst>
                <a:gd name="T0" fmla="*/ 106 w 106"/>
                <a:gd name="T1" fmla="*/ 53 h 107"/>
                <a:gd name="T2" fmla="*/ 90 w 106"/>
                <a:gd name="T3" fmla="*/ 38 h 107"/>
                <a:gd name="T4" fmla="*/ 90 w 106"/>
                <a:gd name="T5" fmla="*/ 38 h 107"/>
                <a:gd name="T6" fmla="*/ 76 w 106"/>
                <a:gd name="T7" fmla="*/ 47 h 107"/>
                <a:gd name="T8" fmla="*/ 59 w 106"/>
                <a:gd name="T9" fmla="*/ 47 h 107"/>
                <a:gd name="T10" fmla="*/ 59 w 106"/>
                <a:gd name="T11" fmla="*/ 31 h 107"/>
                <a:gd name="T12" fmla="*/ 69 w 106"/>
                <a:gd name="T13" fmla="*/ 16 h 107"/>
                <a:gd name="T14" fmla="*/ 69 w 106"/>
                <a:gd name="T15" fmla="*/ 16 h 107"/>
                <a:gd name="T16" fmla="*/ 53 w 106"/>
                <a:gd name="T17" fmla="*/ 0 h 107"/>
                <a:gd name="T18" fmla="*/ 37 w 106"/>
                <a:gd name="T19" fmla="*/ 16 h 107"/>
                <a:gd name="T20" fmla="*/ 37 w 106"/>
                <a:gd name="T21" fmla="*/ 16 h 107"/>
                <a:gd name="T22" fmla="*/ 47 w 106"/>
                <a:gd name="T23" fmla="*/ 31 h 107"/>
                <a:gd name="T24" fmla="*/ 47 w 106"/>
                <a:gd name="T25" fmla="*/ 47 h 107"/>
                <a:gd name="T26" fmla="*/ 30 w 106"/>
                <a:gd name="T27" fmla="*/ 47 h 107"/>
                <a:gd name="T28" fmla="*/ 15 w 106"/>
                <a:gd name="T29" fmla="*/ 38 h 107"/>
                <a:gd name="T30" fmla="*/ 15 w 106"/>
                <a:gd name="T31" fmla="*/ 38 h 107"/>
                <a:gd name="T32" fmla="*/ 0 w 106"/>
                <a:gd name="T33" fmla="*/ 53 h 107"/>
                <a:gd name="T34" fmla="*/ 15 w 106"/>
                <a:gd name="T35" fmla="*/ 69 h 107"/>
                <a:gd name="T36" fmla="*/ 15 w 106"/>
                <a:gd name="T37" fmla="*/ 69 h 107"/>
                <a:gd name="T38" fmla="*/ 30 w 106"/>
                <a:gd name="T39" fmla="*/ 59 h 107"/>
                <a:gd name="T40" fmla="*/ 47 w 106"/>
                <a:gd name="T41" fmla="*/ 59 h 107"/>
                <a:gd name="T42" fmla="*/ 47 w 106"/>
                <a:gd name="T43" fmla="*/ 76 h 107"/>
                <a:gd name="T44" fmla="*/ 37 w 106"/>
                <a:gd name="T45" fmla="*/ 91 h 107"/>
                <a:gd name="T46" fmla="*/ 37 w 106"/>
                <a:gd name="T47" fmla="*/ 91 h 107"/>
                <a:gd name="T48" fmla="*/ 53 w 106"/>
                <a:gd name="T49" fmla="*/ 107 h 107"/>
                <a:gd name="T50" fmla="*/ 69 w 106"/>
                <a:gd name="T51" fmla="*/ 91 h 107"/>
                <a:gd name="T52" fmla="*/ 69 w 106"/>
                <a:gd name="T53" fmla="*/ 91 h 107"/>
                <a:gd name="T54" fmla="*/ 59 w 106"/>
                <a:gd name="T55" fmla="*/ 76 h 107"/>
                <a:gd name="T56" fmla="*/ 59 w 106"/>
                <a:gd name="T57" fmla="*/ 59 h 107"/>
                <a:gd name="T58" fmla="*/ 76 w 106"/>
                <a:gd name="T59" fmla="*/ 59 h 107"/>
                <a:gd name="T60" fmla="*/ 90 w 106"/>
                <a:gd name="T61" fmla="*/ 69 h 107"/>
                <a:gd name="T62" fmla="*/ 90 w 106"/>
                <a:gd name="T63" fmla="*/ 69 h 107"/>
                <a:gd name="T64" fmla="*/ 106 w 106"/>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7">
                  <a:moveTo>
                    <a:pt x="106" y="53"/>
                  </a:moveTo>
                  <a:cubicBezTo>
                    <a:pt x="106" y="45"/>
                    <a:pt x="99" y="38"/>
                    <a:pt x="90" y="38"/>
                  </a:cubicBezTo>
                  <a:cubicBezTo>
                    <a:pt x="90" y="38"/>
                    <a:pt x="90" y="38"/>
                    <a:pt x="90" y="38"/>
                  </a:cubicBezTo>
                  <a:cubicBezTo>
                    <a:pt x="84" y="38"/>
                    <a:pt x="78" y="42"/>
                    <a:pt x="76" y="47"/>
                  </a:cubicBezTo>
                  <a:cubicBezTo>
                    <a:pt x="59" y="47"/>
                    <a:pt x="59" y="47"/>
                    <a:pt x="59" y="47"/>
                  </a:cubicBezTo>
                  <a:cubicBezTo>
                    <a:pt x="59" y="31"/>
                    <a:pt x="59" y="31"/>
                    <a:pt x="59" y="31"/>
                  </a:cubicBezTo>
                  <a:cubicBezTo>
                    <a:pt x="65" y="28"/>
                    <a:pt x="69" y="23"/>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3"/>
                    <a:pt x="41" y="28"/>
                    <a:pt x="47" y="31"/>
                  </a:cubicBezTo>
                  <a:cubicBezTo>
                    <a:pt x="47" y="47"/>
                    <a:pt x="47" y="47"/>
                    <a:pt x="47" y="47"/>
                  </a:cubicBezTo>
                  <a:cubicBezTo>
                    <a:pt x="30" y="47"/>
                    <a:pt x="30" y="47"/>
                    <a:pt x="30" y="47"/>
                  </a:cubicBezTo>
                  <a:cubicBezTo>
                    <a:pt x="28" y="42"/>
                    <a:pt x="22" y="38"/>
                    <a:pt x="15" y="38"/>
                  </a:cubicBezTo>
                  <a:cubicBezTo>
                    <a:pt x="15" y="38"/>
                    <a:pt x="15" y="38"/>
                    <a:pt x="15" y="38"/>
                  </a:cubicBezTo>
                  <a:cubicBezTo>
                    <a:pt x="7" y="38"/>
                    <a:pt x="0" y="45"/>
                    <a:pt x="0" y="53"/>
                  </a:cubicBezTo>
                  <a:cubicBezTo>
                    <a:pt x="0" y="62"/>
                    <a:pt x="7" y="69"/>
                    <a:pt x="15" y="69"/>
                  </a:cubicBezTo>
                  <a:cubicBezTo>
                    <a:pt x="15" y="69"/>
                    <a:pt x="15" y="69"/>
                    <a:pt x="15" y="69"/>
                  </a:cubicBezTo>
                  <a:cubicBezTo>
                    <a:pt x="22" y="69"/>
                    <a:pt x="28" y="65"/>
                    <a:pt x="30" y="59"/>
                  </a:cubicBezTo>
                  <a:cubicBezTo>
                    <a:pt x="47" y="59"/>
                    <a:pt x="47" y="59"/>
                    <a:pt x="47" y="59"/>
                  </a:cubicBezTo>
                  <a:cubicBezTo>
                    <a:pt x="47" y="76"/>
                    <a:pt x="47" y="76"/>
                    <a:pt x="47" y="76"/>
                  </a:cubicBezTo>
                  <a:cubicBezTo>
                    <a:pt x="41" y="79"/>
                    <a:pt x="37" y="84"/>
                    <a:pt x="37" y="91"/>
                  </a:cubicBezTo>
                  <a:cubicBezTo>
                    <a:pt x="37" y="91"/>
                    <a:pt x="37" y="91"/>
                    <a:pt x="37" y="91"/>
                  </a:cubicBezTo>
                  <a:cubicBezTo>
                    <a:pt x="37" y="100"/>
                    <a:pt x="44" y="107"/>
                    <a:pt x="53" y="107"/>
                  </a:cubicBezTo>
                  <a:cubicBezTo>
                    <a:pt x="62" y="107"/>
                    <a:pt x="69" y="100"/>
                    <a:pt x="69" y="91"/>
                  </a:cubicBezTo>
                  <a:cubicBezTo>
                    <a:pt x="69" y="91"/>
                    <a:pt x="69" y="91"/>
                    <a:pt x="69" y="91"/>
                  </a:cubicBezTo>
                  <a:cubicBezTo>
                    <a:pt x="69" y="84"/>
                    <a:pt x="65" y="79"/>
                    <a:pt x="59" y="76"/>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5" name="Freeform 233"/>
            <p:cNvSpPr>
              <a:spLocks/>
            </p:cNvSpPr>
            <p:nvPr/>
          </p:nvSpPr>
          <p:spPr bwMode="auto">
            <a:xfrm>
              <a:off x="9467850" y="1566863"/>
              <a:ext cx="85725" cy="85725"/>
            </a:xfrm>
            <a:custGeom>
              <a:avLst/>
              <a:gdLst>
                <a:gd name="T0" fmla="*/ 107 w 107"/>
                <a:gd name="T1" fmla="*/ 53 h 107"/>
                <a:gd name="T2" fmla="*/ 91 w 107"/>
                <a:gd name="T3" fmla="*/ 38 h 107"/>
                <a:gd name="T4" fmla="*/ 91 w 107"/>
                <a:gd name="T5" fmla="*/ 38 h 107"/>
                <a:gd name="T6" fmla="*/ 76 w 107"/>
                <a:gd name="T7" fmla="*/ 47 h 107"/>
                <a:gd name="T8" fmla="*/ 60 w 107"/>
                <a:gd name="T9" fmla="*/ 47 h 107"/>
                <a:gd name="T10" fmla="*/ 60 w 107"/>
                <a:gd name="T11" fmla="*/ 31 h 107"/>
                <a:gd name="T12" fmla="*/ 70 w 107"/>
                <a:gd name="T13" fmla="*/ 16 h 107"/>
                <a:gd name="T14" fmla="*/ 70 w 107"/>
                <a:gd name="T15" fmla="*/ 16 h 107"/>
                <a:gd name="T16" fmla="*/ 54 w 107"/>
                <a:gd name="T17" fmla="*/ 0 h 107"/>
                <a:gd name="T18" fmla="*/ 38 w 107"/>
                <a:gd name="T19" fmla="*/ 16 h 107"/>
                <a:gd name="T20" fmla="*/ 38 w 107"/>
                <a:gd name="T21" fmla="*/ 16 h 107"/>
                <a:gd name="T22" fmla="*/ 48 w 107"/>
                <a:gd name="T23" fmla="*/ 31 h 107"/>
                <a:gd name="T24" fmla="*/ 48 w 107"/>
                <a:gd name="T25" fmla="*/ 47 h 107"/>
                <a:gd name="T26" fmla="*/ 31 w 107"/>
                <a:gd name="T27" fmla="*/ 47 h 107"/>
                <a:gd name="T28" fmla="*/ 16 w 107"/>
                <a:gd name="T29" fmla="*/ 38 h 107"/>
                <a:gd name="T30" fmla="*/ 16 w 107"/>
                <a:gd name="T31" fmla="*/ 38 h 107"/>
                <a:gd name="T32" fmla="*/ 0 w 107"/>
                <a:gd name="T33" fmla="*/ 53 h 107"/>
                <a:gd name="T34" fmla="*/ 16 w 107"/>
                <a:gd name="T35" fmla="*/ 69 h 107"/>
                <a:gd name="T36" fmla="*/ 16 w 107"/>
                <a:gd name="T37" fmla="*/ 69 h 107"/>
                <a:gd name="T38" fmla="*/ 31 w 107"/>
                <a:gd name="T39" fmla="*/ 59 h 107"/>
                <a:gd name="T40" fmla="*/ 48 w 107"/>
                <a:gd name="T41" fmla="*/ 59 h 107"/>
                <a:gd name="T42" fmla="*/ 48 w 107"/>
                <a:gd name="T43" fmla="*/ 76 h 107"/>
                <a:gd name="T44" fmla="*/ 38 w 107"/>
                <a:gd name="T45" fmla="*/ 91 h 107"/>
                <a:gd name="T46" fmla="*/ 38 w 107"/>
                <a:gd name="T47" fmla="*/ 91 h 107"/>
                <a:gd name="T48" fmla="*/ 54 w 107"/>
                <a:gd name="T49" fmla="*/ 107 h 107"/>
                <a:gd name="T50" fmla="*/ 70 w 107"/>
                <a:gd name="T51" fmla="*/ 91 h 107"/>
                <a:gd name="T52" fmla="*/ 70 w 107"/>
                <a:gd name="T53" fmla="*/ 91 h 107"/>
                <a:gd name="T54" fmla="*/ 60 w 107"/>
                <a:gd name="T55" fmla="*/ 76 h 107"/>
                <a:gd name="T56" fmla="*/ 60 w 107"/>
                <a:gd name="T57" fmla="*/ 59 h 107"/>
                <a:gd name="T58" fmla="*/ 76 w 107"/>
                <a:gd name="T59" fmla="*/ 59 h 107"/>
                <a:gd name="T60" fmla="*/ 91 w 107"/>
                <a:gd name="T61" fmla="*/ 69 h 107"/>
                <a:gd name="T62" fmla="*/ 91 w 107"/>
                <a:gd name="T63" fmla="*/ 69 h 107"/>
                <a:gd name="T64" fmla="*/ 107 w 107"/>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3"/>
                  </a:moveTo>
                  <a:cubicBezTo>
                    <a:pt x="107" y="45"/>
                    <a:pt x="100" y="38"/>
                    <a:pt x="91" y="38"/>
                  </a:cubicBezTo>
                  <a:cubicBezTo>
                    <a:pt x="91" y="38"/>
                    <a:pt x="91" y="38"/>
                    <a:pt x="91" y="38"/>
                  </a:cubicBezTo>
                  <a:cubicBezTo>
                    <a:pt x="85" y="38"/>
                    <a:pt x="79" y="42"/>
                    <a:pt x="76" y="47"/>
                  </a:cubicBezTo>
                  <a:cubicBezTo>
                    <a:pt x="60" y="47"/>
                    <a:pt x="60" y="47"/>
                    <a:pt x="60" y="47"/>
                  </a:cubicBezTo>
                  <a:cubicBezTo>
                    <a:pt x="60" y="31"/>
                    <a:pt x="60" y="31"/>
                    <a:pt x="60" y="31"/>
                  </a:cubicBezTo>
                  <a:cubicBezTo>
                    <a:pt x="66" y="28"/>
                    <a:pt x="70" y="23"/>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3"/>
                    <a:pt x="42" y="28"/>
                    <a:pt x="48" y="31"/>
                  </a:cubicBezTo>
                  <a:cubicBezTo>
                    <a:pt x="48" y="47"/>
                    <a:pt x="48" y="47"/>
                    <a:pt x="48" y="47"/>
                  </a:cubicBezTo>
                  <a:cubicBezTo>
                    <a:pt x="31" y="47"/>
                    <a:pt x="31" y="47"/>
                    <a:pt x="31" y="47"/>
                  </a:cubicBezTo>
                  <a:cubicBezTo>
                    <a:pt x="29" y="42"/>
                    <a:pt x="23" y="38"/>
                    <a:pt x="16" y="38"/>
                  </a:cubicBezTo>
                  <a:cubicBezTo>
                    <a:pt x="16" y="38"/>
                    <a:pt x="16" y="38"/>
                    <a:pt x="16" y="38"/>
                  </a:cubicBezTo>
                  <a:cubicBezTo>
                    <a:pt x="8" y="38"/>
                    <a:pt x="0" y="45"/>
                    <a:pt x="0" y="53"/>
                  </a:cubicBezTo>
                  <a:cubicBezTo>
                    <a:pt x="0" y="62"/>
                    <a:pt x="8" y="69"/>
                    <a:pt x="16" y="69"/>
                  </a:cubicBezTo>
                  <a:cubicBezTo>
                    <a:pt x="16" y="69"/>
                    <a:pt x="16" y="69"/>
                    <a:pt x="16" y="69"/>
                  </a:cubicBezTo>
                  <a:cubicBezTo>
                    <a:pt x="23" y="69"/>
                    <a:pt x="29" y="65"/>
                    <a:pt x="31" y="59"/>
                  </a:cubicBezTo>
                  <a:cubicBezTo>
                    <a:pt x="48" y="59"/>
                    <a:pt x="48" y="59"/>
                    <a:pt x="48" y="59"/>
                  </a:cubicBezTo>
                  <a:cubicBezTo>
                    <a:pt x="48" y="76"/>
                    <a:pt x="48" y="76"/>
                    <a:pt x="48" y="76"/>
                  </a:cubicBezTo>
                  <a:cubicBezTo>
                    <a:pt x="42" y="79"/>
                    <a:pt x="38" y="84"/>
                    <a:pt x="38" y="91"/>
                  </a:cubicBezTo>
                  <a:cubicBezTo>
                    <a:pt x="38" y="91"/>
                    <a:pt x="38" y="91"/>
                    <a:pt x="38" y="91"/>
                  </a:cubicBezTo>
                  <a:cubicBezTo>
                    <a:pt x="38" y="100"/>
                    <a:pt x="45" y="107"/>
                    <a:pt x="54" y="107"/>
                  </a:cubicBezTo>
                  <a:cubicBezTo>
                    <a:pt x="62" y="107"/>
                    <a:pt x="70" y="100"/>
                    <a:pt x="70" y="91"/>
                  </a:cubicBezTo>
                  <a:cubicBezTo>
                    <a:pt x="70" y="91"/>
                    <a:pt x="70" y="91"/>
                    <a:pt x="70" y="91"/>
                  </a:cubicBezTo>
                  <a:cubicBezTo>
                    <a:pt x="70" y="84"/>
                    <a:pt x="66" y="79"/>
                    <a:pt x="60" y="76"/>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6" name="Freeform 234"/>
            <p:cNvSpPr>
              <a:spLocks/>
            </p:cNvSpPr>
            <p:nvPr/>
          </p:nvSpPr>
          <p:spPr bwMode="auto">
            <a:xfrm>
              <a:off x="9636125" y="1566863"/>
              <a:ext cx="87313" cy="85725"/>
            </a:xfrm>
            <a:custGeom>
              <a:avLst/>
              <a:gdLst>
                <a:gd name="T0" fmla="*/ 107 w 107"/>
                <a:gd name="T1" fmla="*/ 53 h 107"/>
                <a:gd name="T2" fmla="*/ 91 w 107"/>
                <a:gd name="T3" fmla="*/ 38 h 107"/>
                <a:gd name="T4" fmla="*/ 91 w 107"/>
                <a:gd name="T5" fmla="*/ 38 h 107"/>
                <a:gd name="T6" fmla="*/ 76 w 107"/>
                <a:gd name="T7" fmla="*/ 47 h 107"/>
                <a:gd name="T8" fmla="*/ 60 w 107"/>
                <a:gd name="T9" fmla="*/ 47 h 107"/>
                <a:gd name="T10" fmla="*/ 60 w 107"/>
                <a:gd name="T11" fmla="*/ 31 h 107"/>
                <a:gd name="T12" fmla="*/ 69 w 107"/>
                <a:gd name="T13" fmla="*/ 16 h 107"/>
                <a:gd name="T14" fmla="*/ 69 w 107"/>
                <a:gd name="T15" fmla="*/ 16 h 107"/>
                <a:gd name="T16" fmla="*/ 54 w 107"/>
                <a:gd name="T17" fmla="*/ 0 h 107"/>
                <a:gd name="T18" fmla="*/ 38 w 107"/>
                <a:gd name="T19" fmla="*/ 16 h 107"/>
                <a:gd name="T20" fmla="*/ 38 w 107"/>
                <a:gd name="T21" fmla="*/ 16 h 107"/>
                <a:gd name="T22" fmla="*/ 47 w 107"/>
                <a:gd name="T23" fmla="*/ 31 h 107"/>
                <a:gd name="T24" fmla="*/ 47 w 107"/>
                <a:gd name="T25" fmla="*/ 47 h 107"/>
                <a:gd name="T26" fmla="*/ 31 w 107"/>
                <a:gd name="T27" fmla="*/ 47 h 107"/>
                <a:gd name="T28" fmla="*/ 16 w 107"/>
                <a:gd name="T29" fmla="*/ 38 h 107"/>
                <a:gd name="T30" fmla="*/ 16 w 107"/>
                <a:gd name="T31" fmla="*/ 38 h 107"/>
                <a:gd name="T32" fmla="*/ 0 w 107"/>
                <a:gd name="T33" fmla="*/ 53 h 107"/>
                <a:gd name="T34" fmla="*/ 16 w 107"/>
                <a:gd name="T35" fmla="*/ 69 h 107"/>
                <a:gd name="T36" fmla="*/ 16 w 107"/>
                <a:gd name="T37" fmla="*/ 69 h 107"/>
                <a:gd name="T38" fmla="*/ 31 w 107"/>
                <a:gd name="T39" fmla="*/ 59 h 107"/>
                <a:gd name="T40" fmla="*/ 47 w 107"/>
                <a:gd name="T41" fmla="*/ 59 h 107"/>
                <a:gd name="T42" fmla="*/ 47 w 107"/>
                <a:gd name="T43" fmla="*/ 76 h 107"/>
                <a:gd name="T44" fmla="*/ 38 w 107"/>
                <a:gd name="T45" fmla="*/ 91 h 107"/>
                <a:gd name="T46" fmla="*/ 38 w 107"/>
                <a:gd name="T47" fmla="*/ 91 h 107"/>
                <a:gd name="T48" fmla="*/ 54 w 107"/>
                <a:gd name="T49" fmla="*/ 107 h 107"/>
                <a:gd name="T50" fmla="*/ 69 w 107"/>
                <a:gd name="T51" fmla="*/ 91 h 107"/>
                <a:gd name="T52" fmla="*/ 69 w 107"/>
                <a:gd name="T53" fmla="*/ 91 h 107"/>
                <a:gd name="T54" fmla="*/ 60 w 107"/>
                <a:gd name="T55" fmla="*/ 76 h 107"/>
                <a:gd name="T56" fmla="*/ 60 w 107"/>
                <a:gd name="T57" fmla="*/ 59 h 107"/>
                <a:gd name="T58" fmla="*/ 76 w 107"/>
                <a:gd name="T59" fmla="*/ 59 h 107"/>
                <a:gd name="T60" fmla="*/ 91 w 107"/>
                <a:gd name="T61" fmla="*/ 69 h 107"/>
                <a:gd name="T62" fmla="*/ 91 w 107"/>
                <a:gd name="T63" fmla="*/ 69 h 107"/>
                <a:gd name="T64" fmla="*/ 107 w 107"/>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3"/>
                  </a:moveTo>
                  <a:cubicBezTo>
                    <a:pt x="107" y="45"/>
                    <a:pt x="100" y="38"/>
                    <a:pt x="91" y="38"/>
                  </a:cubicBezTo>
                  <a:cubicBezTo>
                    <a:pt x="91" y="38"/>
                    <a:pt x="91" y="38"/>
                    <a:pt x="91" y="38"/>
                  </a:cubicBezTo>
                  <a:cubicBezTo>
                    <a:pt x="84" y="38"/>
                    <a:pt x="79" y="42"/>
                    <a:pt x="76" y="47"/>
                  </a:cubicBezTo>
                  <a:cubicBezTo>
                    <a:pt x="60" y="47"/>
                    <a:pt x="60" y="47"/>
                    <a:pt x="60" y="47"/>
                  </a:cubicBezTo>
                  <a:cubicBezTo>
                    <a:pt x="60" y="31"/>
                    <a:pt x="60" y="31"/>
                    <a:pt x="60" y="31"/>
                  </a:cubicBezTo>
                  <a:cubicBezTo>
                    <a:pt x="65" y="28"/>
                    <a:pt x="69" y="23"/>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3"/>
                    <a:pt x="42" y="28"/>
                    <a:pt x="47" y="31"/>
                  </a:cubicBezTo>
                  <a:cubicBezTo>
                    <a:pt x="47" y="47"/>
                    <a:pt x="47" y="47"/>
                    <a:pt x="47" y="47"/>
                  </a:cubicBezTo>
                  <a:cubicBezTo>
                    <a:pt x="31" y="47"/>
                    <a:pt x="31" y="47"/>
                    <a:pt x="31" y="47"/>
                  </a:cubicBezTo>
                  <a:cubicBezTo>
                    <a:pt x="28" y="42"/>
                    <a:pt x="23" y="38"/>
                    <a:pt x="16" y="38"/>
                  </a:cubicBezTo>
                  <a:cubicBezTo>
                    <a:pt x="16" y="38"/>
                    <a:pt x="16" y="38"/>
                    <a:pt x="16" y="38"/>
                  </a:cubicBezTo>
                  <a:cubicBezTo>
                    <a:pt x="7" y="38"/>
                    <a:pt x="0" y="45"/>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9"/>
                    <a:pt x="38" y="84"/>
                    <a:pt x="38" y="91"/>
                  </a:cubicBezTo>
                  <a:cubicBezTo>
                    <a:pt x="38" y="91"/>
                    <a:pt x="38" y="91"/>
                    <a:pt x="38" y="91"/>
                  </a:cubicBezTo>
                  <a:cubicBezTo>
                    <a:pt x="38" y="100"/>
                    <a:pt x="45" y="107"/>
                    <a:pt x="54" y="107"/>
                  </a:cubicBezTo>
                  <a:cubicBezTo>
                    <a:pt x="62" y="107"/>
                    <a:pt x="69" y="100"/>
                    <a:pt x="69" y="91"/>
                  </a:cubicBezTo>
                  <a:cubicBezTo>
                    <a:pt x="69" y="91"/>
                    <a:pt x="69" y="91"/>
                    <a:pt x="69" y="91"/>
                  </a:cubicBezTo>
                  <a:cubicBezTo>
                    <a:pt x="69" y="84"/>
                    <a:pt x="65" y="79"/>
                    <a:pt x="60" y="76"/>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7" name="Freeform 235"/>
            <p:cNvSpPr>
              <a:spLocks/>
            </p:cNvSpPr>
            <p:nvPr/>
          </p:nvSpPr>
          <p:spPr bwMode="auto">
            <a:xfrm>
              <a:off x="9804400" y="1566863"/>
              <a:ext cx="87313" cy="85725"/>
            </a:xfrm>
            <a:custGeom>
              <a:avLst/>
              <a:gdLst>
                <a:gd name="T0" fmla="*/ 107 w 107"/>
                <a:gd name="T1" fmla="*/ 53 h 107"/>
                <a:gd name="T2" fmla="*/ 91 w 107"/>
                <a:gd name="T3" fmla="*/ 38 h 107"/>
                <a:gd name="T4" fmla="*/ 91 w 107"/>
                <a:gd name="T5" fmla="*/ 38 h 107"/>
                <a:gd name="T6" fmla="*/ 76 w 107"/>
                <a:gd name="T7" fmla="*/ 47 h 107"/>
                <a:gd name="T8" fmla="*/ 59 w 107"/>
                <a:gd name="T9" fmla="*/ 47 h 107"/>
                <a:gd name="T10" fmla="*/ 59 w 107"/>
                <a:gd name="T11" fmla="*/ 31 h 107"/>
                <a:gd name="T12" fmla="*/ 69 w 107"/>
                <a:gd name="T13" fmla="*/ 16 h 107"/>
                <a:gd name="T14" fmla="*/ 69 w 107"/>
                <a:gd name="T15" fmla="*/ 16 h 107"/>
                <a:gd name="T16" fmla="*/ 53 w 107"/>
                <a:gd name="T17" fmla="*/ 0 h 107"/>
                <a:gd name="T18" fmla="*/ 38 w 107"/>
                <a:gd name="T19" fmla="*/ 16 h 107"/>
                <a:gd name="T20" fmla="*/ 38 w 107"/>
                <a:gd name="T21" fmla="*/ 16 h 107"/>
                <a:gd name="T22" fmla="*/ 47 w 107"/>
                <a:gd name="T23" fmla="*/ 31 h 107"/>
                <a:gd name="T24" fmla="*/ 47 w 107"/>
                <a:gd name="T25" fmla="*/ 47 h 107"/>
                <a:gd name="T26" fmla="*/ 31 w 107"/>
                <a:gd name="T27" fmla="*/ 47 h 107"/>
                <a:gd name="T28" fmla="*/ 16 w 107"/>
                <a:gd name="T29" fmla="*/ 38 h 107"/>
                <a:gd name="T30" fmla="*/ 16 w 107"/>
                <a:gd name="T31" fmla="*/ 38 h 107"/>
                <a:gd name="T32" fmla="*/ 0 w 107"/>
                <a:gd name="T33" fmla="*/ 53 h 107"/>
                <a:gd name="T34" fmla="*/ 16 w 107"/>
                <a:gd name="T35" fmla="*/ 69 h 107"/>
                <a:gd name="T36" fmla="*/ 16 w 107"/>
                <a:gd name="T37" fmla="*/ 69 h 107"/>
                <a:gd name="T38" fmla="*/ 31 w 107"/>
                <a:gd name="T39" fmla="*/ 59 h 107"/>
                <a:gd name="T40" fmla="*/ 47 w 107"/>
                <a:gd name="T41" fmla="*/ 59 h 107"/>
                <a:gd name="T42" fmla="*/ 47 w 107"/>
                <a:gd name="T43" fmla="*/ 76 h 107"/>
                <a:gd name="T44" fmla="*/ 38 w 107"/>
                <a:gd name="T45" fmla="*/ 91 h 107"/>
                <a:gd name="T46" fmla="*/ 38 w 107"/>
                <a:gd name="T47" fmla="*/ 91 h 107"/>
                <a:gd name="T48" fmla="*/ 53 w 107"/>
                <a:gd name="T49" fmla="*/ 107 h 107"/>
                <a:gd name="T50" fmla="*/ 69 w 107"/>
                <a:gd name="T51" fmla="*/ 91 h 107"/>
                <a:gd name="T52" fmla="*/ 69 w 107"/>
                <a:gd name="T53" fmla="*/ 91 h 107"/>
                <a:gd name="T54" fmla="*/ 59 w 107"/>
                <a:gd name="T55" fmla="*/ 76 h 107"/>
                <a:gd name="T56" fmla="*/ 59 w 107"/>
                <a:gd name="T57" fmla="*/ 59 h 107"/>
                <a:gd name="T58" fmla="*/ 76 w 107"/>
                <a:gd name="T59" fmla="*/ 59 h 107"/>
                <a:gd name="T60" fmla="*/ 91 w 107"/>
                <a:gd name="T61" fmla="*/ 69 h 107"/>
                <a:gd name="T62" fmla="*/ 91 w 107"/>
                <a:gd name="T63" fmla="*/ 69 h 107"/>
                <a:gd name="T64" fmla="*/ 107 w 107"/>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3"/>
                  </a:moveTo>
                  <a:cubicBezTo>
                    <a:pt x="107" y="45"/>
                    <a:pt x="99" y="38"/>
                    <a:pt x="91" y="38"/>
                  </a:cubicBezTo>
                  <a:cubicBezTo>
                    <a:pt x="91" y="38"/>
                    <a:pt x="91" y="38"/>
                    <a:pt x="91" y="38"/>
                  </a:cubicBezTo>
                  <a:cubicBezTo>
                    <a:pt x="84" y="38"/>
                    <a:pt x="79" y="42"/>
                    <a:pt x="76" y="47"/>
                  </a:cubicBezTo>
                  <a:cubicBezTo>
                    <a:pt x="59" y="47"/>
                    <a:pt x="59" y="47"/>
                    <a:pt x="59" y="47"/>
                  </a:cubicBezTo>
                  <a:cubicBezTo>
                    <a:pt x="59" y="31"/>
                    <a:pt x="59" y="31"/>
                    <a:pt x="59" y="31"/>
                  </a:cubicBezTo>
                  <a:cubicBezTo>
                    <a:pt x="65" y="28"/>
                    <a:pt x="69" y="23"/>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3"/>
                    <a:pt x="42" y="28"/>
                    <a:pt x="47" y="31"/>
                  </a:cubicBezTo>
                  <a:cubicBezTo>
                    <a:pt x="47" y="47"/>
                    <a:pt x="47" y="47"/>
                    <a:pt x="47" y="47"/>
                  </a:cubicBezTo>
                  <a:cubicBezTo>
                    <a:pt x="31" y="47"/>
                    <a:pt x="31" y="47"/>
                    <a:pt x="31" y="47"/>
                  </a:cubicBezTo>
                  <a:cubicBezTo>
                    <a:pt x="28" y="42"/>
                    <a:pt x="23" y="38"/>
                    <a:pt x="16" y="38"/>
                  </a:cubicBezTo>
                  <a:cubicBezTo>
                    <a:pt x="16" y="38"/>
                    <a:pt x="16" y="38"/>
                    <a:pt x="16" y="38"/>
                  </a:cubicBezTo>
                  <a:cubicBezTo>
                    <a:pt x="7" y="38"/>
                    <a:pt x="0" y="45"/>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9"/>
                    <a:pt x="38" y="84"/>
                    <a:pt x="38" y="91"/>
                  </a:cubicBezTo>
                  <a:cubicBezTo>
                    <a:pt x="38" y="91"/>
                    <a:pt x="38" y="91"/>
                    <a:pt x="38" y="91"/>
                  </a:cubicBezTo>
                  <a:cubicBezTo>
                    <a:pt x="38" y="100"/>
                    <a:pt x="45" y="107"/>
                    <a:pt x="53" y="107"/>
                  </a:cubicBezTo>
                  <a:cubicBezTo>
                    <a:pt x="62" y="107"/>
                    <a:pt x="69" y="100"/>
                    <a:pt x="69" y="91"/>
                  </a:cubicBezTo>
                  <a:cubicBezTo>
                    <a:pt x="69" y="91"/>
                    <a:pt x="69" y="91"/>
                    <a:pt x="69" y="91"/>
                  </a:cubicBezTo>
                  <a:cubicBezTo>
                    <a:pt x="69" y="84"/>
                    <a:pt x="65" y="79"/>
                    <a:pt x="59" y="76"/>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8" name="Freeform 236"/>
            <p:cNvSpPr>
              <a:spLocks/>
            </p:cNvSpPr>
            <p:nvPr/>
          </p:nvSpPr>
          <p:spPr bwMode="auto">
            <a:xfrm>
              <a:off x="9299575" y="1735138"/>
              <a:ext cx="85725" cy="85725"/>
            </a:xfrm>
            <a:custGeom>
              <a:avLst/>
              <a:gdLst>
                <a:gd name="T0" fmla="*/ 106 w 106"/>
                <a:gd name="T1" fmla="*/ 53 h 106"/>
                <a:gd name="T2" fmla="*/ 90 w 106"/>
                <a:gd name="T3" fmla="*/ 37 h 106"/>
                <a:gd name="T4" fmla="*/ 90 w 106"/>
                <a:gd name="T5" fmla="*/ 37 h 106"/>
                <a:gd name="T6" fmla="*/ 76 w 106"/>
                <a:gd name="T7" fmla="*/ 47 h 106"/>
                <a:gd name="T8" fmla="*/ 59 w 106"/>
                <a:gd name="T9" fmla="*/ 47 h 106"/>
                <a:gd name="T10" fmla="*/ 59 w 106"/>
                <a:gd name="T11" fmla="*/ 30 h 106"/>
                <a:gd name="T12" fmla="*/ 69 w 106"/>
                <a:gd name="T13" fmla="*/ 16 h 106"/>
                <a:gd name="T14" fmla="*/ 69 w 106"/>
                <a:gd name="T15" fmla="*/ 16 h 106"/>
                <a:gd name="T16" fmla="*/ 53 w 106"/>
                <a:gd name="T17" fmla="*/ 0 h 106"/>
                <a:gd name="T18" fmla="*/ 37 w 106"/>
                <a:gd name="T19" fmla="*/ 16 h 106"/>
                <a:gd name="T20" fmla="*/ 37 w 106"/>
                <a:gd name="T21" fmla="*/ 16 h 106"/>
                <a:gd name="T22" fmla="*/ 47 w 106"/>
                <a:gd name="T23" fmla="*/ 30 h 106"/>
                <a:gd name="T24" fmla="*/ 47 w 106"/>
                <a:gd name="T25" fmla="*/ 47 h 106"/>
                <a:gd name="T26" fmla="*/ 30 w 106"/>
                <a:gd name="T27" fmla="*/ 47 h 106"/>
                <a:gd name="T28" fmla="*/ 15 w 106"/>
                <a:gd name="T29" fmla="*/ 37 h 106"/>
                <a:gd name="T30" fmla="*/ 15 w 106"/>
                <a:gd name="T31" fmla="*/ 37 h 106"/>
                <a:gd name="T32" fmla="*/ 0 w 106"/>
                <a:gd name="T33" fmla="*/ 53 h 106"/>
                <a:gd name="T34" fmla="*/ 15 w 106"/>
                <a:gd name="T35" fmla="*/ 69 h 106"/>
                <a:gd name="T36" fmla="*/ 15 w 106"/>
                <a:gd name="T37" fmla="*/ 69 h 106"/>
                <a:gd name="T38" fmla="*/ 30 w 106"/>
                <a:gd name="T39" fmla="*/ 59 h 106"/>
                <a:gd name="T40" fmla="*/ 47 w 106"/>
                <a:gd name="T41" fmla="*/ 59 h 106"/>
                <a:gd name="T42" fmla="*/ 47 w 106"/>
                <a:gd name="T43" fmla="*/ 76 h 106"/>
                <a:gd name="T44" fmla="*/ 37 w 106"/>
                <a:gd name="T45" fmla="*/ 91 h 106"/>
                <a:gd name="T46" fmla="*/ 37 w 106"/>
                <a:gd name="T47" fmla="*/ 91 h 106"/>
                <a:gd name="T48" fmla="*/ 53 w 106"/>
                <a:gd name="T49" fmla="*/ 106 h 106"/>
                <a:gd name="T50" fmla="*/ 69 w 106"/>
                <a:gd name="T51" fmla="*/ 91 h 106"/>
                <a:gd name="T52" fmla="*/ 69 w 106"/>
                <a:gd name="T53" fmla="*/ 91 h 106"/>
                <a:gd name="T54" fmla="*/ 59 w 106"/>
                <a:gd name="T55" fmla="*/ 76 h 106"/>
                <a:gd name="T56" fmla="*/ 59 w 106"/>
                <a:gd name="T57" fmla="*/ 59 h 106"/>
                <a:gd name="T58" fmla="*/ 76 w 106"/>
                <a:gd name="T59" fmla="*/ 59 h 106"/>
                <a:gd name="T60" fmla="*/ 90 w 106"/>
                <a:gd name="T61" fmla="*/ 69 h 106"/>
                <a:gd name="T62" fmla="*/ 90 w 106"/>
                <a:gd name="T63" fmla="*/ 69 h 106"/>
                <a:gd name="T64" fmla="*/ 106 w 106"/>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6">
                  <a:moveTo>
                    <a:pt x="106" y="53"/>
                  </a:moveTo>
                  <a:cubicBezTo>
                    <a:pt x="106" y="44"/>
                    <a:pt x="99" y="37"/>
                    <a:pt x="90" y="37"/>
                  </a:cubicBezTo>
                  <a:cubicBezTo>
                    <a:pt x="90" y="37"/>
                    <a:pt x="90" y="37"/>
                    <a:pt x="90" y="37"/>
                  </a:cubicBezTo>
                  <a:cubicBezTo>
                    <a:pt x="84" y="37"/>
                    <a:pt x="78"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2"/>
                    <a:pt x="41" y="28"/>
                    <a:pt x="47" y="30"/>
                  </a:cubicBezTo>
                  <a:cubicBezTo>
                    <a:pt x="47" y="47"/>
                    <a:pt x="47" y="47"/>
                    <a:pt x="47" y="47"/>
                  </a:cubicBezTo>
                  <a:cubicBezTo>
                    <a:pt x="30" y="47"/>
                    <a:pt x="30" y="47"/>
                    <a:pt x="30" y="47"/>
                  </a:cubicBezTo>
                  <a:cubicBezTo>
                    <a:pt x="28" y="41"/>
                    <a:pt x="22" y="37"/>
                    <a:pt x="15" y="37"/>
                  </a:cubicBezTo>
                  <a:cubicBezTo>
                    <a:pt x="15" y="37"/>
                    <a:pt x="15" y="37"/>
                    <a:pt x="15" y="37"/>
                  </a:cubicBezTo>
                  <a:cubicBezTo>
                    <a:pt x="7" y="37"/>
                    <a:pt x="0" y="44"/>
                    <a:pt x="0" y="53"/>
                  </a:cubicBezTo>
                  <a:cubicBezTo>
                    <a:pt x="0" y="62"/>
                    <a:pt x="7" y="69"/>
                    <a:pt x="15" y="69"/>
                  </a:cubicBezTo>
                  <a:cubicBezTo>
                    <a:pt x="15" y="69"/>
                    <a:pt x="15" y="69"/>
                    <a:pt x="15" y="69"/>
                  </a:cubicBezTo>
                  <a:cubicBezTo>
                    <a:pt x="22" y="69"/>
                    <a:pt x="28" y="65"/>
                    <a:pt x="30" y="59"/>
                  </a:cubicBezTo>
                  <a:cubicBezTo>
                    <a:pt x="47" y="59"/>
                    <a:pt x="47" y="59"/>
                    <a:pt x="47" y="59"/>
                  </a:cubicBezTo>
                  <a:cubicBezTo>
                    <a:pt x="47" y="76"/>
                    <a:pt x="47" y="76"/>
                    <a:pt x="47" y="76"/>
                  </a:cubicBezTo>
                  <a:cubicBezTo>
                    <a:pt x="41" y="78"/>
                    <a:pt x="37" y="84"/>
                    <a:pt x="37" y="91"/>
                  </a:cubicBezTo>
                  <a:cubicBezTo>
                    <a:pt x="37" y="91"/>
                    <a:pt x="37" y="91"/>
                    <a:pt x="37" y="91"/>
                  </a:cubicBezTo>
                  <a:cubicBezTo>
                    <a:pt x="37" y="99"/>
                    <a:pt x="44" y="106"/>
                    <a:pt x="53" y="106"/>
                  </a:cubicBezTo>
                  <a:cubicBezTo>
                    <a:pt x="62" y="106"/>
                    <a:pt x="69" y="99"/>
                    <a:pt x="69" y="91"/>
                  </a:cubicBezTo>
                  <a:cubicBezTo>
                    <a:pt x="69" y="91"/>
                    <a:pt x="69" y="91"/>
                    <a:pt x="69" y="91"/>
                  </a:cubicBezTo>
                  <a:cubicBezTo>
                    <a:pt x="69" y="84"/>
                    <a:pt x="65" y="78"/>
                    <a:pt x="59" y="76"/>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9" name="Freeform 237"/>
            <p:cNvSpPr>
              <a:spLocks/>
            </p:cNvSpPr>
            <p:nvPr/>
          </p:nvSpPr>
          <p:spPr bwMode="auto">
            <a:xfrm>
              <a:off x="9467850" y="1735138"/>
              <a:ext cx="85725"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70 w 107"/>
                <a:gd name="T13" fmla="*/ 16 h 106"/>
                <a:gd name="T14" fmla="*/ 70 w 107"/>
                <a:gd name="T15" fmla="*/ 16 h 106"/>
                <a:gd name="T16" fmla="*/ 54 w 107"/>
                <a:gd name="T17" fmla="*/ 0 h 106"/>
                <a:gd name="T18" fmla="*/ 38 w 107"/>
                <a:gd name="T19" fmla="*/ 16 h 106"/>
                <a:gd name="T20" fmla="*/ 38 w 107"/>
                <a:gd name="T21" fmla="*/ 16 h 106"/>
                <a:gd name="T22" fmla="*/ 48 w 107"/>
                <a:gd name="T23" fmla="*/ 30 h 106"/>
                <a:gd name="T24" fmla="*/ 48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8 w 107"/>
                <a:gd name="T41" fmla="*/ 59 h 106"/>
                <a:gd name="T42" fmla="*/ 48 w 107"/>
                <a:gd name="T43" fmla="*/ 76 h 106"/>
                <a:gd name="T44" fmla="*/ 38 w 107"/>
                <a:gd name="T45" fmla="*/ 91 h 106"/>
                <a:gd name="T46" fmla="*/ 38 w 107"/>
                <a:gd name="T47" fmla="*/ 91 h 106"/>
                <a:gd name="T48" fmla="*/ 54 w 107"/>
                <a:gd name="T49" fmla="*/ 106 h 106"/>
                <a:gd name="T50" fmla="*/ 70 w 107"/>
                <a:gd name="T51" fmla="*/ 91 h 106"/>
                <a:gd name="T52" fmla="*/ 70 w 107"/>
                <a:gd name="T53" fmla="*/ 91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5" y="37"/>
                    <a:pt x="79" y="41"/>
                    <a:pt x="76" y="47"/>
                  </a:cubicBezTo>
                  <a:cubicBezTo>
                    <a:pt x="60" y="47"/>
                    <a:pt x="60" y="47"/>
                    <a:pt x="60" y="47"/>
                  </a:cubicBezTo>
                  <a:cubicBezTo>
                    <a:pt x="60" y="30"/>
                    <a:pt x="60" y="30"/>
                    <a:pt x="60" y="30"/>
                  </a:cubicBezTo>
                  <a:cubicBezTo>
                    <a:pt x="66" y="28"/>
                    <a:pt x="70" y="22"/>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2"/>
                    <a:pt x="42" y="28"/>
                    <a:pt x="48" y="30"/>
                  </a:cubicBezTo>
                  <a:cubicBezTo>
                    <a:pt x="48" y="47"/>
                    <a:pt x="48" y="47"/>
                    <a:pt x="48" y="47"/>
                  </a:cubicBezTo>
                  <a:cubicBezTo>
                    <a:pt x="31" y="47"/>
                    <a:pt x="31" y="47"/>
                    <a:pt x="31" y="47"/>
                  </a:cubicBezTo>
                  <a:cubicBezTo>
                    <a:pt x="29" y="41"/>
                    <a:pt x="23" y="37"/>
                    <a:pt x="16" y="37"/>
                  </a:cubicBezTo>
                  <a:cubicBezTo>
                    <a:pt x="16" y="37"/>
                    <a:pt x="16" y="37"/>
                    <a:pt x="16" y="37"/>
                  </a:cubicBezTo>
                  <a:cubicBezTo>
                    <a:pt x="8" y="37"/>
                    <a:pt x="0" y="44"/>
                    <a:pt x="0" y="53"/>
                  </a:cubicBezTo>
                  <a:cubicBezTo>
                    <a:pt x="0" y="62"/>
                    <a:pt x="8" y="69"/>
                    <a:pt x="16" y="69"/>
                  </a:cubicBezTo>
                  <a:cubicBezTo>
                    <a:pt x="16" y="69"/>
                    <a:pt x="16" y="69"/>
                    <a:pt x="16" y="69"/>
                  </a:cubicBezTo>
                  <a:cubicBezTo>
                    <a:pt x="23" y="69"/>
                    <a:pt x="29" y="65"/>
                    <a:pt x="31" y="59"/>
                  </a:cubicBezTo>
                  <a:cubicBezTo>
                    <a:pt x="48" y="59"/>
                    <a:pt x="48" y="59"/>
                    <a:pt x="48" y="59"/>
                  </a:cubicBezTo>
                  <a:cubicBezTo>
                    <a:pt x="48" y="76"/>
                    <a:pt x="48" y="76"/>
                    <a:pt x="48" y="76"/>
                  </a:cubicBezTo>
                  <a:cubicBezTo>
                    <a:pt x="42" y="78"/>
                    <a:pt x="38" y="84"/>
                    <a:pt x="38" y="91"/>
                  </a:cubicBezTo>
                  <a:cubicBezTo>
                    <a:pt x="38" y="91"/>
                    <a:pt x="38" y="91"/>
                    <a:pt x="38" y="91"/>
                  </a:cubicBezTo>
                  <a:cubicBezTo>
                    <a:pt x="38" y="99"/>
                    <a:pt x="45" y="106"/>
                    <a:pt x="54" y="106"/>
                  </a:cubicBezTo>
                  <a:cubicBezTo>
                    <a:pt x="62" y="106"/>
                    <a:pt x="70" y="99"/>
                    <a:pt x="70" y="91"/>
                  </a:cubicBezTo>
                  <a:cubicBezTo>
                    <a:pt x="70" y="91"/>
                    <a:pt x="70" y="91"/>
                    <a:pt x="70" y="91"/>
                  </a:cubicBezTo>
                  <a:cubicBezTo>
                    <a:pt x="70" y="84"/>
                    <a:pt x="66" y="78"/>
                    <a:pt x="60" y="76"/>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0" name="Freeform 238"/>
            <p:cNvSpPr>
              <a:spLocks/>
            </p:cNvSpPr>
            <p:nvPr/>
          </p:nvSpPr>
          <p:spPr bwMode="auto">
            <a:xfrm>
              <a:off x="9636125" y="1735138"/>
              <a:ext cx="87313"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69 w 107"/>
                <a:gd name="T13" fmla="*/ 16 h 106"/>
                <a:gd name="T14" fmla="*/ 69 w 107"/>
                <a:gd name="T15" fmla="*/ 16 h 106"/>
                <a:gd name="T16" fmla="*/ 54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1 h 106"/>
                <a:gd name="T46" fmla="*/ 38 w 107"/>
                <a:gd name="T47" fmla="*/ 91 h 106"/>
                <a:gd name="T48" fmla="*/ 54 w 107"/>
                <a:gd name="T49" fmla="*/ 106 h 106"/>
                <a:gd name="T50" fmla="*/ 69 w 107"/>
                <a:gd name="T51" fmla="*/ 91 h 106"/>
                <a:gd name="T52" fmla="*/ 69 w 107"/>
                <a:gd name="T53" fmla="*/ 91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4" y="37"/>
                    <a:pt x="79" y="41"/>
                    <a:pt x="76" y="47"/>
                  </a:cubicBezTo>
                  <a:cubicBezTo>
                    <a:pt x="60" y="47"/>
                    <a:pt x="60" y="47"/>
                    <a:pt x="60" y="47"/>
                  </a:cubicBezTo>
                  <a:cubicBezTo>
                    <a:pt x="60" y="30"/>
                    <a:pt x="60" y="30"/>
                    <a:pt x="60" y="30"/>
                  </a:cubicBezTo>
                  <a:cubicBezTo>
                    <a:pt x="65" y="28"/>
                    <a:pt x="69" y="22"/>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1"/>
                  </a:cubicBezTo>
                  <a:cubicBezTo>
                    <a:pt x="38" y="91"/>
                    <a:pt x="38" y="91"/>
                    <a:pt x="38" y="91"/>
                  </a:cubicBezTo>
                  <a:cubicBezTo>
                    <a:pt x="38" y="99"/>
                    <a:pt x="45" y="106"/>
                    <a:pt x="54" y="106"/>
                  </a:cubicBezTo>
                  <a:cubicBezTo>
                    <a:pt x="62" y="106"/>
                    <a:pt x="69" y="99"/>
                    <a:pt x="69" y="91"/>
                  </a:cubicBezTo>
                  <a:cubicBezTo>
                    <a:pt x="69" y="91"/>
                    <a:pt x="69" y="91"/>
                    <a:pt x="69" y="91"/>
                  </a:cubicBezTo>
                  <a:cubicBezTo>
                    <a:pt x="69" y="84"/>
                    <a:pt x="65" y="78"/>
                    <a:pt x="60" y="76"/>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1" name="Freeform 239"/>
            <p:cNvSpPr>
              <a:spLocks/>
            </p:cNvSpPr>
            <p:nvPr/>
          </p:nvSpPr>
          <p:spPr bwMode="auto">
            <a:xfrm>
              <a:off x="9804400" y="1735138"/>
              <a:ext cx="87313" cy="85725"/>
            </a:xfrm>
            <a:custGeom>
              <a:avLst/>
              <a:gdLst>
                <a:gd name="T0" fmla="*/ 107 w 107"/>
                <a:gd name="T1" fmla="*/ 53 h 106"/>
                <a:gd name="T2" fmla="*/ 91 w 107"/>
                <a:gd name="T3" fmla="*/ 37 h 106"/>
                <a:gd name="T4" fmla="*/ 91 w 107"/>
                <a:gd name="T5" fmla="*/ 37 h 106"/>
                <a:gd name="T6" fmla="*/ 76 w 107"/>
                <a:gd name="T7" fmla="*/ 47 h 106"/>
                <a:gd name="T8" fmla="*/ 59 w 107"/>
                <a:gd name="T9" fmla="*/ 47 h 106"/>
                <a:gd name="T10" fmla="*/ 59 w 107"/>
                <a:gd name="T11" fmla="*/ 30 h 106"/>
                <a:gd name="T12" fmla="*/ 69 w 107"/>
                <a:gd name="T13" fmla="*/ 16 h 106"/>
                <a:gd name="T14" fmla="*/ 69 w 107"/>
                <a:gd name="T15" fmla="*/ 16 h 106"/>
                <a:gd name="T16" fmla="*/ 53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1 h 106"/>
                <a:gd name="T46" fmla="*/ 38 w 107"/>
                <a:gd name="T47" fmla="*/ 91 h 106"/>
                <a:gd name="T48" fmla="*/ 53 w 107"/>
                <a:gd name="T49" fmla="*/ 106 h 106"/>
                <a:gd name="T50" fmla="*/ 69 w 107"/>
                <a:gd name="T51" fmla="*/ 91 h 106"/>
                <a:gd name="T52" fmla="*/ 69 w 107"/>
                <a:gd name="T53" fmla="*/ 91 h 106"/>
                <a:gd name="T54" fmla="*/ 59 w 107"/>
                <a:gd name="T55" fmla="*/ 76 h 106"/>
                <a:gd name="T56" fmla="*/ 59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99" y="37"/>
                    <a:pt x="91" y="37"/>
                  </a:cubicBezTo>
                  <a:cubicBezTo>
                    <a:pt x="91" y="37"/>
                    <a:pt x="91" y="37"/>
                    <a:pt x="91" y="37"/>
                  </a:cubicBezTo>
                  <a:cubicBezTo>
                    <a:pt x="84" y="37"/>
                    <a:pt x="79"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1"/>
                  </a:cubicBezTo>
                  <a:cubicBezTo>
                    <a:pt x="38" y="91"/>
                    <a:pt x="38" y="91"/>
                    <a:pt x="38" y="91"/>
                  </a:cubicBezTo>
                  <a:cubicBezTo>
                    <a:pt x="38" y="99"/>
                    <a:pt x="45" y="106"/>
                    <a:pt x="53" y="106"/>
                  </a:cubicBezTo>
                  <a:cubicBezTo>
                    <a:pt x="62" y="106"/>
                    <a:pt x="69" y="99"/>
                    <a:pt x="69" y="91"/>
                  </a:cubicBezTo>
                  <a:cubicBezTo>
                    <a:pt x="69" y="91"/>
                    <a:pt x="69" y="91"/>
                    <a:pt x="69" y="91"/>
                  </a:cubicBezTo>
                  <a:cubicBezTo>
                    <a:pt x="69" y="84"/>
                    <a:pt x="65" y="78"/>
                    <a:pt x="59" y="76"/>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2" name="Freeform 240"/>
            <p:cNvSpPr>
              <a:spLocks/>
            </p:cNvSpPr>
            <p:nvPr/>
          </p:nvSpPr>
          <p:spPr bwMode="auto">
            <a:xfrm>
              <a:off x="9299575" y="1903413"/>
              <a:ext cx="85725" cy="85725"/>
            </a:xfrm>
            <a:custGeom>
              <a:avLst/>
              <a:gdLst>
                <a:gd name="T0" fmla="*/ 106 w 106"/>
                <a:gd name="T1" fmla="*/ 53 h 106"/>
                <a:gd name="T2" fmla="*/ 90 w 106"/>
                <a:gd name="T3" fmla="*/ 37 h 106"/>
                <a:gd name="T4" fmla="*/ 90 w 106"/>
                <a:gd name="T5" fmla="*/ 37 h 106"/>
                <a:gd name="T6" fmla="*/ 76 w 106"/>
                <a:gd name="T7" fmla="*/ 47 h 106"/>
                <a:gd name="T8" fmla="*/ 59 w 106"/>
                <a:gd name="T9" fmla="*/ 47 h 106"/>
                <a:gd name="T10" fmla="*/ 59 w 106"/>
                <a:gd name="T11" fmla="*/ 30 h 106"/>
                <a:gd name="T12" fmla="*/ 69 w 106"/>
                <a:gd name="T13" fmla="*/ 16 h 106"/>
                <a:gd name="T14" fmla="*/ 69 w 106"/>
                <a:gd name="T15" fmla="*/ 16 h 106"/>
                <a:gd name="T16" fmla="*/ 53 w 106"/>
                <a:gd name="T17" fmla="*/ 0 h 106"/>
                <a:gd name="T18" fmla="*/ 37 w 106"/>
                <a:gd name="T19" fmla="*/ 16 h 106"/>
                <a:gd name="T20" fmla="*/ 37 w 106"/>
                <a:gd name="T21" fmla="*/ 16 h 106"/>
                <a:gd name="T22" fmla="*/ 47 w 106"/>
                <a:gd name="T23" fmla="*/ 30 h 106"/>
                <a:gd name="T24" fmla="*/ 47 w 106"/>
                <a:gd name="T25" fmla="*/ 47 h 106"/>
                <a:gd name="T26" fmla="*/ 30 w 106"/>
                <a:gd name="T27" fmla="*/ 47 h 106"/>
                <a:gd name="T28" fmla="*/ 15 w 106"/>
                <a:gd name="T29" fmla="*/ 37 h 106"/>
                <a:gd name="T30" fmla="*/ 15 w 106"/>
                <a:gd name="T31" fmla="*/ 37 h 106"/>
                <a:gd name="T32" fmla="*/ 0 w 106"/>
                <a:gd name="T33" fmla="*/ 53 h 106"/>
                <a:gd name="T34" fmla="*/ 15 w 106"/>
                <a:gd name="T35" fmla="*/ 69 h 106"/>
                <a:gd name="T36" fmla="*/ 15 w 106"/>
                <a:gd name="T37" fmla="*/ 69 h 106"/>
                <a:gd name="T38" fmla="*/ 30 w 106"/>
                <a:gd name="T39" fmla="*/ 59 h 106"/>
                <a:gd name="T40" fmla="*/ 47 w 106"/>
                <a:gd name="T41" fmla="*/ 59 h 106"/>
                <a:gd name="T42" fmla="*/ 47 w 106"/>
                <a:gd name="T43" fmla="*/ 76 h 106"/>
                <a:gd name="T44" fmla="*/ 37 w 106"/>
                <a:gd name="T45" fmla="*/ 90 h 106"/>
                <a:gd name="T46" fmla="*/ 37 w 106"/>
                <a:gd name="T47" fmla="*/ 90 h 106"/>
                <a:gd name="T48" fmla="*/ 53 w 106"/>
                <a:gd name="T49" fmla="*/ 106 h 106"/>
                <a:gd name="T50" fmla="*/ 69 w 106"/>
                <a:gd name="T51" fmla="*/ 90 h 106"/>
                <a:gd name="T52" fmla="*/ 69 w 106"/>
                <a:gd name="T53" fmla="*/ 90 h 106"/>
                <a:gd name="T54" fmla="*/ 59 w 106"/>
                <a:gd name="T55" fmla="*/ 76 h 106"/>
                <a:gd name="T56" fmla="*/ 59 w 106"/>
                <a:gd name="T57" fmla="*/ 59 h 106"/>
                <a:gd name="T58" fmla="*/ 76 w 106"/>
                <a:gd name="T59" fmla="*/ 59 h 106"/>
                <a:gd name="T60" fmla="*/ 90 w 106"/>
                <a:gd name="T61" fmla="*/ 69 h 106"/>
                <a:gd name="T62" fmla="*/ 90 w 106"/>
                <a:gd name="T63" fmla="*/ 69 h 106"/>
                <a:gd name="T64" fmla="*/ 106 w 106"/>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6">
                  <a:moveTo>
                    <a:pt x="106" y="53"/>
                  </a:moveTo>
                  <a:cubicBezTo>
                    <a:pt x="106" y="44"/>
                    <a:pt x="99" y="37"/>
                    <a:pt x="90" y="37"/>
                  </a:cubicBezTo>
                  <a:cubicBezTo>
                    <a:pt x="90" y="37"/>
                    <a:pt x="90" y="37"/>
                    <a:pt x="90" y="37"/>
                  </a:cubicBezTo>
                  <a:cubicBezTo>
                    <a:pt x="84" y="37"/>
                    <a:pt x="78"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2"/>
                    <a:pt x="41" y="28"/>
                    <a:pt x="47" y="30"/>
                  </a:cubicBezTo>
                  <a:cubicBezTo>
                    <a:pt x="47" y="47"/>
                    <a:pt x="47" y="47"/>
                    <a:pt x="47" y="47"/>
                  </a:cubicBezTo>
                  <a:cubicBezTo>
                    <a:pt x="30" y="47"/>
                    <a:pt x="30" y="47"/>
                    <a:pt x="30" y="47"/>
                  </a:cubicBezTo>
                  <a:cubicBezTo>
                    <a:pt x="28" y="41"/>
                    <a:pt x="22" y="37"/>
                    <a:pt x="15" y="37"/>
                  </a:cubicBezTo>
                  <a:cubicBezTo>
                    <a:pt x="15" y="37"/>
                    <a:pt x="15" y="37"/>
                    <a:pt x="15" y="37"/>
                  </a:cubicBezTo>
                  <a:cubicBezTo>
                    <a:pt x="7" y="37"/>
                    <a:pt x="0" y="44"/>
                    <a:pt x="0" y="53"/>
                  </a:cubicBezTo>
                  <a:cubicBezTo>
                    <a:pt x="0" y="62"/>
                    <a:pt x="7" y="69"/>
                    <a:pt x="15" y="69"/>
                  </a:cubicBezTo>
                  <a:cubicBezTo>
                    <a:pt x="15" y="69"/>
                    <a:pt x="15" y="69"/>
                    <a:pt x="15" y="69"/>
                  </a:cubicBezTo>
                  <a:cubicBezTo>
                    <a:pt x="22" y="69"/>
                    <a:pt x="28" y="65"/>
                    <a:pt x="30" y="59"/>
                  </a:cubicBezTo>
                  <a:cubicBezTo>
                    <a:pt x="47" y="59"/>
                    <a:pt x="47" y="59"/>
                    <a:pt x="47" y="59"/>
                  </a:cubicBezTo>
                  <a:cubicBezTo>
                    <a:pt x="47" y="76"/>
                    <a:pt x="47" y="76"/>
                    <a:pt x="47" y="76"/>
                  </a:cubicBezTo>
                  <a:cubicBezTo>
                    <a:pt x="41" y="78"/>
                    <a:pt x="37" y="84"/>
                    <a:pt x="37" y="90"/>
                  </a:cubicBezTo>
                  <a:cubicBezTo>
                    <a:pt x="37" y="90"/>
                    <a:pt x="37" y="90"/>
                    <a:pt x="37" y="90"/>
                  </a:cubicBezTo>
                  <a:cubicBezTo>
                    <a:pt x="37" y="99"/>
                    <a:pt x="44" y="106"/>
                    <a:pt x="53" y="106"/>
                  </a:cubicBezTo>
                  <a:cubicBezTo>
                    <a:pt x="62" y="106"/>
                    <a:pt x="69" y="99"/>
                    <a:pt x="69" y="90"/>
                  </a:cubicBezTo>
                  <a:cubicBezTo>
                    <a:pt x="69" y="90"/>
                    <a:pt x="69" y="90"/>
                    <a:pt x="69" y="90"/>
                  </a:cubicBezTo>
                  <a:cubicBezTo>
                    <a:pt x="69" y="84"/>
                    <a:pt x="65" y="78"/>
                    <a:pt x="59" y="76"/>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3" name="Freeform 241"/>
            <p:cNvSpPr>
              <a:spLocks/>
            </p:cNvSpPr>
            <p:nvPr/>
          </p:nvSpPr>
          <p:spPr bwMode="auto">
            <a:xfrm>
              <a:off x="9467850" y="1903413"/>
              <a:ext cx="85725"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70 w 107"/>
                <a:gd name="T13" fmla="*/ 16 h 106"/>
                <a:gd name="T14" fmla="*/ 70 w 107"/>
                <a:gd name="T15" fmla="*/ 16 h 106"/>
                <a:gd name="T16" fmla="*/ 54 w 107"/>
                <a:gd name="T17" fmla="*/ 0 h 106"/>
                <a:gd name="T18" fmla="*/ 38 w 107"/>
                <a:gd name="T19" fmla="*/ 16 h 106"/>
                <a:gd name="T20" fmla="*/ 38 w 107"/>
                <a:gd name="T21" fmla="*/ 16 h 106"/>
                <a:gd name="T22" fmla="*/ 48 w 107"/>
                <a:gd name="T23" fmla="*/ 30 h 106"/>
                <a:gd name="T24" fmla="*/ 48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8 w 107"/>
                <a:gd name="T41" fmla="*/ 59 h 106"/>
                <a:gd name="T42" fmla="*/ 48 w 107"/>
                <a:gd name="T43" fmla="*/ 76 h 106"/>
                <a:gd name="T44" fmla="*/ 38 w 107"/>
                <a:gd name="T45" fmla="*/ 90 h 106"/>
                <a:gd name="T46" fmla="*/ 38 w 107"/>
                <a:gd name="T47" fmla="*/ 90 h 106"/>
                <a:gd name="T48" fmla="*/ 54 w 107"/>
                <a:gd name="T49" fmla="*/ 106 h 106"/>
                <a:gd name="T50" fmla="*/ 70 w 107"/>
                <a:gd name="T51" fmla="*/ 90 h 106"/>
                <a:gd name="T52" fmla="*/ 70 w 107"/>
                <a:gd name="T53" fmla="*/ 90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5" y="37"/>
                    <a:pt x="79" y="41"/>
                    <a:pt x="76" y="47"/>
                  </a:cubicBezTo>
                  <a:cubicBezTo>
                    <a:pt x="60" y="47"/>
                    <a:pt x="60" y="47"/>
                    <a:pt x="60" y="47"/>
                  </a:cubicBezTo>
                  <a:cubicBezTo>
                    <a:pt x="60" y="30"/>
                    <a:pt x="60" y="30"/>
                    <a:pt x="60" y="30"/>
                  </a:cubicBezTo>
                  <a:cubicBezTo>
                    <a:pt x="66" y="28"/>
                    <a:pt x="70" y="22"/>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2"/>
                    <a:pt x="42" y="28"/>
                    <a:pt x="48" y="30"/>
                  </a:cubicBezTo>
                  <a:cubicBezTo>
                    <a:pt x="48" y="47"/>
                    <a:pt x="48" y="47"/>
                    <a:pt x="48" y="47"/>
                  </a:cubicBezTo>
                  <a:cubicBezTo>
                    <a:pt x="31" y="47"/>
                    <a:pt x="31" y="47"/>
                    <a:pt x="31" y="47"/>
                  </a:cubicBezTo>
                  <a:cubicBezTo>
                    <a:pt x="29" y="41"/>
                    <a:pt x="23" y="37"/>
                    <a:pt x="16" y="37"/>
                  </a:cubicBezTo>
                  <a:cubicBezTo>
                    <a:pt x="16" y="37"/>
                    <a:pt x="16" y="37"/>
                    <a:pt x="16" y="37"/>
                  </a:cubicBezTo>
                  <a:cubicBezTo>
                    <a:pt x="8" y="37"/>
                    <a:pt x="0" y="44"/>
                    <a:pt x="0" y="53"/>
                  </a:cubicBezTo>
                  <a:cubicBezTo>
                    <a:pt x="0" y="62"/>
                    <a:pt x="8" y="69"/>
                    <a:pt x="16" y="69"/>
                  </a:cubicBezTo>
                  <a:cubicBezTo>
                    <a:pt x="16" y="69"/>
                    <a:pt x="16" y="69"/>
                    <a:pt x="16" y="69"/>
                  </a:cubicBezTo>
                  <a:cubicBezTo>
                    <a:pt x="23" y="69"/>
                    <a:pt x="29" y="65"/>
                    <a:pt x="31" y="59"/>
                  </a:cubicBezTo>
                  <a:cubicBezTo>
                    <a:pt x="48" y="59"/>
                    <a:pt x="48" y="59"/>
                    <a:pt x="48" y="59"/>
                  </a:cubicBezTo>
                  <a:cubicBezTo>
                    <a:pt x="48" y="76"/>
                    <a:pt x="48" y="76"/>
                    <a:pt x="48" y="76"/>
                  </a:cubicBezTo>
                  <a:cubicBezTo>
                    <a:pt x="42" y="78"/>
                    <a:pt x="38" y="84"/>
                    <a:pt x="38" y="90"/>
                  </a:cubicBezTo>
                  <a:cubicBezTo>
                    <a:pt x="38" y="90"/>
                    <a:pt x="38" y="90"/>
                    <a:pt x="38" y="90"/>
                  </a:cubicBezTo>
                  <a:cubicBezTo>
                    <a:pt x="38" y="99"/>
                    <a:pt x="45" y="106"/>
                    <a:pt x="54" y="106"/>
                  </a:cubicBezTo>
                  <a:cubicBezTo>
                    <a:pt x="62" y="106"/>
                    <a:pt x="70" y="99"/>
                    <a:pt x="70" y="90"/>
                  </a:cubicBezTo>
                  <a:cubicBezTo>
                    <a:pt x="70" y="90"/>
                    <a:pt x="70" y="90"/>
                    <a:pt x="70" y="90"/>
                  </a:cubicBezTo>
                  <a:cubicBezTo>
                    <a:pt x="70" y="84"/>
                    <a:pt x="66" y="78"/>
                    <a:pt x="60" y="76"/>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4" name="Freeform 242"/>
            <p:cNvSpPr>
              <a:spLocks/>
            </p:cNvSpPr>
            <p:nvPr/>
          </p:nvSpPr>
          <p:spPr bwMode="auto">
            <a:xfrm>
              <a:off x="9636125" y="1903413"/>
              <a:ext cx="87313"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69 w 107"/>
                <a:gd name="T13" fmla="*/ 16 h 106"/>
                <a:gd name="T14" fmla="*/ 69 w 107"/>
                <a:gd name="T15" fmla="*/ 16 h 106"/>
                <a:gd name="T16" fmla="*/ 54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0 h 106"/>
                <a:gd name="T46" fmla="*/ 38 w 107"/>
                <a:gd name="T47" fmla="*/ 90 h 106"/>
                <a:gd name="T48" fmla="*/ 54 w 107"/>
                <a:gd name="T49" fmla="*/ 106 h 106"/>
                <a:gd name="T50" fmla="*/ 69 w 107"/>
                <a:gd name="T51" fmla="*/ 90 h 106"/>
                <a:gd name="T52" fmla="*/ 69 w 107"/>
                <a:gd name="T53" fmla="*/ 90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4" y="37"/>
                    <a:pt x="79" y="41"/>
                    <a:pt x="76" y="47"/>
                  </a:cubicBezTo>
                  <a:cubicBezTo>
                    <a:pt x="60" y="47"/>
                    <a:pt x="60" y="47"/>
                    <a:pt x="60" y="47"/>
                  </a:cubicBezTo>
                  <a:cubicBezTo>
                    <a:pt x="60" y="30"/>
                    <a:pt x="60" y="30"/>
                    <a:pt x="60" y="30"/>
                  </a:cubicBezTo>
                  <a:cubicBezTo>
                    <a:pt x="65" y="28"/>
                    <a:pt x="69" y="22"/>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0"/>
                  </a:cubicBezTo>
                  <a:cubicBezTo>
                    <a:pt x="38" y="90"/>
                    <a:pt x="38" y="90"/>
                    <a:pt x="38" y="90"/>
                  </a:cubicBezTo>
                  <a:cubicBezTo>
                    <a:pt x="38" y="99"/>
                    <a:pt x="45" y="106"/>
                    <a:pt x="54" y="106"/>
                  </a:cubicBezTo>
                  <a:cubicBezTo>
                    <a:pt x="62" y="106"/>
                    <a:pt x="69" y="99"/>
                    <a:pt x="69" y="90"/>
                  </a:cubicBezTo>
                  <a:cubicBezTo>
                    <a:pt x="69" y="90"/>
                    <a:pt x="69" y="90"/>
                    <a:pt x="69" y="90"/>
                  </a:cubicBezTo>
                  <a:cubicBezTo>
                    <a:pt x="69" y="84"/>
                    <a:pt x="65" y="78"/>
                    <a:pt x="60" y="76"/>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5" name="Freeform 243"/>
            <p:cNvSpPr>
              <a:spLocks/>
            </p:cNvSpPr>
            <p:nvPr/>
          </p:nvSpPr>
          <p:spPr bwMode="auto">
            <a:xfrm>
              <a:off x="9804400" y="1903413"/>
              <a:ext cx="87313" cy="85725"/>
            </a:xfrm>
            <a:custGeom>
              <a:avLst/>
              <a:gdLst>
                <a:gd name="T0" fmla="*/ 107 w 107"/>
                <a:gd name="T1" fmla="*/ 53 h 106"/>
                <a:gd name="T2" fmla="*/ 91 w 107"/>
                <a:gd name="T3" fmla="*/ 37 h 106"/>
                <a:gd name="T4" fmla="*/ 91 w 107"/>
                <a:gd name="T5" fmla="*/ 37 h 106"/>
                <a:gd name="T6" fmla="*/ 76 w 107"/>
                <a:gd name="T7" fmla="*/ 47 h 106"/>
                <a:gd name="T8" fmla="*/ 59 w 107"/>
                <a:gd name="T9" fmla="*/ 47 h 106"/>
                <a:gd name="T10" fmla="*/ 59 w 107"/>
                <a:gd name="T11" fmla="*/ 30 h 106"/>
                <a:gd name="T12" fmla="*/ 69 w 107"/>
                <a:gd name="T13" fmla="*/ 16 h 106"/>
                <a:gd name="T14" fmla="*/ 69 w 107"/>
                <a:gd name="T15" fmla="*/ 16 h 106"/>
                <a:gd name="T16" fmla="*/ 53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0 h 106"/>
                <a:gd name="T46" fmla="*/ 38 w 107"/>
                <a:gd name="T47" fmla="*/ 90 h 106"/>
                <a:gd name="T48" fmla="*/ 53 w 107"/>
                <a:gd name="T49" fmla="*/ 106 h 106"/>
                <a:gd name="T50" fmla="*/ 69 w 107"/>
                <a:gd name="T51" fmla="*/ 90 h 106"/>
                <a:gd name="T52" fmla="*/ 69 w 107"/>
                <a:gd name="T53" fmla="*/ 90 h 106"/>
                <a:gd name="T54" fmla="*/ 59 w 107"/>
                <a:gd name="T55" fmla="*/ 76 h 106"/>
                <a:gd name="T56" fmla="*/ 59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99" y="37"/>
                    <a:pt x="91" y="37"/>
                  </a:cubicBezTo>
                  <a:cubicBezTo>
                    <a:pt x="91" y="37"/>
                    <a:pt x="91" y="37"/>
                    <a:pt x="91" y="37"/>
                  </a:cubicBezTo>
                  <a:cubicBezTo>
                    <a:pt x="84" y="37"/>
                    <a:pt x="79"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0"/>
                  </a:cubicBezTo>
                  <a:cubicBezTo>
                    <a:pt x="38" y="90"/>
                    <a:pt x="38" y="90"/>
                    <a:pt x="38" y="90"/>
                  </a:cubicBezTo>
                  <a:cubicBezTo>
                    <a:pt x="38" y="99"/>
                    <a:pt x="45" y="106"/>
                    <a:pt x="53" y="106"/>
                  </a:cubicBezTo>
                  <a:cubicBezTo>
                    <a:pt x="62" y="106"/>
                    <a:pt x="69" y="99"/>
                    <a:pt x="69" y="90"/>
                  </a:cubicBezTo>
                  <a:cubicBezTo>
                    <a:pt x="69" y="90"/>
                    <a:pt x="69" y="90"/>
                    <a:pt x="69" y="90"/>
                  </a:cubicBezTo>
                  <a:cubicBezTo>
                    <a:pt x="69" y="84"/>
                    <a:pt x="65" y="78"/>
                    <a:pt x="59" y="76"/>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6" name="Freeform 244"/>
            <p:cNvSpPr>
              <a:spLocks/>
            </p:cNvSpPr>
            <p:nvPr/>
          </p:nvSpPr>
          <p:spPr bwMode="auto">
            <a:xfrm>
              <a:off x="9299575" y="2071688"/>
              <a:ext cx="85725" cy="85725"/>
            </a:xfrm>
            <a:custGeom>
              <a:avLst/>
              <a:gdLst>
                <a:gd name="T0" fmla="*/ 106 w 106"/>
                <a:gd name="T1" fmla="*/ 53 h 106"/>
                <a:gd name="T2" fmla="*/ 90 w 106"/>
                <a:gd name="T3" fmla="*/ 37 h 106"/>
                <a:gd name="T4" fmla="*/ 90 w 106"/>
                <a:gd name="T5" fmla="*/ 37 h 106"/>
                <a:gd name="T6" fmla="*/ 76 w 106"/>
                <a:gd name="T7" fmla="*/ 47 h 106"/>
                <a:gd name="T8" fmla="*/ 59 w 106"/>
                <a:gd name="T9" fmla="*/ 47 h 106"/>
                <a:gd name="T10" fmla="*/ 59 w 106"/>
                <a:gd name="T11" fmla="*/ 30 h 106"/>
                <a:gd name="T12" fmla="*/ 69 w 106"/>
                <a:gd name="T13" fmla="*/ 15 h 106"/>
                <a:gd name="T14" fmla="*/ 69 w 106"/>
                <a:gd name="T15" fmla="*/ 15 h 106"/>
                <a:gd name="T16" fmla="*/ 53 w 106"/>
                <a:gd name="T17" fmla="*/ 0 h 106"/>
                <a:gd name="T18" fmla="*/ 37 w 106"/>
                <a:gd name="T19" fmla="*/ 15 h 106"/>
                <a:gd name="T20" fmla="*/ 37 w 106"/>
                <a:gd name="T21" fmla="*/ 15 h 106"/>
                <a:gd name="T22" fmla="*/ 47 w 106"/>
                <a:gd name="T23" fmla="*/ 30 h 106"/>
                <a:gd name="T24" fmla="*/ 47 w 106"/>
                <a:gd name="T25" fmla="*/ 47 h 106"/>
                <a:gd name="T26" fmla="*/ 30 w 106"/>
                <a:gd name="T27" fmla="*/ 47 h 106"/>
                <a:gd name="T28" fmla="*/ 15 w 106"/>
                <a:gd name="T29" fmla="*/ 37 h 106"/>
                <a:gd name="T30" fmla="*/ 15 w 106"/>
                <a:gd name="T31" fmla="*/ 37 h 106"/>
                <a:gd name="T32" fmla="*/ 0 w 106"/>
                <a:gd name="T33" fmla="*/ 53 h 106"/>
                <a:gd name="T34" fmla="*/ 15 w 106"/>
                <a:gd name="T35" fmla="*/ 69 h 106"/>
                <a:gd name="T36" fmla="*/ 15 w 106"/>
                <a:gd name="T37" fmla="*/ 69 h 106"/>
                <a:gd name="T38" fmla="*/ 30 w 106"/>
                <a:gd name="T39" fmla="*/ 59 h 106"/>
                <a:gd name="T40" fmla="*/ 47 w 106"/>
                <a:gd name="T41" fmla="*/ 59 h 106"/>
                <a:gd name="T42" fmla="*/ 47 w 106"/>
                <a:gd name="T43" fmla="*/ 76 h 106"/>
                <a:gd name="T44" fmla="*/ 37 w 106"/>
                <a:gd name="T45" fmla="*/ 90 h 106"/>
                <a:gd name="T46" fmla="*/ 37 w 106"/>
                <a:gd name="T47" fmla="*/ 90 h 106"/>
                <a:gd name="T48" fmla="*/ 53 w 106"/>
                <a:gd name="T49" fmla="*/ 106 h 106"/>
                <a:gd name="T50" fmla="*/ 69 w 106"/>
                <a:gd name="T51" fmla="*/ 90 h 106"/>
                <a:gd name="T52" fmla="*/ 69 w 106"/>
                <a:gd name="T53" fmla="*/ 90 h 106"/>
                <a:gd name="T54" fmla="*/ 59 w 106"/>
                <a:gd name="T55" fmla="*/ 76 h 106"/>
                <a:gd name="T56" fmla="*/ 59 w 106"/>
                <a:gd name="T57" fmla="*/ 59 h 106"/>
                <a:gd name="T58" fmla="*/ 76 w 106"/>
                <a:gd name="T59" fmla="*/ 59 h 106"/>
                <a:gd name="T60" fmla="*/ 90 w 106"/>
                <a:gd name="T61" fmla="*/ 69 h 106"/>
                <a:gd name="T62" fmla="*/ 90 w 106"/>
                <a:gd name="T63" fmla="*/ 69 h 106"/>
                <a:gd name="T64" fmla="*/ 106 w 106"/>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6">
                  <a:moveTo>
                    <a:pt x="106" y="53"/>
                  </a:moveTo>
                  <a:cubicBezTo>
                    <a:pt x="106" y="44"/>
                    <a:pt x="99" y="37"/>
                    <a:pt x="90" y="37"/>
                  </a:cubicBezTo>
                  <a:cubicBezTo>
                    <a:pt x="90" y="37"/>
                    <a:pt x="90" y="37"/>
                    <a:pt x="90" y="37"/>
                  </a:cubicBezTo>
                  <a:cubicBezTo>
                    <a:pt x="84" y="37"/>
                    <a:pt x="78" y="41"/>
                    <a:pt x="76" y="47"/>
                  </a:cubicBezTo>
                  <a:cubicBezTo>
                    <a:pt x="59" y="47"/>
                    <a:pt x="59" y="47"/>
                    <a:pt x="59" y="47"/>
                  </a:cubicBezTo>
                  <a:cubicBezTo>
                    <a:pt x="59" y="30"/>
                    <a:pt x="59" y="30"/>
                    <a:pt x="59" y="30"/>
                  </a:cubicBezTo>
                  <a:cubicBezTo>
                    <a:pt x="65" y="28"/>
                    <a:pt x="69" y="22"/>
                    <a:pt x="69" y="15"/>
                  </a:cubicBezTo>
                  <a:cubicBezTo>
                    <a:pt x="69" y="15"/>
                    <a:pt x="69" y="15"/>
                    <a:pt x="69" y="15"/>
                  </a:cubicBezTo>
                  <a:cubicBezTo>
                    <a:pt x="69" y="7"/>
                    <a:pt x="62" y="0"/>
                    <a:pt x="53" y="0"/>
                  </a:cubicBezTo>
                  <a:cubicBezTo>
                    <a:pt x="44" y="0"/>
                    <a:pt x="37" y="7"/>
                    <a:pt x="37" y="15"/>
                  </a:cubicBezTo>
                  <a:cubicBezTo>
                    <a:pt x="37" y="15"/>
                    <a:pt x="37" y="15"/>
                    <a:pt x="37" y="15"/>
                  </a:cubicBezTo>
                  <a:cubicBezTo>
                    <a:pt x="37" y="22"/>
                    <a:pt x="41" y="28"/>
                    <a:pt x="47" y="30"/>
                  </a:cubicBezTo>
                  <a:cubicBezTo>
                    <a:pt x="47" y="47"/>
                    <a:pt x="47" y="47"/>
                    <a:pt x="47" y="47"/>
                  </a:cubicBezTo>
                  <a:cubicBezTo>
                    <a:pt x="30" y="47"/>
                    <a:pt x="30" y="47"/>
                    <a:pt x="30" y="47"/>
                  </a:cubicBezTo>
                  <a:cubicBezTo>
                    <a:pt x="28" y="41"/>
                    <a:pt x="22" y="37"/>
                    <a:pt x="15" y="37"/>
                  </a:cubicBezTo>
                  <a:cubicBezTo>
                    <a:pt x="15" y="37"/>
                    <a:pt x="15" y="37"/>
                    <a:pt x="15" y="37"/>
                  </a:cubicBezTo>
                  <a:cubicBezTo>
                    <a:pt x="7" y="37"/>
                    <a:pt x="0" y="44"/>
                    <a:pt x="0" y="53"/>
                  </a:cubicBezTo>
                  <a:cubicBezTo>
                    <a:pt x="0" y="62"/>
                    <a:pt x="7" y="69"/>
                    <a:pt x="15" y="69"/>
                  </a:cubicBezTo>
                  <a:cubicBezTo>
                    <a:pt x="15" y="69"/>
                    <a:pt x="15" y="69"/>
                    <a:pt x="15" y="69"/>
                  </a:cubicBezTo>
                  <a:cubicBezTo>
                    <a:pt x="22" y="69"/>
                    <a:pt x="28" y="65"/>
                    <a:pt x="30" y="59"/>
                  </a:cubicBezTo>
                  <a:cubicBezTo>
                    <a:pt x="47" y="59"/>
                    <a:pt x="47" y="59"/>
                    <a:pt x="47" y="59"/>
                  </a:cubicBezTo>
                  <a:cubicBezTo>
                    <a:pt x="47" y="76"/>
                    <a:pt x="47" y="76"/>
                    <a:pt x="47" y="76"/>
                  </a:cubicBezTo>
                  <a:cubicBezTo>
                    <a:pt x="41" y="78"/>
                    <a:pt x="37" y="84"/>
                    <a:pt x="37" y="90"/>
                  </a:cubicBezTo>
                  <a:cubicBezTo>
                    <a:pt x="37" y="90"/>
                    <a:pt x="37" y="90"/>
                    <a:pt x="37" y="90"/>
                  </a:cubicBezTo>
                  <a:cubicBezTo>
                    <a:pt x="37" y="99"/>
                    <a:pt x="44" y="106"/>
                    <a:pt x="53" y="106"/>
                  </a:cubicBezTo>
                  <a:cubicBezTo>
                    <a:pt x="62" y="106"/>
                    <a:pt x="69" y="99"/>
                    <a:pt x="69" y="90"/>
                  </a:cubicBezTo>
                  <a:cubicBezTo>
                    <a:pt x="69" y="90"/>
                    <a:pt x="69" y="90"/>
                    <a:pt x="69" y="90"/>
                  </a:cubicBezTo>
                  <a:cubicBezTo>
                    <a:pt x="69" y="84"/>
                    <a:pt x="65" y="78"/>
                    <a:pt x="59" y="76"/>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9" name="Freeform 245"/>
            <p:cNvSpPr>
              <a:spLocks/>
            </p:cNvSpPr>
            <p:nvPr/>
          </p:nvSpPr>
          <p:spPr bwMode="auto">
            <a:xfrm>
              <a:off x="9467850" y="2071688"/>
              <a:ext cx="85725"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70 w 107"/>
                <a:gd name="T13" fmla="*/ 15 h 106"/>
                <a:gd name="T14" fmla="*/ 70 w 107"/>
                <a:gd name="T15" fmla="*/ 15 h 106"/>
                <a:gd name="T16" fmla="*/ 54 w 107"/>
                <a:gd name="T17" fmla="*/ 0 h 106"/>
                <a:gd name="T18" fmla="*/ 38 w 107"/>
                <a:gd name="T19" fmla="*/ 15 h 106"/>
                <a:gd name="T20" fmla="*/ 38 w 107"/>
                <a:gd name="T21" fmla="*/ 15 h 106"/>
                <a:gd name="T22" fmla="*/ 48 w 107"/>
                <a:gd name="T23" fmla="*/ 30 h 106"/>
                <a:gd name="T24" fmla="*/ 48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8 w 107"/>
                <a:gd name="T41" fmla="*/ 59 h 106"/>
                <a:gd name="T42" fmla="*/ 48 w 107"/>
                <a:gd name="T43" fmla="*/ 76 h 106"/>
                <a:gd name="T44" fmla="*/ 38 w 107"/>
                <a:gd name="T45" fmla="*/ 90 h 106"/>
                <a:gd name="T46" fmla="*/ 38 w 107"/>
                <a:gd name="T47" fmla="*/ 90 h 106"/>
                <a:gd name="T48" fmla="*/ 54 w 107"/>
                <a:gd name="T49" fmla="*/ 106 h 106"/>
                <a:gd name="T50" fmla="*/ 70 w 107"/>
                <a:gd name="T51" fmla="*/ 90 h 106"/>
                <a:gd name="T52" fmla="*/ 70 w 107"/>
                <a:gd name="T53" fmla="*/ 90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5" y="37"/>
                    <a:pt x="79" y="41"/>
                    <a:pt x="76" y="47"/>
                  </a:cubicBezTo>
                  <a:cubicBezTo>
                    <a:pt x="60" y="47"/>
                    <a:pt x="60" y="47"/>
                    <a:pt x="60" y="47"/>
                  </a:cubicBezTo>
                  <a:cubicBezTo>
                    <a:pt x="60" y="30"/>
                    <a:pt x="60" y="30"/>
                    <a:pt x="60" y="30"/>
                  </a:cubicBezTo>
                  <a:cubicBezTo>
                    <a:pt x="66" y="28"/>
                    <a:pt x="70" y="22"/>
                    <a:pt x="70" y="15"/>
                  </a:cubicBezTo>
                  <a:cubicBezTo>
                    <a:pt x="70" y="15"/>
                    <a:pt x="70" y="15"/>
                    <a:pt x="70" y="15"/>
                  </a:cubicBezTo>
                  <a:cubicBezTo>
                    <a:pt x="70" y="7"/>
                    <a:pt x="62" y="0"/>
                    <a:pt x="54" y="0"/>
                  </a:cubicBezTo>
                  <a:cubicBezTo>
                    <a:pt x="45" y="0"/>
                    <a:pt x="38" y="7"/>
                    <a:pt x="38" y="15"/>
                  </a:cubicBezTo>
                  <a:cubicBezTo>
                    <a:pt x="38" y="15"/>
                    <a:pt x="38" y="15"/>
                    <a:pt x="38" y="15"/>
                  </a:cubicBezTo>
                  <a:cubicBezTo>
                    <a:pt x="38" y="22"/>
                    <a:pt x="42" y="28"/>
                    <a:pt x="48" y="30"/>
                  </a:cubicBezTo>
                  <a:cubicBezTo>
                    <a:pt x="48" y="47"/>
                    <a:pt x="48" y="47"/>
                    <a:pt x="48" y="47"/>
                  </a:cubicBezTo>
                  <a:cubicBezTo>
                    <a:pt x="31" y="47"/>
                    <a:pt x="31" y="47"/>
                    <a:pt x="31" y="47"/>
                  </a:cubicBezTo>
                  <a:cubicBezTo>
                    <a:pt x="29" y="41"/>
                    <a:pt x="23" y="37"/>
                    <a:pt x="16" y="37"/>
                  </a:cubicBezTo>
                  <a:cubicBezTo>
                    <a:pt x="16" y="37"/>
                    <a:pt x="16" y="37"/>
                    <a:pt x="16" y="37"/>
                  </a:cubicBezTo>
                  <a:cubicBezTo>
                    <a:pt x="8" y="37"/>
                    <a:pt x="0" y="44"/>
                    <a:pt x="0" y="53"/>
                  </a:cubicBezTo>
                  <a:cubicBezTo>
                    <a:pt x="0" y="62"/>
                    <a:pt x="8" y="69"/>
                    <a:pt x="16" y="69"/>
                  </a:cubicBezTo>
                  <a:cubicBezTo>
                    <a:pt x="16" y="69"/>
                    <a:pt x="16" y="69"/>
                    <a:pt x="16" y="69"/>
                  </a:cubicBezTo>
                  <a:cubicBezTo>
                    <a:pt x="23" y="69"/>
                    <a:pt x="29" y="65"/>
                    <a:pt x="31" y="59"/>
                  </a:cubicBezTo>
                  <a:cubicBezTo>
                    <a:pt x="48" y="59"/>
                    <a:pt x="48" y="59"/>
                    <a:pt x="48" y="59"/>
                  </a:cubicBezTo>
                  <a:cubicBezTo>
                    <a:pt x="48" y="76"/>
                    <a:pt x="48" y="76"/>
                    <a:pt x="48" y="76"/>
                  </a:cubicBezTo>
                  <a:cubicBezTo>
                    <a:pt x="42" y="78"/>
                    <a:pt x="38" y="84"/>
                    <a:pt x="38" y="90"/>
                  </a:cubicBezTo>
                  <a:cubicBezTo>
                    <a:pt x="38" y="90"/>
                    <a:pt x="38" y="90"/>
                    <a:pt x="38" y="90"/>
                  </a:cubicBezTo>
                  <a:cubicBezTo>
                    <a:pt x="38" y="99"/>
                    <a:pt x="45" y="106"/>
                    <a:pt x="54" y="106"/>
                  </a:cubicBezTo>
                  <a:cubicBezTo>
                    <a:pt x="62" y="106"/>
                    <a:pt x="70" y="99"/>
                    <a:pt x="70" y="90"/>
                  </a:cubicBezTo>
                  <a:cubicBezTo>
                    <a:pt x="70" y="90"/>
                    <a:pt x="70" y="90"/>
                    <a:pt x="70" y="90"/>
                  </a:cubicBezTo>
                  <a:cubicBezTo>
                    <a:pt x="70" y="84"/>
                    <a:pt x="66" y="78"/>
                    <a:pt x="60" y="76"/>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0" name="Freeform 246"/>
            <p:cNvSpPr>
              <a:spLocks/>
            </p:cNvSpPr>
            <p:nvPr/>
          </p:nvSpPr>
          <p:spPr bwMode="auto">
            <a:xfrm>
              <a:off x="9636125" y="2071688"/>
              <a:ext cx="87313"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69 w 107"/>
                <a:gd name="T13" fmla="*/ 15 h 106"/>
                <a:gd name="T14" fmla="*/ 69 w 107"/>
                <a:gd name="T15" fmla="*/ 15 h 106"/>
                <a:gd name="T16" fmla="*/ 54 w 107"/>
                <a:gd name="T17" fmla="*/ 0 h 106"/>
                <a:gd name="T18" fmla="*/ 38 w 107"/>
                <a:gd name="T19" fmla="*/ 15 h 106"/>
                <a:gd name="T20" fmla="*/ 38 w 107"/>
                <a:gd name="T21" fmla="*/ 15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0 h 106"/>
                <a:gd name="T46" fmla="*/ 38 w 107"/>
                <a:gd name="T47" fmla="*/ 90 h 106"/>
                <a:gd name="T48" fmla="*/ 54 w 107"/>
                <a:gd name="T49" fmla="*/ 106 h 106"/>
                <a:gd name="T50" fmla="*/ 69 w 107"/>
                <a:gd name="T51" fmla="*/ 90 h 106"/>
                <a:gd name="T52" fmla="*/ 69 w 107"/>
                <a:gd name="T53" fmla="*/ 90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4" y="37"/>
                    <a:pt x="79" y="41"/>
                    <a:pt x="76" y="47"/>
                  </a:cubicBezTo>
                  <a:cubicBezTo>
                    <a:pt x="60" y="47"/>
                    <a:pt x="60" y="47"/>
                    <a:pt x="60" y="47"/>
                  </a:cubicBezTo>
                  <a:cubicBezTo>
                    <a:pt x="60" y="30"/>
                    <a:pt x="60" y="30"/>
                    <a:pt x="60" y="30"/>
                  </a:cubicBezTo>
                  <a:cubicBezTo>
                    <a:pt x="65" y="28"/>
                    <a:pt x="69" y="22"/>
                    <a:pt x="69" y="15"/>
                  </a:cubicBezTo>
                  <a:cubicBezTo>
                    <a:pt x="69" y="15"/>
                    <a:pt x="69" y="15"/>
                    <a:pt x="69" y="15"/>
                  </a:cubicBezTo>
                  <a:cubicBezTo>
                    <a:pt x="69" y="7"/>
                    <a:pt x="62" y="0"/>
                    <a:pt x="54" y="0"/>
                  </a:cubicBezTo>
                  <a:cubicBezTo>
                    <a:pt x="45" y="0"/>
                    <a:pt x="38" y="7"/>
                    <a:pt x="38" y="15"/>
                  </a:cubicBezTo>
                  <a:cubicBezTo>
                    <a:pt x="38" y="15"/>
                    <a:pt x="38" y="15"/>
                    <a:pt x="38" y="15"/>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0"/>
                  </a:cubicBezTo>
                  <a:cubicBezTo>
                    <a:pt x="38" y="90"/>
                    <a:pt x="38" y="90"/>
                    <a:pt x="38" y="90"/>
                  </a:cubicBezTo>
                  <a:cubicBezTo>
                    <a:pt x="38" y="99"/>
                    <a:pt x="45" y="106"/>
                    <a:pt x="54" y="106"/>
                  </a:cubicBezTo>
                  <a:cubicBezTo>
                    <a:pt x="62" y="106"/>
                    <a:pt x="69" y="99"/>
                    <a:pt x="69" y="90"/>
                  </a:cubicBezTo>
                  <a:cubicBezTo>
                    <a:pt x="69" y="90"/>
                    <a:pt x="69" y="90"/>
                    <a:pt x="69" y="90"/>
                  </a:cubicBezTo>
                  <a:cubicBezTo>
                    <a:pt x="69" y="84"/>
                    <a:pt x="65" y="78"/>
                    <a:pt x="60" y="76"/>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1" name="Freeform 247"/>
            <p:cNvSpPr>
              <a:spLocks/>
            </p:cNvSpPr>
            <p:nvPr/>
          </p:nvSpPr>
          <p:spPr bwMode="auto">
            <a:xfrm>
              <a:off x="9804400" y="2071688"/>
              <a:ext cx="87313" cy="85725"/>
            </a:xfrm>
            <a:custGeom>
              <a:avLst/>
              <a:gdLst>
                <a:gd name="T0" fmla="*/ 107 w 107"/>
                <a:gd name="T1" fmla="*/ 53 h 106"/>
                <a:gd name="T2" fmla="*/ 91 w 107"/>
                <a:gd name="T3" fmla="*/ 37 h 106"/>
                <a:gd name="T4" fmla="*/ 91 w 107"/>
                <a:gd name="T5" fmla="*/ 37 h 106"/>
                <a:gd name="T6" fmla="*/ 76 w 107"/>
                <a:gd name="T7" fmla="*/ 47 h 106"/>
                <a:gd name="T8" fmla="*/ 59 w 107"/>
                <a:gd name="T9" fmla="*/ 47 h 106"/>
                <a:gd name="T10" fmla="*/ 59 w 107"/>
                <a:gd name="T11" fmla="*/ 30 h 106"/>
                <a:gd name="T12" fmla="*/ 69 w 107"/>
                <a:gd name="T13" fmla="*/ 15 h 106"/>
                <a:gd name="T14" fmla="*/ 69 w 107"/>
                <a:gd name="T15" fmla="*/ 15 h 106"/>
                <a:gd name="T16" fmla="*/ 53 w 107"/>
                <a:gd name="T17" fmla="*/ 0 h 106"/>
                <a:gd name="T18" fmla="*/ 38 w 107"/>
                <a:gd name="T19" fmla="*/ 15 h 106"/>
                <a:gd name="T20" fmla="*/ 38 w 107"/>
                <a:gd name="T21" fmla="*/ 15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0 h 106"/>
                <a:gd name="T46" fmla="*/ 38 w 107"/>
                <a:gd name="T47" fmla="*/ 90 h 106"/>
                <a:gd name="T48" fmla="*/ 53 w 107"/>
                <a:gd name="T49" fmla="*/ 106 h 106"/>
                <a:gd name="T50" fmla="*/ 69 w 107"/>
                <a:gd name="T51" fmla="*/ 90 h 106"/>
                <a:gd name="T52" fmla="*/ 69 w 107"/>
                <a:gd name="T53" fmla="*/ 90 h 106"/>
                <a:gd name="T54" fmla="*/ 59 w 107"/>
                <a:gd name="T55" fmla="*/ 76 h 106"/>
                <a:gd name="T56" fmla="*/ 59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99" y="37"/>
                    <a:pt x="91" y="37"/>
                  </a:cubicBezTo>
                  <a:cubicBezTo>
                    <a:pt x="91" y="37"/>
                    <a:pt x="91" y="37"/>
                    <a:pt x="91" y="37"/>
                  </a:cubicBezTo>
                  <a:cubicBezTo>
                    <a:pt x="84" y="37"/>
                    <a:pt x="79" y="41"/>
                    <a:pt x="76" y="47"/>
                  </a:cubicBezTo>
                  <a:cubicBezTo>
                    <a:pt x="59" y="47"/>
                    <a:pt x="59" y="47"/>
                    <a:pt x="59" y="47"/>
                  </a:cubicBezTo>
                  <a:cubicBezTo>
                    <a:pt x="59" y="30"/>
                    <a:pt x="59" y="30"/>
                    <a:pt x="59" y="30"/>
                  </a:cubicBezTo>
                  <a:cubicBezTo>
                    <a:pt x="65" y="28"/>
                    <a:pt x="69" y="22"/>
                    <a:pt x="69" y="15"/>
                  </a:cubicBezTo>
                  <a:cubicBezTo>
                    <a:pt x="69" y="15"/>
                    <a:pt x="69" y="15"/>
                    <a:pt x="69" y="15"/>
                  </a:cubicBezTo>
                  <a:cubicBezTo>
                    <a:pt x="69" y="7"/>
                    <a:pt x="62" y="0"/>
                    <a:pt x="53" y="0"/>
                  </a:cubicBezTo>
                  <a:cubicBezTo>
                    <a:pt x="45" y="0"/>
                    <a:pt x="38" y="7"/>
                    <a:pt x="38" y="15"/>
                  </a:cubicBezTo>
                  <a:cubicBezTo>
                    <a:pt x="38" y="15"/>
                    <a:pt x="38" y="15"/>
                    <a:pt x="38" y="15"/>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0"/>
                  </a:cubicBezTo>
                  <a:cubicBezTo>
                    <a:pt x="38" y="90"/>
                    <a:pt x="38" y="90"/>
                    <a:pt x="38" y="90"/>
                  </a:cubicBezTo>
                  <a:cubicBezTo>
                    <a:pt x="38" y="99"/>
                    <a:pt x="45" y="106"/>
                    <a:pt x="53" y="106"/>
                  </a:cubicBezTo>
                  <a:cubicBezTo>
                    <a:pt x="62" y="106"/>
                    <a:pt x="69" y="99"/>
                    <a:pt x="69" y="90"/>
                  </a:cubicBezTo>
                  <a:cubicBezTo>
                    <a:pt x="69" y="90"/>
                    <a:pt x="69" y="90"/>
                    <a:pt x="69" y="90"/>
                  </a:cubicBezTo>
                  <a:cubicBezTo>
                    <a:pt x="69" y="84"/>
                    <a:pt x="65" y="78"/>
                    <a:pt x="59" y="76"/>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2" name="Freeform 248"/>
            <p:cNvSpPr>
              <a:spLocks/>
            </p:cNvSpPr>
            <p:nvPr/>
          </p:nvSpPr>
          <p:spPr bwMode="auto">
            <a:xfrm>
              <a:off x="9299575" y="2239963"/>
              <a:ext cx="85725" cy="87313"/>
            </a:xfrm>
            <a:custGeom>
              <a:avLst/>
              <a:gdLst>
                <a:gd name="T0" fmla="*/ 106 w 106"/>
                <a:gd name="T1" fmla="*/ 54 h 107"/>
                <a:gd name="T2" fmla="*/ 90 w 106"/>
                <a:gd name="T3" fmla="*/ 38 h 107"/>
                <a:gd name="T4" fmla="*/ 90 w 106"/>
                <a:gd name="T5" fmla="*/ 38 h 107"/>
                <a:gd name="T6" fmla="*/ 76 w 106"/>
                <a:gd name="T7" fmla="*/ 48 h 107"/>
                <a:gd name="T8" fmla="*/ 59 w 106"/>
                <a:gd name="T9" fmla="*/ 48 h 107"/>
                <a:gd name="T10" fmla="*/ 59 w 106"/>
                <a:gd name="T11" fmla="*/ 31 h 107"/>
                <a:gd name="T12" fmla="*/ 69 w 106"/>
                <a:gd name="T13" fmla="*/ 16 h 107"/>
                <a:gd name="T14" fmla="*/ 69 w 106"/>
                <a:gd name="T15" fmla="*/ 16 h 107"/>
                <a:gd name="T16" fmla="*/ 53 w 106"/>
                <a:gd name="T17" fmla="*/ 0 h 107"/>
                <a:gd name="T18" fmla="*/ 37 w 106"/>
                <a:gd name="T19" fmla="*/ 16 h 107"/>
                <a:gd name="T20" fmla="*/ 37 w 106"/>
                <a:gd name="T21" fmla="*/ 16 h 107"/>
                <a:gd name="T22" fmla="*/ 47 w 106"/>
                <a:gd name="T23" fmla="*/ 31 h 107"/>
                <a:gd name="T24" fmla="*/ 47 w 106"/>
                <a:gd name="T25" fmla="*/ 48 h 107"/>
                <a:gd name="T26" fmla="*/ 30 w 106"/>
                <a:gd name="T27" fmla="*/ 48 h 107"/>
                <a:gd name="T28" fmla="*/ 15 w 106"/>
                <a:gd name="T29" fmla="*/ 38 h 107"/>
                <a:gd name="T30" fmla="*/ 15 w 106"/>
                <a:gd name="T31" fmla="*/ 38 h 107"/>
                <a:gd name="T32" fmla="*/ 0 w 106"/>
                <a:gd name="T33" fmla="*/ 54 h 107"/>
                <a:gd name="T34" fmla="*/ 15 w 106"/>
                <a:gd name="T35" fmla="*/ 69 h 107"/>
                <a:gd name="T36" fmla="*/ 15 w 106"/>
                <a:gd name="T37" fmla="*/ 69 h 107"/>
                <a:gd name="T38" fmla="*/ 30 w 106"/>
                <a:gd name="T39" fmla="*/ 60 h 107"/>
                <a:gd name="T40" fmla="*/ 47 w 106"/>
                <a:gd name="T41" fmla="*/ 60 h 107"/>
                <a:gd name="T42" fmla="*/ 47 w 106"/>
                <a:gd name="T43" fmla="*/ 76 h 107"/>
                <a:gd name="T44" fmla="*/ 37 w 106"/>
                <a:gd name="T45" fmla="*/ 91 h 107"/>
                <a:gd name="T46" fmla="*/ 37 w 106"/>
                <a:gd name="T47" fmla="*/ 91 h 107"/>
                <a:gd name="T48" fmla="*/ 53 w 106"/>
                <a:gd name="T49" fmla="*/ 107 h 107"/>
                <a:gd name="T50" fmla="*/ 69 w 106"/>
                <a:gd name="T51" fmla="*/ 91 h 107"/>
                <a:gd name="T52" fmla="*/ 69 w 106"/>
                <a:gd name="T53" fmla="*/ 91 h 107"/>
                <a:gd name="T54" fmla="*/ 59 w 106"/>
                <a:gd name="T55" fmla="*/ 76 h 107"/>
                <a:gd name="T56" fmla="*/ 59 w 106"/>
                <a:gd name="T57" fmla="*/ 60 h 107"/>
                <a:gd name="T58" fmla="*/ 76 w 106"/>
                <a:gd name="T59" fmla="*/ 60 h 107"/>
                <a:gd name="T60" fmla="*/ 90 w 106"/>
                <a:gd name="T61" fmla="*/ 69 h 107"/>
                <a:gd name="T62" fmla="*/ 90 w 106"/>
                <a:gd name="T63" fmla="*/ 69 h 107"/>
                <a:gd name="T64" fmla="*/ 106 w 106"/>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7">
                  <a:moveTo>
                    <a:pt x="106" y="54"/>
                  </a:moveTo>
                  <a:cubicBezTo>
                    <a:pt x="106" y="45"/>
                    <a:pt x="99" y="38"/>
                    <a:pt x="90" y="38"/>
                  </a:cubicBezTo>
                  <a:cubicBezTo>
                    <a:pt x="90" y="38"/>
                    <a:pt x="90" y="38"/>
                    <a:pt x="90" y="38"/>
                  </a:cubicBezTo>
                  <a:cubicBezTo>
                    <a:pt x="84" y="38"/>
                    <a:pt x="78" y="42"/>
                    <a:pt x="76" y="48"/>
                  </a:cubicBezTo>
                  <a:cubicBezTo>
                    <a:pt x="59" y="48"/>
                    <a:pt x="59" y="48"/>
                    <a:pt x="59" y="48"/>
                  </a:cubicBezTo>
                  <a:cubicBezTo>
                    <a:pt x="59" y="31"/>
                    <a:pt x="59" y="31"/>
                    <a:pt x="59" y="31"/>
                  </a:cubicBezTo>
                  <a:cubicBezTo>
                    <a:pt x="65" y="28"/>
                    <a:pt x="69" y="23"/>
                    <a:pt x="69" y="16"/>
                  </a:cubicBezTo>
                  <a:cubicBezTo>
                    <a:pt x="69" y="16"/>
                    <a:pt x="69" y="16"/>
                    <a:pt x="69" y="16"/>
                  </a:cubicBezTo>
                  <a:cubicBezTo>
                    <a:pt x="69" y="8"/>
                    <a:pt x="62" y="0"/>
                    <a:pt x="53" y="0"/>
                  </a:cubicBezTo>
                  <a:cubicBezTo>
                    <a:pt x="44" y="0"/>
                    <a:pt x="37" y="8"/>
                    <a:pt x="37" y="16"/>
                  </a:cubicBezTo>
                  <a:cubicBezTo>
                    <a:pt x="37" y="16"/>
                    <a:pt x="37" y="16"/>
                    <a:pt x="37" y="16"/>
                  </a:cubicBezTo>
                  <a:cubicBezTo>
                    <a:pt x="37" y="23"/>
                    <a:pt x="41" y="28"/>
                    <a:pt x="47" y="31"/>
                  </a:cubicBezTo>
                  <a:cubicBezTo>
                    <a:pt x="47" y="48"/>
                    <a:pt x="47" y="48"/>
                    <a:pt x="47" y="48"/>
                  </a:cubicBezTo>
                  <a:cubicBezTo>
                    <a:pt x="30" y="48"/>
                    <a:pt x="30" y="48"/>
                    <a:pt x="30" y="48"/>
                  </a:cubicBezTo>
                  <a:cubicBezTo>
                    <a:pt x="28" y="42"/>
                    <a:pt x="22" y="38"/>
                    <a:pt x="15" y="38"/>
                  </a:cubicBezTo>
                  <a:cubicBezTo>
                    <a:pt x="15" y="38"/>
                    <a:pt x="15" y="38"/>
                    <a:pt x="15" y="38"/>
                  </a:cubicBezTo>
                  <a:cubicBezTo>
                    <a:pt x="7" y="38"/>
                    <a:pt x="0" y="45"/>
                    <a:pt x="0" y="54"/>
                  </a:cubicBezTo>
                  <a:cubicBezTo>
                    <a:pt x="0" y="62"/>
                    <a:pt x="7" y="69"/>
                    <a:pt x="15" y="69"/>
                  </a:cubicBezTo>
                  <a:cubicBezTo>
                    <a:pt x="15" y="69"/>
                    <a:pt x="15" y="69"/>
                    <a:pt x="15" y="69"/>
                  </a:cubicBezTo>
                  <a:cubicBezTo>
                    <a:pt x="22" y="69"/>
                    <a:pt x="28" y="65"/>
                    <a:pt x="30" y="60"/>
                  </a:cubicBezTo>
                  <a:cubicBezTo>
                    <a:pt x="47" y="60"/>
                    <a:pt x="47" y="60"/>
                    <a:pt x="47" y="60"/>
                  </a:cubicBezTo>
                  <a:cubicBezTo>
                    <a:pt x="47" y="76"/>
                    <a:pt x="47" y="76"/>
                    <a:pt x="47" y="76"/>
                  </a:cubicBezTo>
                  <a:cubicBezTo>
                    <a:pt x="41" y="79"/>
                    <a:pt x="37" y="84"/>
                    <a:pt x="37" y="91"/>
                  </a:cubicBezTo>
                  <a:cubicBezTo>
                    <a:pt x="37" y="91"/>
                    <a:pt x="37" y="91"/>
                    <a:pt x="37" y="91"/>
                  </a:cubicBezTo>
                  <a:cubicBezTo>
                    <a:pt x="37" y="100"/>
                    <a:pt x="44" y="107"/>
                    <a:pt x="53" y="107"/>
                  </a:cubicBezTo>
                  <a:cubicBezTo>
                    <a:pt x="62" y="107"/>
                    <a:pt x="69" y="100"/>
                    <a:pt x="69" y="91"/>
                  </a:cubicBezTo>
                  <a:cubicBezTo>
                    <a:pt x="69" y="91"/>
                    <a:pt x="69" y="91"/>
                    <a:pt x="69" y="91"/>
                  </a:cubicBezTo>
                  <a:cubicBezTo>
                    <a:pt x="69" y="84"/>
                    <a:pt x="65" y="79"/>
                    <a:pt x="59" y="76"/>
                  </a:cubicBezTo>
                  <a:cubicBezTo>
                    <a:pt x="59" y="60"/>
                    <a:pt x="59" y="60"/>
                    <a:pt x="59" y="60"/>
                  </a:cubicBezTo>
                  <a:cubicBezTo>
                    <a:pt x="76" y="60"/>
                    <a:pt x="76" y="60"/>
                    <a:pt x="76" y="60"/>
                  </a:cubicBezTo>
                  <a:cubicBezTo>
                    <a:pt x="78" y="65"/>
                    <a:pt x="84" y="69"/>
                    <a:pt x="90" y="69"/>
                  </a:cubicBezTo>
                  <a:cubicBezTo>
                    <a:pt x="90" y="69"/>
                    <a:pt x="90" y="69"/>
                    <a:pt x="90" y="69"/>
                  </a:cubicBezTo>
                  <a:cubicBezTo>
                    <a:pt x="99" y="69"/>
                    <a:pt x="106" y="62"/>
                    <a:pt x="106"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3" name="Freeform 249"/>
            <p:cNvSpPr>
              <a:spLocks/>
            </p:cNvSpPr>
            <p:nvPr/>
          </p:nvSpPr>
          <p:spPr bwMode="auto">
            <a:xfrm>
              <a:off x="9467850" y="2239963"/>
              <a:ext cx="85725" cy="87313"/>
            </a:xfrm>
            <a:custGeom>
              <a:avLst/>
              <a:gdLst>
                <a:gd name="T0" fmla="*/ 107 w 107"/>
                <a:gd name="T1" fmla="*/ 54 h 107"/>
                <a:gd name="T2" fmla="*/ 91 w 107"/>
                <a:gd name="T3" fmla="*/ 38 h 107"/>
                <a:gd name="T4" fmla="*/ 91 w 107"/>
                <a:gd name="T5" fmla="*/ 38 h 107"/>
                <a:gd name="T6" fmla="*/ 76 w 107"/>
                <a:gd name="T7" fmla="*/ 48 h 107"/>
                <a:gd name="T8" fmla="*/ 60 w 107"/>
                <a:gd name="T9" fmla="*/ 48 h 107"/>
                <a:gd name="T10" fmla="*/ 60 w 107"/>
                <a:gd name="T11" fmla="*/ 31 h 107"/>
                <a:gd name="T12" fmla="*/ 70 w 107"/>
                <a:gd name="T13" fmla="*/ 16 h 107"/>
                <a:gd name="T14" fmla="*/ 70 w 107"/>
                <a:gd name="T15" fmla="*/ 16 h 107"/>
                <a:gd name="T16" fmla="*/ 54 w 107"/>
                <a:gd name="T17" fmla="*/ 0 h 107"/>
                <a:gd name="T18" fmla="*/ 38 w 107"/>
                <a:gd name="T19" fmla="*/ 16 h 107"/>
                <a:gd name="T20" fmla="*/ 38 w 107"/>
                <a:gd name="T21" fmla="*/ 16 h 107"/>
                <a:gd name="T22" fmla="*/ 48 w 107"/>
                <a:gd name="T23" fmla="*/ 31 h 107"/>
                <a:gd name="T24" fmla="*/ 48 w 107"/>
                <a:gd name="T25" fmla="*/ 48 h 107"/>
                <a:gd name="T26" fmla="*/ 31 w 107"/>
                <a:gd name="T27" fmla="*/ 48 h 107"/>
                <a:gd name="T28" fmla="*/ 16 w 107"/>
                <a:gd name="T29" fmla="*/ 38 h 107"/>
                <a:gd name="T30" fmla="*/ 16 w 107"/>
                <a:gd name="T31" fmla="*/ 38 h 107"/>
                <a:gd name="T32" fmla="*/ 0 w 107"/>
                <a:gd name="T33" fmla="*/ 54 h 107"/>
                <a:gd name="T34" fmla="*/ 16 w 107"/>
                <a:gd name="T35" fmla="*/ 69 h 107"/>
                <a:gd name="T36" fmla="*/ 16 w 107"/>
                <a:gd name="T37" fmla="*/ 69 h 107"/>
                <a:gd name="T38" fmla="*/ 31 w 107"/>
                <a:gd name="T39" fmla="*/ 60 h 107"/>
                <a:gd name="T40" fmla="*/ 48 w 107"/>
                <a:gd name="T41" fmla="*/ 60 h 107"/>
                <a:gd name="T42" fmla="*/ 48 w 107"/>
                <a:gd name="T43" fmla="*/ 76 h 107"/>
                <a:gd name="T44" fmla="*/ 38 w 107"/>
                <a:gd name="T45" fmla="*/ 91 h 107"/>
                <a:gd name="T46" fmla="*/ 38 w 107"/>
                <a:gd name="T47" fmla="*/ 91 h 107"/>
                <a:gd name="T48" fmla="*/ 54 w 107"/>
                <a:gd name="T49" fmla="*/ 107 h 107"/>
                <a:gd name="T50" fmla="*/ 70 w 107"/>
                <a:gd name="T51" fmla="*/ 91 h 107"/>
                <a:gd name="T52" fmla="*/ 70 w 107"/>
                <a:gd name="T53" fmla="*/ 91 h 107"/>
                <a:gd name="T54" fmla="*/ 60 w 107"/>
                <a:gd name="T55" fmla="*/ 76 h 107"/>
                <a:gd name="T56" fmla="*/ 60 w 107"/>
                <a:gd name="T57" fmla="*/ 60 h 107"/>
                <a:gd name="T58" fmla="*/ 76 w 107"/>
                <a:gd name="T59" fmla="*/ 60 h 107"/>
                <a:gd name="T60" fmla="*/ 91 w 107"/>
                <a:gd name="T61" fmla="*/ 69 h 107"/>
                <a:gd name="T62" fmla="*/ 91 w 107"/>
                <a:gd name="T63" fmla="*/ 69 h 107"/>
                <a:gd name="T64" fmla="*/ 107 w 107"/>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4"/>
                  </a:moveTo>
                  <a:cubicBezTo>
                    <a:pt x="107" y="45"/>
                    <a:pt x="100" y="38"/>
                    <a:pt x="91" y="38"/>
                  </a:cubicBezTo>
                  <a:cubicBezTo>
                    <a:pt x="91" y="38"/>
                    <a:pt x="91" y="38"/>
                    <a:pt x="91" y="38"/>
                  </a:cubicBezTo>
                  <a:cubicBezTo>
                    <a:pt x="85" y="38"/>
                    <a:pt x="79" y="42"/>
                    <a:pt x="76" y="48"/>
                  </a:cubicBezTo>
                  <a:cubicBezTo>
                    <a:pt x="60" y="48"/>
                    <a:pt x="60" y="48"/>
                    <a:pt x="60" y="48"/>
                  </a:cubicBezTo>
                  <a:cubicBezTo>
                    <a:pt x="60" y="31"/>
                    <a:pt x="60" y="31"/>
                    <a:pt x="60" y="31"/>
                  </a:cubicBezTo>
                  <a:cubicBezTo>
                    <a:pt x="66" y="28"/>
                    <a:pt x="70" y="23"/>
                    <a:pt x="70" y="16"/>
                  </a:cubicBezTo>
                  <a:cubicBezTo>
                    <a:pt x="70" y="16"/>
                    <a:pt x="70" y="16"/>
                    <a:pt x="70" y="16"/>
                  </a:cubicBezTo>
                  <a:cubicBezTo>
                    <a:pt x="70" y="8"/>
                    <a:pt x="62" y="0"/>
                    <a:pt x="54" y="0"/>
                  </a:cubicBezTo>
                  <a:cubicBezTo>
                    <a:pt x="45" y="0"/>
                    <a:pt x="38" y="8"/>
                    <a:pt x="38" y="16"/>
                  </a:cubicBezTo>
                  <a:cubicBezTo>
                    <a:pt x="38" y="16"/>
                    <a:pt x="38" y="16"/>
                    <a:pt x="38" y="16"/>
                  </a:cubicBezTo>
                  <a:cubicBezTo>
                    <a:pt x="38" y="23"/>
                    <a:pt x="42" y="28"/>
                    <a:pt x="48" y="31"/>
                  </a:cubicBezTo>
                  <a:cubicBezTo>
                    <a:pt x="48" y="48"/>
                    <a:pt x="48" y="48"/>
                    <a:pt x="48" y="48"/>
                  </a:cubicBezTo>
                  <a:cubicBezTo>
                    <a:pt x="31" y="48"/>
                    <a:pt x="31" y="48"/>
                    <a:pt x="31" y="48"/>
                  </a:cubicBezTo>
                  <a:cubicBezTo>
                    <a:pt x="29" y="42"/>
                    <a:pt x="23" y="38"/>
                    <a:pt x="16" y="38"/>
                  </a:cubicBezTo>
                  <a:cubicBezTo>
                    <a:pt x="16" y="38"/>
                    <a:pt x="16" y="38"/>
                    <a:pt x="16" y="38"/>
                  </a:cubicBezTo>
                  <a:cubicBezTo>
                    <a:pt x="8" y="38"/>
                    <a:pt x="0" y="45"/>
                    <a:pt x="0" y="54"/>
                  </a:cubicBezTo>
                  <a:cubicBezTo>
                    <a:pt x="0" y="62"/>
                    <a:pt x="8" y="69"/>
                    <a:pt x="16" y="69"/>
                  </a:cubicBezTo>
                  <a:cubicBezTo>
                    <a:pt x="16" y="69"/>
                    <a:pt x="16" y="69"/>
                    <a:pt x="16" y="69"/>
                  </a:cubicBezTo>
                  <a:cubicBezTo>
                    <a:pt x="23" y="69"/>
                    <a:pt x="29" y="65"/>
                    <a:pt x="31" y="60"/>
                  </a:cubicBezTo>
                  <a:cubicBezTo>
                    <a:pt x="48" y="60"/>
                    <a:pt x="48" y="60"/>
                    <a:pt x="48" y="60"/>
                  </a:cubicBezTo>
                  <a:cubicBezTo>
                    <a:pt x="48" y="76"/>
                    <a:pt x="48" y="76"/>
                    <a:pt x="48" y="76"/>
                  </a:cubicBezTo>
                  <a:cubicBezTo>
                    <a:pt x="42" y="79"/>
                    <a:pt x="38" y="84"/>
                    <a:pt x="38" y="91"/>
                  </a:cubicBezTo>
                  <a:cubicBezTo>
                    <a:pt x="38" y="91"/>
                    <a:pt x="38" y="91"/>
                    <a:pt x="38" y="91"/>
                  </a:cubicBezTo>
                  <a:cubicBezTo>
                    <a:pt x="38" y="100"/>
                    <a:pt x="45" y="107"/>
                    <a:pt x="54" y="107"/>
                  </a:cubicBezTo>
                  <a:cubicBezTo>
                    <a:pt x="62" y="107"/>
                    <a:pt x="70" y="100"/>
                    <a:pt x="70" y="91"/>
                  </a:cubicBezTo>
                  <a:cubicBezTo>
                    <a:pt x="70" y="91"/>
                    <a:pt x="70" y="91"/>
                    <a:pt x="70" y="91"/>
                  </a:cubicBezTo>
                  <a:cubicBezTo>
                    <a:pt x="70" y="84"/>
                    <a:pt x="66" y="79"/>
                    <a:pt x="60" y="76"/>
                  </a:cubicBezTo>
                  <a:cubicBezTo>
                    <a:pt x="60" y="60"/>
                    <a:pt x="60" y="60"/>
                    <a:pt x="60" y="60"/>
                  </a:cubicBezTo>
                  <a:cubicBezTo>
                    <a:pt x="76" y="60"/>
                    <a:pt x="76" y="60"/>
                    <a:pt x="76" y="60"/>
                  </a:cubicBezTo>
                  <a:cubicBezTo>
                    <a:pt x="79" y="65"/>
                    <a:pt x="85" y="69"/>
                    <a:pt x="91" y="69"/>
                  </a:cubicBezTo>
                  <a:cubicBezTo>
                    <a:pt x="91" y="69"/>
                    <a:pt x="91" y="69"/>
                    <a:pt x="91" y="69"/>
                  </a:cubicBezTo>
                  <a:cubicBezTo>
                    <a:pt x="100" y="69"/>
                    <a:pt x="107" y="62"/>
                    <a:pt x="107"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4" name="Freeform 250"/>
            <p:cNvSpPr>
              <a:spLocks/>
            </p:cNvSpPr>
            <p:nvPr/>
          </p:nvSpPr>
          <p:spPr bwMode="auto">
            <a:xfrm>
              <a:off x="9636125" y="2239963"/>
              <a:ext cx="87313" cy="87313"/>
            </a:xfrm>
            <a:custGeom>
              <a:avLst/>
              <a:gdLst>
                <a:gd name="T0" fmla="*/ 107 w 107"/>
                <a:gd name="T1" fmla="*/ 54 h 107"/>
                <a:gd name="T2" fmla="*/ 91 w 107"/>
                <a:gd name="T3" fmla="*/ 38 h 107"/>
                <a:gd name="T4" fmla="*/ 91 w 107"/>
                <a:gd name="T5" fmla="*/ 38 h 107"/>
                <a:gd name="T6" fmla="*/ 76 w 107"/>
                <a:gd name="T7" fmla="*/ 48 h 107"/>
                <a:gd name="T8" fmla="*/ 60 w 107"/>
                <a:gd name="T9" fmla="*/ 48 h 107"/>
                <a:gd name="T10" fmla="*/ 60 w 107"/>
                <a:gd name="T11" fmla="*/ 31 h 107"/>
                <a:gd name="T12" fmla="*/ 69 w 107"/>
                <a:gd name="T13" fmla="*/ 16 h 107"/>
                <a:gd name="T14" fmla="*/ 69 w 107"/>
                <a:gd name="T15" fmla="*/ 16 h 107"/>
                <a:gd name="T16" fmla="*/ 54 w 107"/>
                <a:gd name="T17" fmla="*/ 0 h 107"/>
                <a:gd name="T18" fmla="*/ 38 w 107"/>
                <a:gd name="T19" fmla="*/ 16 h 107"/>
                <a:gd name="T20" fmla="*/ 38 w 107"/>
                <a:gd name="T21" fmla="*/ 16 h 107"/>
                <a:gd name="T22" fmla="*/ 47 w 107"/>
                <a:gd name="T23" fmla="*/ 31 h 107"/>
                <a:gd name="T24" fmla="*/ 47 w 107"/>
                <a:gd name="T25" fmla="*/ 48 h 107"/>
                <a:gd name="T26" fmla="*/ 31 w 107"/>
                <a:gd name="T27" fmla="*/ 48 h 107"/>
                <a:gd name="T28" fmla="*/ 16 w 107"/>
                <a:gd name="T29" fmla="*/ 38 h 107"/>
                <a:gd name="T30" fmla="*/ 16 w 107"/>
                <a:gd name="T31" fmla="*/ 38 h 107"/>
                <a:gd name="T32" fmla="*/ 0 w 107"/>
                <a:gd name="T33" fmla="*/ 54 h 107"/>
                <a:gd name="T34" fmla="*/ 16 w 107"/>
                <a:gd name="T35" fmla="*/ 69 h 107"/>
                <a:gd name="T36" fmla="*/ 16 w 107"/>
                <a:gd name="T37" fmla="*/ 69 h 107"/>
                <a:gd name="T38" fmla="*/ 31 w 107"/>
                <a:gd name="T39" fmla="*/ 60 h 107"/>
                <a:gd name="T40" fmla="*/ 47 w 107"/>
                <a:gd name="T41" fmla="*/ 60 h 107"/>
                <a:gd name="T42" fmla="*/ 47 w 107"/>
                <a:gd name="T43" fmla="*/ 76 h 107"/>
                <a:gd name="T44" fmla="*/ 38 w 107"/>
                <a:gd name="T45" fmla="*/ 91 h 107"/>
                <a:gd name="T46" fmla="*/ 38 w 107"/>
                <a:gd name="T47" fmla="*/ 91 h 107"/>
                <a:gd name="T48" fmla="*/ 54 w 107"/>
                <a:gd name="T49" fmla="*/ 107 h 107"/>
                <a:gd name="T50" fmla="*/ 69 w 107"/>
                <a:gd name="T51" fmla="*/ 91 h 107"/>
                <a:gd name="T52" fmla="*/ 69 w 107"/>
                <a:gd name="T53" fmla="*/ 91 h 107"/>
                <a:gd name="T54" fmla="*/ 60 w 107"/>
                <a:gd name="T55" fmla="*/ 76 h 107"/>
                <a:gd name="T56" fmla="*/ 60 w 107"/>
                <a:gd name="T57" fmla="*/ 60 h 107"/>
                <a:gd name="T58" fmla="*/ 76 w 107"/>
                <a:gd name="T59" fmla="*/ 60 h 107"/>
                <a:gd name="T60" fmla="*/ 91 w 107"/>
                <a:gd name="T61" fmla="*/ 69 h 107"/>
                <a:gd name="T62" fmla="*/ 91 w 107"/>
                <a:gd name="T63" fmla="*/ 69 h 107"/>
                <a:gd name="T64" fmla="*/ 107 w 107"/>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4"/>
                  </a:moveTo>
                  <a:cubicBezTo>
                    <a:pt x="107" y="45"/>
                    <a:pt x="100" y="38"/>
                    <a:pt x="91" y="38"/>
                  </a:cubicBezTo>
                  <a:cubicBezTo>
                    <a:pt x="91" y="38"/>
                    <a:pt x="91" y="38"/>
                    <a:pt x="91" y="38"/>
                  </a:cubicBezTo>
                  <a:cubicBezTo>
                    <a:pt x="84" y="38"/>
                    <a:pt x="79" y="42"/>
                    <a:pt x="76" y="48"/>
                  </a:cubicBezTo>
                  <a:cubicBezTo>
                    <a:pt x="60" y="48"/>
                    <a:pt x="60" y="48"/>
                    <a:pt x="60" y="48"/>
                  </a:cubicBezTo>
                  <a:cubicBezTo>
                    <a:pt x="60" y="31"/>
                    <a:pt x="60" y="31"/>
                    <a:pt x="60" y="31"/>
                  </a:cubicBezTo>
                  <a:cubicBezTo>
                    <a:pt x="65" y="28"/>
                    <a:pt x="69" y="23"/>
                    <a:pt x="69" y="16"/>
                  </a:cubicBezTo>
                  <a:cubicBezTo>
                    <a:pt x="69" y="16"/>
                    <a:pt x="69" y="16"/>
                    <a:pt x="69" y="16"/>
                  </a:cubicBezTo>
                  <a:cubicBezTo>
                    <a:pt x="69" y="8"/>
                    <a:pt x="62" y="0"/>
                    <a:pt x="54" y="0"/>
                  </a:cubicBezTo>
                  <a:cubicBezTo>
                    <a:pt x="45" y="0"/>
                    <a:pt x="38" y="8"/>
                    <a:pt x="38" y="16"/>
                  </a:cubicBezTo>
                  <a:cubicBezTo>
                    <a:pt x="38" y="16"/>
                    <a:pt x="38" y="16"/>
                    <a:pt x="38" y="16"/>
                  </a:cubicBezTo>
                  <a:cubicBezTo>
                    <a:pt x="38" y="23"/>
                    <a:pt x="42" y="28"/>
                    <a:pt x="47" y="31"/>
                  </a:cubicBezTo>
                  <a:cubicBezTo>
                    <a:pt x="47" y="48"/>
                    <a:pt x="47" y="48"/>
                    <a:pt x="47" y="48"/>
                  </a:cubicBezTo>
                  <a:cubicBezTo>
                    <a:pt x="31" y="48"/>
                    <a:pt x="31" y="48"/>
                    <a:pt x="31" y="48"/>
                  </a:cubicBezTo>
                  <a:cubicBezTo>
                    <a:pt x="28" y="42"/>
                    <a:pt x="23" y="38"/>
                    <a:pt x="16" y="38"/>
                  </a:cubicBezTo>
                  <a:cubicBezTo>
                    <a:pt x="16" y="38"/>
                    <a:pt x="16" y="38"/>
                    <a:pt x="16" y="38"/>
                  </a:cubicBezTo>
                  <a:cubicBezTo>
                    <a:pt x="7" y="38"/>
                    <a:pt x="0" y="45"/>
                    <a:pt x="0" y="54"/>
                  </a:cubicBezTo>
                  <a:cubicBezTo>
                    <a:pt x="0" y="62"/>
                    <a:pt x="7" y="69"/>
                    <a:pt x="16" y="69"/>
                  </a:cubicBezTo>
                  <a:cubicBezTo>
                    <a:pt x="16" y="69"/>
                    <a:pt x="16" y="69"/>
                    <a:pt x="16" y="69"/>
                  </a:cubicBezTo>
                  <a:cubicBezTo>
                    <a:pt x="23" y="69"/>
                    <a:pt x="28" y="65"/>
                    <a:pt x="31" y="60"/>
                  </a:cubicBezTo>
                  <a:cubicBezTo>
                    <a:pt x="47" y="60"/>
                    <a:pt x="47" y="60"/>
                    <a:pt x="47" y="60"/>
                  </a:cubicBezTo>
                  <a:cubicBezTo>
                    <a:pt x="47" y="76"/>
                    <a:pt x="47" y="76"/>
                    <a:pt x="47" y="76"/>
                  </a:cubicBezTo>
                  <a:cubicBezTo>
                    <a:pt x="42" y="79"/>
                    <a:pt x="38" y="84"/>
                    <a:pt x="38" y="91"/>
                  </a:cubicBezTo>
                  <a:cubicBezTo>
                    <a:pt x="38" y="91"/>
                    <a:pt x="38" y="91"/>
                    <a:pt x="38" y="91"/>
                  </a:cubicBezTo>
                  <a:cubicBezTo>
                    <a:pt x="38" y="100"/>
                    <a:pt x="45" y="107"/>
                    <a:pt x="54" y="107"/>
                  </a:cubicBezTo>
                  <a:cubicBezTo>
                    <a:pt x="62" y="107"/>
                    <a:pt x="69" y="100"/>
                    <a:pt x="69" y="91"/>
                  </a:cubicBezTo>
                  <a:cubicBezTo>
                    <a:pt x="69" y="91"/>
                    <a:pt x="69" y="91"/>
                    <a:pt x="69" y="91"/>
                  </a:cubicBezTo>
                  <a:cubicBezTo>
                    <a:pt x="69" y="84"/>
                    <a:pt x="65" y="79"/>
                    <a:pt x="60" y="76"/>
                  </a:cubicBezTo>
                  <a:cubicBezTo>
                    <a:pt x="60" y="60"/>
                    <a:pt x="60" y="60"/>
                    <a:pt x="60" y="60"/>
                  </a:cubicBezTo>
                  <a:cubicBezTo>
                    <a:pt x="76" y="60"/>
                    <a:pt x="76" y="60"/>
                    <a:pt x="76" y="60"/>
                  </a:cubicBezTo>
                  <a:cubicBezTo>
                    <a:pt x="79" y="65"/>
                    <a:pt x="84" y="69"/>
                    <a:pt x="91" y="69"/>
                  </a:cubicBezTo>
                  <a:cubicBezTo>
                    <a:pt x="91" y="69"/>
                    <a:pt x="91" y="69"/>
                    <a:pt x="91" y="69"/>
                  </a:cubicBezTo>
                  <a:cubicBezTo>
                    <a:pt x="100" y="69"/>
                    <a:pt x="107" y="62"/>
                    <a:pt x="107"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5" name="Freeform 251"/>
            <p:cNvSpPr>
              <a:spLocks/>
            </p:cNvSpPr>
            <p:nvPr/>
          </p:nvSpPr>
          <p:spPr bwMode="auto">
            <a:xfrm>
              <a:off x="9804400" y="2239963"/>
              <a:ext cx="87313" cy="87313"/>
            </a:xfrm>
            <a:custGeom>
              <a:avLst/>
              <a:gdLst>
                <a:gd name="T0" fmla="*/ 107 w 107"/>
                <a:gd name="T1" fmla="*/ 54 h 107"/>
                <a:gd name="T2" fmla="*/ 91 w 107"/>
                <a:gd name="T3" fmla="*/ 38 h 107"/>
                <a:gd name="T4" fmla="*/ 91 w 107"/>
                <a:gd name="T5" fmla="*/ 38 h 107"/>
                <a:gd name="T6" fmla="*/ 76 w 107"/>
                <a:gd name="T7" fmla="*/ 48 h 107"/>
                <a:gd name="T8" fmla="*/ 59 w 107"/>
                <a:gd name="T9" fmla="*/ 48 h 107"/>
                <a:gd name="T10" fmla="*/ 59 w 107"/>
                <a:gd name="T11" fmla="*/ 31 h 107"/>
                <a:gd name="T12" fmla="*/ 69 w 107"/>
                <a:gd name="T13" fmla="*/ 16 h 107"/>
                <a:gd name="T14" fmla="*/ 69 w 107"/>
                <a:gd name="T15" fmla="*/ 16 h 107"/>
                <a:gd name="T16" fmla="*/ 53 w 107"/>
                <a:gd name="T17" fmla="*/ 0 h 107"/>
                <a:gd name="T18" fmla="*/ 38 w 107"/>
                <a:gd name="T19" fmla="*/ 16 h 107"/>
                <a:gd name="T20" fmla="*/ 38 w 107"/>
                <a:gd name="T21" fmla="*/ 16 h 107"/>
                <a:gd name="T22" fmla="*/ 47 w 107"/>
                <a:gd name="T23" fmla="*/ 31 h 107"/>
                <a:gd name="T24" fmla="*/ 47 w 107"/>
                <a:gd name="T25" fmla="*/ 48 h 107"/>
                <a:gd name="T26" fmla="*/ 31 w 107"/>
                <a:gd name="T27" fmla="*/ 48 h 107"/>
                <a:gd name="T28" fmla="*/ 16 w 107"/>
                <a:gd name="T29" fmla="*/ 38 h 107"/>
                <a:gd name="T30" fmla="*/ 16 w 107"/>
                <a:gd name="T31" fmla="*/ 38 h 107"/>
                <a:gd name="T32" fmla="*/ 0 w 107"/>
                <a:gd name="T33" fmla="*/ 54 h 107"/>
                <a:gd name="T34" fmla="*/ 16 w 107"/>
                <a:gd name="T35" fmla="*/ 69 h 107"/>
                <a:gd name="T36" fmla="*/ 16 w 107"/>
                <a:gd name="T37" fmla="*/ 69 h 107"/>
                <a:gd name="T38" fmla="*/ 31 w 107"/>
                <a:gd name="T39" fmla="*/ 60 h 107"/>
                <a:gd name="T40" fmla="*/ 47 w 107"/>
                <a:gd name="T41" fmla="*/ 60 h 107"/>
                <a:gd name="T42" fmla="*/ 47 w 107"/>
                <a:gd name="T43" fmla="*/ 76 h 107"/>
                <a:gd name="T44" fmla="*/ 38 w 107"/>
                <a:gd name="T45" fmla="*/ 91 h 107"/>
                <a:gd name="T46" fmla="*/ 38 w 107"/>
                <a:gd name="T47" fmla="*/ 91 h 107"/>
                <a:gd name="T48" fmla="*/ 53 w 107"/>
                <a:gd name="T49" fmla="*/ 107 h 107"/>
                <a:gd name="T50" fmla="*/ 69 w 107"/>
                <a:gd name="T51" fmla="*/ 91 h 107"/>
                <a:gd name="T52" fmla="*/ 69 w 107"/>
                <a:gd name="T53" fmla="*/ 91 h 107"/>
                <a:gd name="T54" fmla="*/ 59 w 107"/>
                <a:gd name="T55" fmla="*/ 76 h 107"/>
                <a:gd name="T56" fmla="*/ 59 w 107"/>
                <a:gd name="T57" fmla="*/ 60 h 107"/>
                <a:gd name="T58" fmla="*/ 76 w 107"/>
                <a:gd name="T59" fmla="*/ 60 h 107"/>
                <a:gd name="T60" fmla="*/ 91 w 107"/>
                <a:gd name="T61" fmla="*/ 69 h 107"/>
                <a:gd name="T62" fmla="*/ 91 w 107"/>
                <a:gd name="T63" fmla="*/ 69 h 107"/>
                <a:gd name="T64" fmla="*/ 107 w 107"/>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4"/>
                  </a:moveTo>
                  <a:cubicBezTo>
                    <a:pt x="107" y="45"/>
                    <a:pt x="99" y="38"/>
                    <a:pt x="91" y="38"/>
                  </a:cubicBezTo>
                  <a:cubicBezTo>
                    <a:pt x="91" y="38"/>
                    <a:pt x="91" y="38"/>
                    <a:pt x="91" y="38"/>
                  </a:cubicBezTo>
                  <a:cubicBezTo>
                    <a:pt x="84" y="38"/>
                    <a:pt x="79" y="42"/>
                    <a:pt x="76" y="48"/>
                  </a:cubicBezTo>
                  <a:cubicBezTo>
                    <a:pt x="59" y="48"/>
                    <a:pt x="59" y="48"/>
                    <a:pt x="59" y="48"/>
                  </a:cubicBezTo>
                  <a:cubicBezTo>
                    <a:pt x="59" y="31"/>
                    <a:pt x="59" y="31"/>
                    <a:pt x="59" y="31"/>
                  </a:cubicBezTo>
                  <a:cubicBezTo>
                    <a:pt x="65" y="28"/>
                    <a:pt x="69" y="23"/>
                    <a:pt x="69" y="16"/>
                  </a:cubicBezTo>
                  <a:cubicBezTo>
                    <a:pt x="69" y="16"/>
                    <a:pt x="69" y="16"/>
                    <a:pt x="69" y="16"/>
                  </a:cubicBezTo>
                  <a:cubicBezTo>
                    <a:pt x="69" y="8"/>
                    <a:pt x="62" y="0"/>
                    <a:pt x="53" y="0"/>
                  </a:cubicBezTo>
                  <a:cubicBezTo>
                    <a:pt x="45" y="0"/>
                    <a:pt x="38" y="8"/>
                    <a:pt x="38" y="16"/>
                  </a:cubicBezTo>
                  <a:cubicBezTo>
                    <a:pt x="38" y="16"/>
                    <a:pt x="38" y="16"/>
                    <a:pt x="38" y="16"/>
                  </a:cubicBezTo>
                  <a:cubicBezTo>
                    <a:pt x="38" y="23"/>
                    <a:pt x="42" y="28"/>
                    <a:pt x="47" y="31"/>
                  </a:cubicBezTo>
                  <a:cubicBezTo>
                    <a:pt x="47" y="48"/>
                    <a:pt x="47" y="48"/>
                    <a:pt x="47" y="48"/>
                  </a:cubicBezTo>
                  <a:cubicBezTo>
                    <a:pt x="31" y="48"/>
                    <a:pt x="31" y="48"/>
                    <a:pt x="31" y="48"/>
                  </a:cubicBezTo>
                  <a:cubicBezTo>
                    <a:pt x="28" y="42"/>
                    <a:pt x="23" y="38"/>
                    <a:pt x="16" y="38"/>
                  </a:cubicBezTo>
                  <a:cubicBezTo>
                    <a:pt x="16" y="38"/>
                    <a:pt x="16" y="38"/>
                    <a:pt x="16" y="38"/>
                  </a:cubicBezTo>
                  <a:cubicBezTo>
                    <a:pt x="7" y="38"/>
                    <a:pt x="0" y="45"/>
                    <a:pt x="0" y="54"/>
                  </a:cubicBezTo>
                  <a:cubicBezTo>
                    <a:pt x="0" y="62"/>
                    <a:pt x="7" y="69"/>
                    <a:pt x="16" y="69"/>
                  </a:cubicBezTo>
                  <a:cubicBezTo>
                    <a:pt x="16" y="69"/>
                    <a:pt x="16" y="69"/>
                    <a:pt x="16" y="69"/>
                  </a:cubicBezTo>
                  <a:cubicBezTo>
                    <a:pt x="23" y="69"/>
                    <a:pt x="28" y="65"/>
                    <a:pt x="31" y="60"/>
                  </a:cubicBezTo>
                  <a:cubicBezTo>
                    <a:pt x="47" y="60"/>
                    <a:pt x="47" y="60"/>
                    <a:pt x="47" y="60"/>
                  </a:cubicBezTo>
                  <a:cubicBezTo>
                    <a:pt x="47" y="76"/>
                    <a:pt x="47" y="76"/>
                    <a:pt x="47" y="76"/>
                  </a:cubicBezTo>
                  <a:cubicBezTo>
                    <a:pt x="42" y="79"/>
                    <a:pt x="38" y="84"/>
                    <a:pt x="38" y="91"/>
                  </a:cubicBezTo>
                  <a:cubicBezTo>
                    <a:pt x="38" y="91"/>
                    <a:pt x="38" y="91"/>
                    <a:pt x="38" y="91"/>
                  </a:cubicBezTo>
                  <a:cubicBezTo>
                    <a:pt x="38" y="100"/>
                    <a:pt x="45" y="107"/>
                    <a:pt x="53" y="107"/>
                  </a:cubicBezTo>
                  <a:cubicBezTo>
                    <a:pt x="62" y="107"/>
                    <a:pt x="69" y="100"/>
                    <a:pt x="69" y="91"/>
                  </a:cubicBezTo>
                  <a:cubicBezTo>
                    <a:pt x="69" y="91"/>
                    <a:pt x="69" y="91"/>
                    <a:pt x="69" y="91"/>
                  </a:cubicBezTo>
                  <a:cubicBezTo>
                    <a:pt x="69" y="84"/>
                    <a:pt x="65" y="79"/>
                    <a:pt x="59" y="76"/>
                  </a:cubicBezTo>
                  <a:cubicBezTo>
                    <a:pt x="59" y="60"/>
                    <a:pt x="59" y="60"/>
                    <a:pt x="59" y="60"/>
                  </a:cubicBezTo>
                  <a:cubicBezTo>
                    <a:pt x="76" y="60"/>
                    <a:pt x="76" y="60"/>
                    <a:pt x="76" y="60"/>
                  </a:cubicBezTo>
                  <a:cubicBezTo>
                    <a:pt x="79" y="65"/>
                    <a:pt x="84" y="69"/>
                    <a:pt x="91" y="69"/>
                  </a:cubicBezTo>
                  <a:cubicBezTo>
                    <a:pt x="91" y="69"/>
                    <a:pt x="91" y="69"/>
                    <a:pt x="91" y="69"/>
                  </a:cubicBezTo>
                  <a:cubicBezTo>
                    <a:pt x="99" y="69"/>
                    <a:pt x="107" y="62"/>
                    <a:pt x="107"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6" name="Freeform 252"/>
            <p:cNvSpPr>
              <a:spLocks/>
            </p:cNvSpPr>
            <p:nvPr/>
          </p:nvSpPr>
          <p:spPr bwMode="auto">
            <a:xfrm>
              <a:off x="9299575" y="2408238"/>
              <a:ext cx="85725" cy="87313"/>
            </a:xfrm>
            <a:custGeom>
              <a:avLst/>
              <a:gdLst>
                <a:gd name="T0" fmla="*/ 106 w 106"/>
                <a:gd name="T1" fmla="*/ 53 h 107"/>
                <a:gd name="T2" fmla="*/ 90 w 106"/>
                <a:gd name="T3" fmla="*/ 38 h 107"/>
                <a:gd name="T4" fmla="*/ 90 w 106"/>
                <a:gd name="T5" fmla="*/ 38 h 107"/>
                <a:gd name="T6" fmla="*/ 76 w 106"/>
                <a:gd name="T7" fmla="*/ 47 h 107"/>
                <a:gd name="T8" fmla="*/ 59 w 106"/>
                <a:gd name="T9" fmla="*/ 47 h 107"/>
                <a:gd name="T10" fmla="*/ 59 w 106"/>
                <a:gd name="T11" fmla="*/ 31 h 107"/>
                <a:gd name="T12" fmla="*/ 69 w 106"/>
                <a:gd name="T13" fmla="*/ 16 h 107"/>
                <a:gd name="T14" fmla="*/ 69 w 106"/>
                <a:gd name="T15" fmla="*/ 16 h 107"/>
                <a:gd name="T16" fmla="*/ 53 w 106"/>
                <a:gd name="T17" fmla="*/ 0 h 107"/>
                <a:gd name="T18" fmla="*/ 37 w 106"/>
                <a:gd name="T19" fmla="*/ 16 h 107"/>
                <a:gd name="T20" fmla="*/ 37 w 106"/>
                <a:gd name="T21" fmla="*/ 16 h 107"/>
                <a:gd name="T22" fmla="*/ 47 w 106"/>
                <a:gd name="T23" fmla="*/ 31 h 107"/>
                <a:gd name="T24" fmla="*/ 47 w 106"/>
                <a:gd name="T25" fmla="*/ 47 h 107"/>
                <a:gd name="T26" fmla="*/ 30 w 106"/>
                <a:gd name="T27" fmla="*/ 47 h 107"/>
                <a:gd name="T28" fmla="*/ 15 w 106"/>
                <a:gd name="T29" fmla="*/ 38 h 107"/>
                <a:gd name="T30" fmla="*/ 15 w 106"/>
                <a:gd name="T31" fmla="*/ 38 h 107"/>
                <a:gd name="T32" fmla="*/ 0 w 106"/>
                <a:gd name="T33" fmla="*/ 53 h 107"/>
                <a:gd name="T34" fmla="*/ 15 w 106"/>
                <a:gd name="T35" fmla="*/ 69 h 107"/>
                <a:gd name="T36" fmla="*/ 15 w 106"/>
                <a:gd name="T37" fmla="*/ 69 h 107"/>
                <a:gd name="T38" fmla="*/ 30 w 106"/>
                <a:gd name="T39" fmla="*/ 60 h 107"/>
                <a:gd name="T40" fmla="*/ 47 w 106"/>
                <a:gd name="T41" fmla="*/ 60 h 107"/>
                <a:gd name="T42" fmla="*/ 47 w 106"/>
                <a:gd name="T43" fmla="*/ 76 h 107"/>
                <a:gd name="T44" fmla="*/ 37 w 106"/>
                <a:gd name="T45" fmla="*/ 91 h 107"/>
                <a:gd name="T46" fmla="*/ 37 w 106"/>
                <a:gd name="T47" fmla="*/ 91 h 107"/>
                <a:gd name="T48" fmla="*/ 53 w 106"/>
                <a:gd name="T49" fmla="*/ 107 h 107"/>
                <a:gd name="T50" fmla="*/ 69 w 106"/>
                <a:gd name="T51" fmla="*/ 91 h 107"/>
                <a:gd name="T52" fmla="*/ 69 w 106"/>
                <a:gd name="T53" fmla="*/ 91 h 107"/>
                <a:gd name="T54" fmla="*/ 59 w 106"/>
                <a:gd name="T55" fmla="*/ 76 h 107"/>
                <a:gd name="T56" fmla="*/ 59 w 106"/>
                <a:gd name="T57" fmla="*/ 60 h 107"/>
                <a:gd name="T58" fmla="*/ 76 w 106"/>
                <a:gd name="T59" fmla="*/ 60 h 107"/>
                <a:gd name="T60" fmla="*/ 90 w 106"/>
                <a:gd name="T61" fmla="*/ 69 h 107"/>
                <a:gd name="T62" fmla="*/ 90 w 106"/>
                <a:gd name="T63" fmla="*/ 69 h 107"/>
                <a:gd name="T64" fmla="*/ 106 w 106"/>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7">
                  <a:moveTo>
                    <a:pt x="106" y="53"/>
                  </a:moveTo>
                  <a:cubicBezTo>
                    <a:pt x="106" y="45"/>
                    <a:pt x="99" y="38"/>
                    <a:pt x="90" y="38"/>
                  </a:cubicBezTo>
                  <a:cubicBezTo>
                    <a:pt x="90" y="38"/>
                    <a:pt x="90" y="38"/>
                    <a:pt x="90" y="38"/>
                  </a:cubicBezTo>
                  <a:cubicBezTo>
                    <a:pt x="84" y="38"/>
                    <a:pt x="78" y="42"/>
                    <a:pt x="76" y="47"/>
                  </a:cubicBezTo>
                  <a:cubicBezTo>
                    <a:pt x="59" y="47"/>
                    <a:pt x="59" y="47"/>
                    <a:pt x="59" y="47"/>
                  </a:cubicBezTo>
                  <a:cubicBezTo>
                    <a:pt x="59" y="31"/>
                    <a:pt x="59" y="31"/>
                    <a:pt x="59" y="31"/>
                  </a:cubicBezTo>
                  <a:cubicBezTo>
                    <a:pt x="65" y="28"/>
                    <a:pt x="69" y="23"/>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3"/>
                    <a:pt x="41" y="28"/>
                    <a:pt x="47" y="31"/>
                  </a:cubicBezTo>
                  <a:cubicBezTo>
                    <a:pt x="47" y="47"/>
                    <a:pt x="47" y="47"/>
                    <a:pt x="47" y="47"/>
                  </a:cubicBezTo>
                  <a:cubicBezTo>
                    <a:pt x="30" y="47"/>
                    <a:pt x="30" y="47"/>
                    <a:pt x="30" y="47"/>
                  </a:cubicBezTo>
                  <a:cubicBezTo>
                    <a:pt x="28" y="42"/>
                    <a:pt x="22" y="38"/>
                    <a:pt x="15" y="38"/>
                  </a:cubicBezTo>
                  <a:cubicBezTo>
                    <a:pt x="15" y="38"/>
                    <a:pt x="15" y="38"/>
                    <a:pt x="15" y="38"/>
                  </a:cubicBezTo>
                  <a:cubicBezTo>
                    <a:pt x="7" y="38"/>
                    <a:pt x="0" y="45"/>
                    <a:pt x="0" y="53"/>
                  </a:cubicBezTo>
                  <a:cubicBezTo>
                    <a:pt x="0" y="62"/>
                    <a:pt x="7" y="69"/>
                    <a:pt x="15" y="69"/>
                  </a:cubicBezTo>
                  <a:cubicBezTo>
                    <a:pt x="15" y="69"/>
                    <a:pt x="15" y="69"/>
                    <a:pt x="15" y="69"/>
                  </a:cubicBezTo>
                  <a:cubicBezTo>
                    <a:pt x="22" y="69"/>
                    <a:pt x="28" y="65"/>
                    <a:pt x="30" y="60"/>
                  </a:cubicBezTo>
                  <a:cubicBezTo>
                    <a:pt x="47" y="60"/>
                    <a:pt x="47" y="60"/>
                    <a:pt x="47" y="60"/>
                  </a:cubicBezTo>
                  <a:cubicBezTo>
                    <a:pt x="47" y="76"/>
                    <a:pt x="47" y="76"/>
                    <a:pt x="47" y="76"/>
                  </a:cubicBezTo>
                  <a:cubicBezTo>
                    <a:pt x="41" y="79"/>
                    <a:pt x="37" y="84"/>
                    <a:pt x="37" y="91"/>
                  </a:cubicBezTo>
                  <a:cubicBezTo>
                    <a:pt x="37" y="91"/>
                    <a:pt x="37" y="91"/>
                    <a:pt x="37" y="91"/>
                  </a:cubicBezTo>
                  <a:cubicBezTo>
                    <a:pt x="37" y="100"/>
                    <a:pt x="44" y="107"/>
                    <a:pt x="53" y="107"/>
                  </a:cubicBezTo>
                  <a:cubicBezTo>
                    <a:pt x="62" y="107"/>
                    <a:pt x="69" y="100"/>
                    <a:pt x="69" y="91"/>
                  </a:cubicBezTo>
                  <a:cubicBezTo>
                    <a:pt x="69" y="91"/>
                    <a:pt x="69" y="91"/>
                    <a:pt x="69" y="91"/>
                  </a:cubicBezTo>
                  <a:cubicBezTo>
                    <a:pt x="69" y="84"/>
                    <a:pt x="65" y="79"/>
                    <a:pt x="59" y="76"/>
                  </a:cubicBezTo>
                  <a:cubicBezTo>
                    <a:pt x="59" y="60"/>
                    <a:pt x="59" y="60"/>
                    <a:pt x="59" y="60"/>
                  </a:cubicBezTo>
                  <a:cubicBezTo>
                    <a:pt x="76" y="60"/>
                    <a:pt x="76" y="60"/>
                    <a:pt x="76" y="60"/>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7" name="Freeform 253"/>
            <p:cNvSpPr>
              <a:spLocks/>
            </p:cNvSpPr>
            <p:nvPr/>
          </p:nvSpPr>
          <p:spPr bwMode="auto">
            <a:xfrm>
              <a:off x="9467850" y="2408238"/>
              <a:ext cx="85725" cy="87313"/>
            </a:xfrm>
            <a:custGeom>
              <a:avLst/>
              <a:gdLst>
                <a:gd name="T0" fmla="*/ 107 w 107"/>
                <a:gd name="T1" fmla="*/ 53 h 107"/>
                <a:gd name="T2" fmla="*/ 91 w 107"/>
                <a:gd name="T3" fmla="*/ 38 h 107"/>
                <a:gd name="T4" fmla="*/ 91 w 107"/>
                <a:gd name="T5" fmla="*/ 38 h 107"/>
                <a:gd name="T6" fmla="*/ 76 w 107"/>
                <a:gd name="T7" fmla="*/ 47 h 107"/>
                <a:gd name="T8" fmla="*/ 60 w 107"/>
                <a:gd name="T9" fmla="*/ 47 h 107"/>
                <a:gd name="T10" fmla="*/ 60 w 107"/>
                <a:gd name="T11" fmla="*/ 31 h 107"/>
                <a:gd name="T12" fmla="*/ 70 w 107"/>
                <a:gd name="T13" fmla="*/ 16 h 107"/>
                <a:gd name="T14" fmla="*/ 70 w 107"/>
                <a:gd name="T15" fmla="*/ 16 h 107"/>
                <a:gd name="T16" fmla="*/ 54 w 107"/>
                <a:gd name="T17" fmla="*/ 0 h 107"/>
                <a:gd name="T18" fmla="*/ 38 w 107"/>
                <a:gd name="T19" fmla="*/ 16 h 107"/>
                <a:gd name="T20" fmla="*/ 38 w 107"/>
                <a:gd name="T21" fmla="*/ 16 h 107"/>
                <a:gd name="T22" fmla="*/ 48 w 107"/>
                <a:gd name="T23" fmla="*/ 31 h 107"/>
                <a:gd name="T24" fmla="*/ 48 w 107"/>
                <a:gd name="T25" fmla="*/ 47 h 107"/>
                <a:gd name="T26" fmla="*/ 31 w 107"/>
                <a:gd name="T27" fmla="*/ 47 h 107"/>
                <a:gd name="T28" fmla="*/ 16 w 107"/>
                <a:gd name="T29" fmla="*/ 38 h 107"/>
                <a:gd name="T30" fmla="*/ 16 w 107"/>
                <a:gd name="T31" fmla="*/ 38 h 107"/>
                <a:gd name="T32" fmla="*/ 0 w 107"/>
                <a:gd name="T33" fmla="*/ 53 h 107"/>
                <a:gd name="T34" fmla="*/ 16 w 107"/>
                <a:gd name="T35" fmla="*/ 69 h 107"/>
                <a:gd name="T36" fmla="*/ 16 w 107"/>
                <a:gd name="T37" fmla="*/ 69 h 107"/>
                <a:gd name="T38" fmla="*/ 31 w 107"/>
                <a:gd name="T39" fmla="*/ 60 h 107"/>
                <a:gd name="T40" fmla="*/ 48 w 107"/>
                <a:gd name="T41" fmla="*/ 60 h 107"/>
                <a:gd name="T42" fmla="*/ 48 w 107"/>
                <a:gd name="T43" fmla="*/ 76 h 107"/>
                <a:gd name="T44" fmla="*/ 38 w 107"/>
                <a:gd name="T45" fmla="*/ 91 h 107"/>
                <a:gd name="T46" fmla="*/ 38 w 107"/>
                <a:gd name="T47" fmla="*/ 91 h 107"/>
                <a:gd name="T48" fmla="*/ 54 w 107"/>
                <a:gd name="T49" fmla="*/ 107 h 107"/>
                <a:gd name="T50" fmla="*/ 70 w 107"/>
                <a:gd name="T51" fmla="*/ 91 h 107"/>
                <a:gd name="T52" fmla="*/ 70 w 107"/>
                <a:gd name="T53" fmla="*/ 91 h 107"/>
                <a:gd name="T54" fmla="*/ 60 w 107"/>
                <a:gd name="T55" fmla="*/ 76 h 107"/>
                <a:gd name="T56" fmla="*/ 60 w 107"/>
                <a:gd name="T57" fmla="*/ 60 h 107"/>
                <a:gd name="T58" fmla="*/ 76 w 107"/>
                <a:gd name="T59" fmla="*/ 60 h 107"/>
                <a:gd name="T60" fmla="*/ 91 w 107"/>
                <a:gd name="T61" fmla="*/ 69 h 107"/>
                <a:gd name="T62" fmla="*/ 91 w 107"/>
                <a:gd name="T63" fmla="*/ 69 h 107"/>
                <a:gd name="T64" fmla="*/ 107 w 107"/>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3"/>
                  </a:moveTo>
                  <a:cubicBezTo>
                    <a:pt x="107" y="45"/>
                    <a:pt x="100" y="38"/>
                    <a:pt x="91" y="38"/>
                  </a:cubicBezTo>
                  <a:cubicBezTo>
                    <a:pt x="91" y="38"/>
                    <a:pt x="91" y="38"/>
                    <a:pt x="91" y="38"/>
                  </a:cubicBezTo>
                  <a:cubicBezTo>
                    <a:pt x="85" y="38"/>
                    <a:pt x="79" y="42"/>
                    <a:pt x="76" y="47"/>
                  </a:cubicBezTo>
                  <a:cubicBezTo>
                    <a:pt x="60" y="47"/>
                    <a:pt x="60" y="47"/>
                    <a:pt x="60" y="47"/>
                  </a:cubicBezTo>
                  <a:cubicBezTo>
                    <a:pt x="60" y="31"/>
                    <a:pt x="60" y="31"/>
                    <a:pt x="60" y="31"/>
                  </a:cubicBezTo>
                  <a:cubicBezTo>
                    <a:pt x="66" y="28"/>
                    <a:pt x="70" y="23"/>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3"/>
                    <a:pt x="42" y="28"/>
                    <a:pt x="48" y="31"/>
                  </a:cubicBezTo>
                  <a:cubicBezTo>
                    <a:pt x="48" y="47"/>
                    <a:pt x="48" y="47"/>
                    <a:pt x="48" y="47"/>
                  </a:cubicBezTo>
                  <a:cubicBezTo>
                    <a:pt x="31" y="47"/>
                    <a:pt x="31" y="47"/>
                    <a:pt x="31" y="47"/>
                  </a:cubicBezTo>
                  <a:cubicBezTo>
                    <a:pt x="29" y="42"/>
                    <a:pt x="23" y="38"/>
                    <a:pt x="16" y="38"/>
                  </a:cubicBezTo>
                  <a:cubicBezTo>
                    <a:pt x="16" y="38"/>
                    <a:pt x="16" y="38"/>
                    <a:pt x="16" y="38"/>
                  </a:cubicBezTo>
                  <a:cubicBezTo>
                    <a:pt x="8" y="38"/>
                    <a:pt x="0" y="45"/>
                    <a:pt x="0" y="53"/>
                  </a:cubicBezTo>
                  <a:cubicBezTo>
                    <a:pt x="0" y="62"/>
                    <a:pt x="8" y="69"/>
                    <a:pt x="16" y="69"/>
                  </a:cubicBezTo>
                  <a:cubicBezTo>
                    <a:pt x="16" y="69"/>
                    <a:pt x="16" y="69"/>
                    <a:pt x="16" y="69"/>
                  </a:cubicBezTo>
                  <a:cubicBezTo>
                    <a:pt x="23" y="69"/>
                    <a:pt x="29" y="65"/>
                    <a:pt x="31" y="60"/>
                  </a:cubicBezTo>
                  <a:cubicBezTo>
                    <a:pt x="48" y="60"/>
                    <a:pt x="48" y="60"/>
                    <a:pt x="48" y="60"/>
                  </a:cubicBezTo>
                  <a:cubicBezTo>
                    <a:pt x="48" y="76"/>
                    <a:pt x="48" y="76"/>
                    <a:pt x="48" y="76"/>
                  </a:cubicBezTo>
                  <a:cubicBezTo>
                    <a:pt x="42" y="79"/>
                    <a:pt x="38" y="84"/>
                    <a:pt x="38" y="91"/>
                  </a:cubicBezTo>
                  <a:cubicBezTo>
                    <a:pt x="38" y="91"/>
                    <a:pt x="38" y="91"/>
                    <a:pt x="38" y="91"/>
                  </a:cubicBezTo>
                  <a:cubicBezTo>
                    <a:pt x="38" y="100"/>
                    <a:pt x="45" y="107"/>
                    <a:pt x="54" y="107"/>
                  </a:cubicBezTo>
                  <a:cubicBezTo>
                    <a:pt x="62" y="107"/>
                    <a:pt x="70" y="100"/>
                    <a:pt x="70" y="91"/>
                  </a:cubicBezTo>
                  <a:cubicBezTo>
                    <a:pt x="70" y="91"/>
                    <a:pt x="70" y="91"/>
                    <a:pt x="70" y="91"/>
                  </a:cubicBezTo>
                  <a:cubicBezTo>
                    <a:pt x="70" y="84"/>
                    <a:pt x="66" y="79"/>
                    <a:pt x="60" y="76"/>
                  </a:cubicBezTo>
                  <a:cubicBezTo>
                    <a:pt x="60" y="60"/>
                    <a:pt x="60" y="60"/>
                    <a:pt x="60" y="60"/>
                  </a:cubicBezTo>
                  <a:cubicBezTo>
                    <a:pt x="76" y="60"/>
                    <a:pt x="76" y="60"/>
                    <a:pt x="76" y="60"/>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8" name="Freeform 254"/>
            <p:cNvSpPr>
              <a:spLocks/>
            </p:cNvSpPr>
            <p:nvPr/>
          </p:nvSpPr>
          <p:spPr bwMode="auto">
            <a:xfrm>
              <a:off x="9636125" y="2408238"/>
              <a:ext cx="87313" cy="87313"/>
            </a:xfrm>
            <a:custGeom>
              <a:avLst/>
              <a:gdLst>
                <a:gd name="T0" fmla="*/ 107 w 107"/>
                <a:gd name="T1" fmla="*/ 53 h 107"/>
                <a:gd name="T2" fmla="*/ 91 w 107"/>
                <a:gd name="T3" fmla="*/ 38 h 107"/>
                <a:gd name="T4" fmla="*/ 91 w 107"/>
                <a:gd name="T5" fmla="*/ 38 h 107"/>
                <a:gd name="T6" fmla="*/ 76 w 107"/>
                <a:gd name="T7" fmla="*/ 47 h 107"/>
                <a:gd name="T8" fmla="*/ 60 w 107"/>
                <a:gd name="T9" fmla="*/ 47 h 107"/>
                <a:gd name="T10" fmla="*/ 60 w 107"/>
                <a:gd name="T11" fmla="*/ 31 h 107"/>
                <a:gd name="T12" fmla="*/ 69 w 107"/>
                <a:gd name="T13" fmla="*/ 16 h 107"/>
                <a:gd name="T14" fmla="*/ 69 w 107"/>
                <a:gd name="T15" fmla="*/ 16 h 107"/>
                <a:gd name="T16" fmla="*/ 54 w 107"/>
                <a:gd name="T17" fmla="*/ 0 h 107"/>
                <a:gd name="T18" fmla="*/ 38 w 107"/>
                <a:gd name="T19" fmla="*/ 16 h 107"/>
                <a:gd name="T20" fmla="*/ 38 w 107"/>
                <a:gd name="T21" fmla="*/ 16 h 107"/>
                <a:gd name="T22" fmla="*/ 47 w 107"/>
                <a:gd name="T23" fmla="*/ 31 h 107"/>
                <a:gd name="T24" fmla="*/ 47 w 107"/>
                <a:gd name="T25" fmla="*/ 47 h 107"/>
                <a:gd name="T26" fmla="*/ 31 w 107"/>
                <a:gd name="T27" fmla="*/ 47 h 107"/>
                <a:gd name="T28" fmla="*/ 16 w 107"/>
                <a:gd name="T29" fmla="*/ 38 h 107"/>
                <a:gd name="T30" fmla="*/ 16 w 107"/>
                <a:gd name="T31" fmla="*/ 38 h 107"/>
                <a:gd name="T32" fmla="*/ 0 w 107"/>
                <a:gd name="T33" fmla="*/ 53 h 107"/>
                <a:gd name="T34" fmla="*/ 16 w 107"/>
                <a:gd name="T35" fmla="*/ 69 h 107"/>
                <a:gd name="T36" fmla="*/ 16 w 107"/>
                <a:gd name="T37" fmla="*/ 69 h 107"/>
                <a:gd name="T38" fmla="*/ 31 w 107"/>
                <a:gd name="T39" fmla="*/ 60 h 107"/>
                <a:gd name="T40" fmla="*/ 47 w 107"/>
                <a:gd name="T41" fmla="*/ 60 h 107"/>
                <a:gd name="T42" fmla="*/ 47 w 107"/>
                <a:gd name="T43" fmla="*/ 76 h 107"/>
                <a:gd name="T44" fmla="*/ 38 w 107"/>
                <a:gd name="T45" fmla="*/ 91 h 107"/>
                <a:gd name="T46" fmla="*/ 38 w 107"/>
                <a:gd name="T47" fmla="*/ 91 h 107"/>
                <a:gd name="T48" fmla="*/ 54 w 107"/>
                <a:gd name="T49" fmla="*/ 107 h 107"/>
                <a:gd name="T50" fmla="*/ 69 w 107"/>
                <a:gd name="T51" fmla="*/ 91 h 107"/>
                <a:gd name="T52" fmla="*/ 69 w 107"/>
                <a:gd name="T53" fmla="*/ 91 h 107"/>
                <a:gd name="T54" fmla="*/ 60 w 107"/>
                <a:gd name="T55" fmla="*/ 76 h 107"/>
                <a:gd name="T56" fmla="*/ 60 w 107"/>
                <a:gd name="T57" fmla="*/ 60 h 107"/>
                <a:gd name="T58" fmla="*/ 76 w 107"/>
                <a:gd name="T59" fmla="*/ 60 h 107"/>
                <a:gd name="T60" fmla="*/ 91 w 107"/>
                <a:gd name="T61" fmla="*/ 69 h 107"/>
                <a:gd name="T62" fmla="*/ 91 w 107"/>
                <a:gd name="T63" fmla="*/ 69 h 107"/>
                <a:gd name="T64" fmla="*/ 107 w 107"/>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3"/>
                  </a:moveTo>
                  <a:cubicBezTo>
                    <a:pt x="107" y="45"/>
                    <a:pt x="100" y="38"/>
                    <a:pt x="91" y="38"/>
                  </a:cubicBezTo>
                  <a:cubicBezTo>
                    <a:pt x="91" y="38"/>
                    <a:pt x="91" y="38"/>
                    <a:pt x="91" y="38"/>
                  </a:cubicBezTo>
                  <a:cubicBezTo>
                    <a:pt x="84" y="38"/>
                    <a:pt x="79" y="42"/>
                    <a:pt x="76" y="47"/>
                  </a:cubicBezTo>
                  <a:cubicBezTo>
                    <a:pt x="60" y="47"/>
                    <a:pt x="60" y="47"/>
                    <a:pt x="60" y="47"/>
                  </a:cubicBezTo>
                  <a:cubicBezTo>
                    <a:pt x="60" y="31"/>
                    <a:pt x="60" y="31"/>
                    <a:pt x="60" y="31"/>
                  </a:cubicBezTo>
                  <a:cubicBezTo>
                    <a:pt x="65" y="28"/>
                    <a:pt x="69" y="23"/>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3"/>
                    <a:pt x="42" y="28"/>
                    <a:pt x="47" y="31"/>
                  </a:cubicBezTo>
                  <a:cubicBezTo>
                    <a:pt x="47" y="47"/>
                    <a:pt x="47" y="47"/>
                    <a:pt x="47" y="47"/>
                  </a:cubicBezTo>
                  <a:cubicBezTo>
                    <a:pt x="31" y="47"/>
                    <a:pt x="31" y="47"/>
                    <a:pt x="31" y="47"/>
                  </a:cubicBezTo>
                  <a:cubicBezTo>
                    <a:pt x="28" y="42"/>
                    <a:pt x="23" y="38"/>
                    <a:pt x="16" y="38"/>
                  </a:cubicBezTo>
                  <a:cubicBezTo>
                    <a:pt x="16" y="38"/>
                    <a:pt x="16" y="38"/>
                    <a:pt x="16" y="38"/>
                  </a:cubicBezTo>
                  <a:cubicBezTo>
                    <a:pt x="7" y="38"/>
                    <a:pt x="0" y="45"/>
                    <a:pt x="0" y="53"/>
                  </a:cubicBezTo>
                  <a:cubicBezTo>
                    <a:pt x="0" y="62"/>
                    <a:pt x="7" y="69"/>
                    <a:pt x="16" y="69"/>
                  </a:cubicBezTo>
                  <a:cubicBezTo>
                    <a:pt x="16" y="69"/>
                    <a:pt x="16" y="69"/>
                    <a:pt x="16" y="69"/>
                  </a:cubicBezTo>
                  <a:cubicBezTo>
                    <a:pt x="23" y="69"/>
                    <a:pt x="28" y="65"/>
                    <a:pt x="31" y="60"/>
                  </a:cubicBezTo>
                  <a:cubicBezTo>
                    <a:pt x="47" y="60"/>
                    <a:pt x="47" y="60"/>
                    <a:pt x="47" y="60"/>
                  </a:cubicBezTo>
                  <a:cubicBezTo>
                    <a:pt x="47" y="76"/>
                    <a:pt x="47" y="76"/>
                    <a:pt x="47" y="76"/>
                  </a:cubicBezTo>
                  <a:cubicBezTo>
                    <a:pt x="42" y="79"/>
                    <a:pt x="38" y="84"/>
                    <a:pt x="38" y="91"/>
                  </a:cubicBezTo>
                  <a:cubicBezTo>
                    <a:pt x="38" y="91"/>
                    <a:pt x="38" y="91"/>
                    <a:pt x="38" y="91"/>
                  </a:cubicBezTo>
                  <a:cubicBezTo>
                    <a:pt x="38" y="100"/>
                    <a:pt x="45" y="107"/>
                    <a:pt x="54" y="107"/>
                  </a:cubicBezTo>
                  <a:cubicBezTo>
                    <a:pt x="62" y="107"/>
                    <a:pt x="69" y="100"/>
                    <a:pt x="69" y="91"/>
                  </a:cubicBezTo>
                  <a:cubicBezTo>
                    <a:pt x="69" y="91"/>
                    <a:pt x="69" y="91"/>
                    <a:pt x="69" y="91"/>
                  </a:cubicBezTo>
                  <a:cubicBezTo>
                    <a:pt x="69" y="84"/>
                    <a:pt x="65" y="79"/>
                    <a:pt x="60" y="76"/>
                  </a:cubicBezTo>
                  <a:cubicBezTo>
                    <a:pt x="60" y="60"/>
                    <a:pt x="60" y="60"/>
                    <a:pt x="60" y="60"/>
                  </a:cubicBezTo>
                  <a:cubicBezTo>
                    <a:pt x="76" y="60"/>
                    <a:pt x="76" y="60"/>
                    <a:pt x="76" y="60"/>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9" name="Freeform 255"/>
            <p:cNvSpPr>
              <a:spLocks/>
            </p:cNvSpPr>
            <p:nvPr/>
          </p:nvSpPr>
          <p:spPr bwMode="auto">
            <a:xfrm>
              <a:off x="9804400" y="2408238"/>
              <a:ext cx="87313" cy="87313"/>
            </a:xfrm>
            <a:custGeom>
              <a:avLst/>
              <a:gdLst>
                <a:gd name="T0" fmla="*/ 107 w 107"/>
                <a:gd name="T1" fmla="*/ 53 h 107"/>
                <a:gd name="T2" fmla="*/ 91 w 107"/>
                <a:gd name="T3" fmla="*/ 38 h 107"/>
                <a:gd name="T4" fmla="*/ 91 w 107"/>
                <a:gd name="T5" fmla="*/ 38 h 107"/>
                <a:gd name="T6" fmla="*/ 76 w 107"/>
                <a:gd name="T7" fmla="*/ 47 h 107"/>
                <a:gd name="T8" fmla="*/ 59 w 107"/>
                <a:gd name="T9" fmla="*/ 47 h 107"/>
                <a:gd name="T10" fmla="*/ 59 w 107"/>
                <a:gd name="T11" fmla="*/ 31 h 107"/>
                <a:gd name="T12" fmla="*/ 69 w 107"/>
                <a:gd name="T13" fmla="*/ 16 h 107"/>
                <a:gd name="T14" fmla="*/ 69 w 107"/>
                <a:gd name="T15" fmla="*/ 16 h 107"/>
                <a:gd name="T16" fmla="*/ 53 w 107"/>
                <a:gd name="T17" fmla="*/ 0 h 107"/>
                <a:gd name="T18" fmla="*/ 38 w 107"/>
                <a:gd name="T19" fmla="*/ 16 h 107"/>
                <a:gd name="T20" fmla="*/ 38 w 107"/>
                <a:gd name="T21" fmla="*/ 16 h 107"/>
                <a:gd name="T22" fmla="*/ 47 w 107"/>
                <a:gd name="T23" fmla="*/ 31 h 107"/>
                <a:gd name="T24" fmla="*/ 47 w 107"/>
                <a:gd name="T25" fmla="*/ 47 h 107"/>
                <a:gd name="T26" fmla="*/ 31 w 107"/>
                <a:gd name="T27" fmla="*/ 47 h 107"/>
                <a:gd name="T28" fmla="*/ 16 w 107"/>
                <a:gd name="T29" fmla="*/ 38 h 107"/>
                <a:gd name="T30" fmla="*/ 16 w 107"/>
                <a:gd name="T31" fmla="*/ 38 h 107"/>
                <a:gd name="T32" fmla="*/ 0 w 107"/>
                <a:gd name="T33" fmla="*/ 53 h 107"/>
                <a:gd name="T34" fmla="*/ 16 w 107"/>
                <a:gd name="T35" fmla="*/ 69 h 107"/>
                <a:gd name="T36" fmla="*/ 16 w 107"/>
                <a:gd name="T37" fmla="*/ 69 h 107"/>
                <a:gd name="T38" fmla="*/ 31 w 107"/>
                <a:gd name="T39" fmla="*/ 60 h 107"/>
                <a:gd name="T40" fmla="*/ 47 w 107"/>
                <a:gd name="T41" fmla="*/ 60 h 107"/>
                <a:gd name="T42" fmla="*/ 47 w 107"/>
                <a:gd name="T43" fmla="*/ 76 h 107"/>
                <a:gd name="T44" fmla="*/ 38 w 107"/>
                <a:gd name="T45" fmla="*/ 91 h 107"/>
                <a:gd name="T46" fmla="*/ 38 w 107"/>
                <a:gd name="T47" fmla="*/ 91 h 107"/>
                <a:gd name="T48" fmla="*/ 53 w 107"/>
                <a:gd name="T49" fmla="*/ 107 h 107"/>
                <a:gd name="T50" fmla="*/ 69 w 107"/>
                <a:gd name="T51" fmla="*/ 91 h 107"/>
                <a:gd name="T52" fmla="*/ 69 w 107"/>
                <a:gd name="T53" fmla="*/ 91 h 107"/>
                <a:gd name="T54" fmla="*/ 59 w 107"/>
                <a:gd name="T55" fmla="*/ 76 h 107"/>
                <a:gd name="T56" fmla="*/ 59 w 107"/>
                <a:gd name="T57" fmla="*/ 60 h 107"/>
                <a:gd name="T58" fmla="*/ 76 w 107"/>
                <a:gd name="T59" fmla="*/ 60 h 107"/>
                <a:gd name="T60" fmla="*/ 91 w 107"/>
                <a:gd name="T61" fmla="*/ 69 h 107"/>
                <a:gd name="T62" fmla="*/ 91 w 107"/>
                <a:gd name="T63" fmla="*/ 69 h 107"/>
                <a:gd name="T64" fmla="*/ 107 w 107"/>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3"/>
                  </a:moveTo>
                  <a:cubicBezTo>
                    <a:pt x="107" y="45"/>
                    <a:pt x="99" y="38"/>
                    <a:pt x="91" y="38"/>
                  </a:cubicBezTo>
                  <a:cubicBezTo>
                    <a:pt x="91" y="38"/>
                    <a:pt x="91" y="38"/>
                    <a:pt x="91" y="38"/>
                  </a:cubicBezTo>
                  <a:cubicBezTo>
                    <a:pt x="84" y="38"/>
                    <a:pt x="79" y="42"/>
                    <a:pt x="76" y="47"/>
                  </a:cubicBezTo>
                  <a:cubicBezTo>
                    <a:pt x="59" y="47"/>
                    <a:pt x="59" y="47"/>
                    <a:pt x="59" y="47"/>
                  </a:cubicBezTo>
                  <a:cubicBezTo>
                    <a:pt x="59" y="31"/>
                    <a:pt x="59" y="31"/>
                    <a:pt x="59" y="31"/>
                  </a:cubicBezTo>
                  <a:cubicBezTo>
                    <a:pt x="65" y="28"/>
                    <a:pt x="69" y="23"/>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3"/>
                    <a:pt x="42" y="28"/>
                    <a:pt x="47" y="31"/>
                  </a:cubicBezTo>
                  <a:cubicBezTo>
                    <a:pt x="47" y="47"/>
                    <a:pt x="47" y="47"/>
                    <a:pt x="47" y="47"/>
                  </a:cubicBezTo>
                  <a:cubicBezTo>
                    <a:pt x="31" y="47"/>
                    <a:pt x="31" y="47"/>
                    <a:pt x="31" y="47"/>
                  </a:cubicBezTo>
                  <a:cubicBezTo>
                    <a:pt x="28" y="42"/>
                    <a:pt x="23" y="38"/>
                    <a:pt x="16" y="38"/>
                  </a:cubicBezTo>
                  <a:cubicBezTo>
                    <a:pt x="16" y="38"/>
                    <a:pt x="16" y="38"/>
                    <a:pt x="16" y="38"/>
                  </a:cubicBezTo>
                  <a:cubicBezTo>
                    <a:pt x="7" y="38"/>
                    <a:pt x="0" y="45"/>
                    <a:pt x="0" y="53"/>
                  </a:cubicBezTo>
                  <a:cubicBezTo>
                    <a:pt x="0" y="62"/>
                    <a:pt x="7" y="69"/>
                    <a:pt x="16" y="69"/>
                  </a:cubicBezTo>
                  <a:cubicBezTo>
                    <a:pt x="16" y="69"/>
                    <a:pt x="16" y="69"/>
                    <a:pt x="16" y="69"/>
                  </a:cubicBezTo>
                  <a:cubicBezTo>
                    <a:pt x="23" y="69"/>
                    <a:pt x="28" y="65"/>
                    <a:pt x="31" y="60"/>
                  </a:cubicBezTo>
                  <a:cubicBezTo>
                    <a:pt x="47" y="60"/>
                    <a:pt x="47" y="60"/>
                    <a:pt x="47" y="60"/>
                  </a:cubicBezTo>
                  <a:cubicBezTo>
                    <a:pt x="47" y="76"/>
                    <a:pt x="47" y="76"/>
                    <a:pt x="47" y="76"/>
                  </a:cubicBezTo>
                  <a:cubicBezTo>
                    <a:pt x="42" y="79"/>
                    <a:pt x="38" y="84"/>
                    <a:pt x="38" y="91"/>
                  </a:cubicBezTo>
                  <a:cubicBezTo>
                    <a:pt x="38" y="91"/>
                    <a:pt x="38" y="91"/>
                    <a:pt x="38" y="91"/>
                  </a:cubicBezTo>
                  <a:cubicBezTo>
                    <a:pt x="38" y="100"/>
                    <a:pt x="45" y="107"/>
                    <a:pt x="53" y="107"/>
                  </a:cubicBezTo>
                  <a:cubicBezTo>
                    <a:pt x="62" y="107"/>
                    <a:pt x="69" y="100"/>
                    <a:pt x="69" y="91"/>
                  </a:cubicBezTo>
                  <a:cubicBezTo>
                    <a:pt x="69" y="91"/>
                    <a:pt x="69" y="91"/>
                    <a:pt x="69" y="91"/>
                  </a:cubicBezTo>
                  <a:cubicBezTo>
                    <a:pt x="69" y="84"/>
                    <a:pt x="65" y="79"/>
                    <a:pt x="59" y="76"/>
                  </a:cubicBezTo>
                  <a:cubicBezTo>
                    <a:pt x="59" y="60"/>
                    <a:pt x="59" y="60"/>
                    <a:pt x="59" y="60"/>
                  </a:cubicBezTo>
                  <a:cubicBezTo>
                    <a:pt x="76" y="60"/>
                    <a:pt x="76" y="60"/>
                    <a:pt x="76" y="60"/>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spTree>
    <p:extLst>
      <p:ext uri="{BB962C8B-B14F-4D97-AF65-F5344CB8AC3E}">
        <p14:creationId xmlns:p14="http://schemas.microsoft.com/office/powerpoint/2010/main" val="3539969363"/>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468000" y="1752600"/>
            <a:ext cx="11268643"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879381811"/>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itle and Tabl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9" name="Table Placeholder 8"/>
          <p:cNvSpPr>
            <a:spLocks noGrp="1"/>
          </p:cNvSpPr>
          <p:nvPr>
            <p:ph type="tbl" sz="quarter" idx="13"/>
          </p:nvPr>
        </p:nvSpPr>
        <p:spPr>
          <a:xfrm>
            <a:off x="468000" y="1752283"/>
            <a:ext cx="11277600" cy="4629466"/>
          </a:xfrm>
          <a:prstGeom prst="rect">
            <a:avLst/>
          </a:prstGeom>
        </p:spPr>
        <p:txBody>
          <a:bodyPr/>
          <a:lstStyle/>
          <a:p>
            <a:r>
              <a:rPr lang="en-US"/>
              <a:t>Click icon to add table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3343748388"/>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Small image and text">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3051175" y="1752600"/>
            <a:ext cx="8681721"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
        <p:nvSpPr>
          <p:cNvPr id="12" name="Picture Placeholder 11"/>
          <p:cNvSpPr>
            <a:spLocks noGrp="1" noChangeAspect="1"/>
          </p:cNvSpPr>
          <p:nvPr>
            <p:ph type="pic" sz="quarter" idx="14"/>
          </p:nvPr>
        </p:nvSpPr>
        <p:spPr>
          <a:xfrm>
            <a:off x="468000" y="1752600"/>
            <a:ext cx="2131200" cy="4629150"/>
          </a:xfrm>
          <a:prstGeom prst="rect">
            <a:avLst/>
          </a:prstGeom>
        </p:spPr>
        <p:txBody>
          <a:bodyPr/>
          <a:lstStyle>
            <a:lvl1pPr>
              <a:defRPr sz="1800"/>
            </a:lvl1pPr>
          </a:lstStyle>
          <a:p>
            <a:r>
              <a:rPr lang="en-US"/>
              <a:t>Click icon to add picture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2459646723"/>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Medium image and text">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6100024" y="1752600"/>
            <a:ext cx="5634921"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
        <p:nvSpPr>
          <p:cNvPr id="12" name="Picture Placeholder 11"/>
          <p:cNvSpPr>
            <a:spLocks noGrp="1" noChangeAspect="1"/>
          </p:cNvSpPr>
          <p:nvPr>
            <p:ph type="pic" sz="quarter" idx="14"/>
          </p:nvPr>
        </p:nvSpPr>
        <p:spPr>
          <a:xfrm>
            <a:off x="468000" y="1752600"/>
            <a:ext cx="5172146" cy="4629150"/>
          </a:xfrm>
          <a:prstGeom prst="rect">
            <a:avLst/>
          </a:prstGeom>
        </p:spPr>
        <p:txBody>
          <a:bodyPr/>
          <a:lstStyle>
            <a:lvl1pPr>
              <a:defRPr sz="1800"/>
            </a:lvl1pPr>
          </a:lstStyle>
          <a:p>
            <a:r>
              <a:rPr lang="en-US"/>
              <a:t>Click icon to add picture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129598139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Large image and text">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9154103" y="1752600"/>
            <a:ext cx="2579993"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(Arial 24pt)</a:t>
            </a:r>
          </a:p>
          <a:p>
            <a:pPr lvl="1"/>
            <a:r>
              <a:rPr lang="en-US" dirty="0"/>
              <a:t>Subtitle</a:t>
            </a:r>
            <a:br>
              <a:rPr lang="en-US" dirty="0"/>
            </a:br>
            <a:r>
              <a:rPr lang="en-US" dirty="0"/>
              <a:t>(Arial 20pt)</a:t>
            </a:r>
          </a:p>
          <a:p>
            <a:pPr lvl="2"/>
            <a:r>
              <a:rPr lang="en-US" dirty="0"/>
              <a:t>Bulleted slide body text (Arial 16pt)</a:t>
            </a:r>
          </a:p>
          <a:p>
            <a:pPr lvl="3"/>
            <a:r>
              <a:rPr lang="en-US" dirty="0"/>
              <a:t>Body text</a:t>
            </a:r>
            <a:br>
              <a:rPr lang="en-US" dirty="0"/>
            </a:br>
            <a:r>
              <a:rPr lang="en-US" dirty="0"/>
              <a:t>(Arial 24pt)</a:t>
            </a:r>
          </a:p>
          <a:p>
            <a:pPr lvl="4"/>
            <a:r>
              <a:rPr lang="en-US" dirty="0"/>
              <a:t>Bulleted source</a:t>
            </a:r>
            <a:br>
              <a:rPr lang="en-US" dirty="0"/>
            </a:br>
            <a:r>
              <a:rPr lang="en-US" dirty="0"/>
              <a:t>(Arial 20pt)</a:t>
            </a:r>
          </a:p>
          <a:p>
            <a:pPr lvl="5"/>
            <a:r>
              <a:rPr lang="en-US" dirty="0"/>
              <a:t>Source (Arial 16pt)</a:t>
            </a:r>
            <a:endParaRPr lang="en-GB" dirty="0"/>
          </a:p>
        </p:txBody>
      </p:sp>
      <p:sp>
        <p:nvSpPr>
          <p:cNvPr id="12" name="Picture Placeholder 11"/>
          <p:cNvSpPr>
            <a:spLocks noGrp="1" noChangeAspect="1"/>
          </p:cNvSpPr>
          <p:nvPr>
            <p:ph type="pic" sz="quarter" idx="14"/>
          </p:nvPr>
        </p:nvSpPr>
        <p:spPr>
          <a:xfrm>
            <a:off x="468000" y="1752600"/>
            <a:ext cx="8236031" cy="4629150"/>
          </a:xfrm>
          <a:prstGeom prst="rect">
            <a:avLst/>
          </a:prstGeom>
        </p:spPr>
        <p:txBody>
          <a:bodyPr/>
          <a:lstStyle>
            <a:lvl1pPr>
              <a:defRPr sz="1800"/>
            </a:lvl1pPr>
          </a:lstStyle>
          <a:p>
            <a:r>
              <a:rPr lang="en-US"/>
              <a:t>Click icon to add picture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1191961363"/>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Chart and 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2" name="Chart Placeholder 11"/>
          <p:cNvSpPr>
            <a:spLocks noGrp="1"/>
          </p:cNvSpPr>
          <p:nvPr>
            <p:ph type="chart" sz="quarter" idx="13"/>
          </p:nvPr>
        </p:nvSpPr>
        <p:spPr>
          <a:xfrm>
            <a:off x="468000" y="1752600"/>
            <a:ext cx="11277600" cy="4629150"/>
          </a:xfrm>
          <a:prstGeom prst="rect">
            <a:avLst/>
          </a:prstGeom>
        </p:spPr>
        <p:txBody>
          <a:bodyPr/>
          <a:lstStyle>
            <a:lvl1pPr>
              <a:defRPr sz="2000"/>
            </a:lvl1pPr>
          </a:lstStyle>
          <a:p>
            <a:r>
              <a:rPr lang="en-US"/>
              <a:t>Click icon to add chart</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1110235892"/>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preserve="1" userDrawn="1">
  <p:cSld name="1_Chart and title slide">
    <p:bg>
      <p:bgPr>
        <a:solidFill>
          <a:srgbClr val="12273F"/>
        </a:solidFill>
        <a:effectLst/>
      </p:bgPr>
    </p:bg>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lvl1pPr>
              <a:defRPr>
                <a:solidFill>
                  <a:srgbClr val="E7E6E6"/>
                </a:solidFill>
              </a:defRPr>
            </a:lvl1pPr>
          </a:lstStyle>
          <a:p>
            <a:endParaRPr lang="en-GB" dirty="0"/>
          </a:p>
        </p:txBody>
      </p:sp>
      <p:sp>
        <p:nvSpPr>
          <p:cNvPr id="5" name="Footer Placeholder 4"/>
          <p:cNvSpPr>
            <a:spLocks noGrp="1"/>
          </p:cNvSpPr>
          <p:nvPr>
            <p:ph type="ftr" sz="quarter" idx="11"/>
          </p:nvPr>
        </p:nvSpPr>
        <p:spPr>
          <a:xfrm>
            <a:off x="3051174" y="6381751"/>
            <a:ext cx="6096001" cy="382270"/>
          </a:xfrm>
        </p:spPr>
        <p:txBody>
          <a:bodyPr/>
          <a:lstStyle>
            <a:lvl1pPr>
              <a:defRPr>
                <a:solidFill>
                  <a:srgbClr val="E7E6E6"/>
                </a:solidFill>
              </a:defRPr>
            </a:lvl1p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lvl1pPr>
              <a:defRPr>
                <a:solidFill>
                  <a:srgbClr val="E7E6E6"/>
                </a:solidFill>
              </a:defRPr>
            </a:lvl1pPr>
          </a:lstStyle>
          <a:p>
            <a:fld id="{B0B34E4B-25F1-4D72-B319-B9B5A0ABC919}" type="slidenum">
              <a:rPr lang="en-GB" smtClean="0"/>
              <a:pPr/>
              <a:t>‹#›</a:t>
            </a:fld>
            <a:endParaRPr lang="en-GB"/>
          </a:p>
        </p:txBody>
      </p:sp>
      <p:cxnSp>
        <p:nvCxnSpPr>
          <p:cNvPr id="11" name="Straight Connector 10"/>
          <p:cNvCxnSpPr/>
          <p:nvPr userDrawn="1"/>
        </p:nvCxnSpPr>
        <p:spPr>
          <a:xfrm>
            <a:off x="455296" y="6764020"/>
            <a:ext cx="11278800"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sp>
        <p:nvSpPr>
          <p:cNvPr id="12" name="Chart Placeholder 11"/>
          <p:cNvSpPr>
            <a:spLocks noGrp="1"/>
          </p:cNvSpPr>
          <p:nvPr>
            <p:ph type="chart" sz="quarter" idx="13"/>
          </p:nvPr>
        </p:nvSpPr>
        <p:spPr>
          <a:xfrm>
            <a:off x="468000" y="1752600"/>
            <a:ext cx="11277600" cy="4629150"/>
          </a:xfrm>
          <a:prstGeom prst="rect">
            <a:avLst/>
          </a:prstGeom>
        </p:spPr>
        <p:txBody>
          <a:bodyPr/>
          <a:lstStyle>
            <a:lvl1pPr>
              <a:defRPr sz="2000"/>
            </a:lvl1pPr>
          </a:lstStyle>
          <a:p>
            <a:r>
              <a:rPr lang="en-US"/>
              <a:t>Click icon to add chart</a:t>
            </a:r>
            <a:endParaRPr lang="en-GB" dirty="0"/>
          </a:p>
        </p:txBody>
      </p:sp>
      <p:sp>
        <p:nvSpPr>
          <p:cNvPr id="3" name="Title 2"/>
          <p:cNvSpPr>
            <a:spLocks noGrp="1"/>
          </p:cNvSpPr>
          <p:nvPr>
            <p:ph type="title"/>
          </p:nvPr>
        </p:nvSpPr>
        <p:spPr/>
        <p:txBody>
          <a:bodyPr/>
          <a:lstStyle>
            <a:lvl1pPr>
              <a:defRPr>
                <a:solidFill>
                  <a:srgbClr val="E7E6E6"/>
                </a:solidFill>
              </a:defRPr>
            </a:lvl1pPr>
          </a:lstStyle>
          <a:p>
            <a:r>
              <a:rPr lang="en-US"/>
              <a:t>Click to edit Master title style</a:t>
            </a:r>
            <a:endParaRPr lang="en-GB" dirty="0"/>
          </a:p>
        </p:txBody>
      </p:sp>
      <p:sp>
        <p:nvSpPr>
          <p:cNvPr id="8" name="Rectangle 7"/>
          <p:cNvSpPr/>
          <p:nvPr userDrawn="1"/>
        </p:nvSpPr>
        <p:spPr>
          <a:xfrm>
            <a:off x="455296" y="0"/>
            <a:ext cx="11278800" cy="289560"/>
          </a:xfrm>
          <a:prstGeom prst="rect">
            <a:avLst/>
          </a:prstGeom>
          <a:solidFill>
            <a:schemeClr val="tx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Rectangle 8"/>
          <p:cNvSpPr/>
          <p:nvPr userDrawn="1"/>
        </p:nvSpPr>
        <p:spPr>
          <a:xfrm>
            <a:off x="6964018" y="0"/>
            <a:ext cx="2858162" cy="2895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Rectangle 9"/>
          <p:cNvSpPr/>
          <p:nvPr userDrawn="1"/>
        </p:nvSpPr>
        <p:spPr>
          <a:xfrm>
            <a:off x="9822180" y="0"/>
            <a:ext cx="1912620" cy="289560"/>
          </a:xfrm>
          <a:prstGeom prst="rect">
            <a:avLst/>
          </a:prstGeom>
          <a:solidFill>
            <a:srgbClr val="77E3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331605778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Picture and 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Picture Placeholder 12"/>
          <p:cNvSpPr>
            <a:spLocks noGrp="1"/>
          </p:cNvSpPr>
          <p:nvPr>
            <p:ph type="pic" sz="quarter" idx="13"/>
          </p:nvPr>
        </p:nvSpPr>
        <p:spPr>
          <a:xfrm>
            <a:off x="468000" y="1752600"/>
            <a:ext cx="11277600" cy="4629150"/>
          </a:xfrm>
          <a:prstGeom prst="rect">
            <a:avLst/>
          </a:prstGeom>
        </p:spPr>
        <p:txBody>
          <a:bodyPr/>
          <a:lstStyle>
            <a:lvl1pPr>
              <a:defRPr sz="2000"/>
            </a:lvl1pPr>
          </a:lstStyle>
          <a:p>
            <a:r>
              <a:rPr lang="en-US"/>
              <a:t>Click icon to add picture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1696415237"/>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Two column text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468000" y="1752600"/>
            <a:ext cx="5628000" cy="4629150"/>
          </a:xfrm>
          <a:prstGeom prst="rect">
            <a:avLst/>
          </a:prstGeom>
        </p:spPr>
        <p:txBody>
          <a:bodyPr rIns="180000"/>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
        <p:nvSpPr>
          <p:cNvPr id="12" name="Text Placeholder 12"/>
          <p:cNvSpPr>
            <a:spLocks noGrp="1"/>
          </p:cNvSpPr>
          <p:nvPr>
            <p:ph type="body" sz="quarter" idx="14" hasCustomPrompt="1"/>
          </p:nvPr>
        </p:nvSpPr>
        <p:spPr>
          <a:xfrm>
            <a:off x="6111306" y="1752600"/>
            <a:ext cx="5622790" cy="4629150"/>
          </a:xfrm>
          <a:prstGeom prst="rect">
            <a:avLst/>
          </a:prstGeom>
        </p:spPr>
        <p:txBody>
          <a:bodyPr rIns="180000"/>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1230204977"/>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Narrow bulleted text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3" name="Title 2"/>
          <p:cNvSpPr>
            <a:spLocks noGrp="1"/>
          </p:cNvSpPr>
          <p:nvPr>
            <p:ph type="title"/>
          </p:nvPr>
        </p:nvSpPr>
        <p:spPr/>
        <p:txBody>
          <a:bodyPr/>
          <a:lstStyle/>
          <a:p>
            <a:r>
              <a:rPr lang="en-US"/>
              <a:t>Click to edit Master title style</a:t>
            </a:r>
            <a:endParaRPr lang="en-GB" dirty="0"/>
          </a:p>
        </p:txBody>
      </p:sp>
      <p:sp>
        <p:nvSpPr>
          <p:cNvPr id="8" name="Text Placeholder 7"/>
          <p:cNvSpPr>
            <a:spLocks noGrp="1"/>
          </p:cNvSpPr>
          <p:nvPr>
            <p:ph type="body" sz="quarter" idx="16" hasCustomPrompt="1"/>
          </p:nvPr>
        </p:nvSpPr>
        <p:spPr>
          <a:xfrm>
            <a:off x="3051175" y="1752600"/>
            <a:ext cx="6096000" cy="4629150"/>
          </a:xfrm>
        </p:spPr>
        <p:txBody>
          <a:bodyPr/>
          <a:lstStyle>
            <a:lvl5pPr>
              <a:defRPr/>
            </a:lvl5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Tree>
    <p:extLst>
      <p:ext uri="{BB962C8B-B14F-4D97-AF65-F5344CB8AC3E}">
        <p14:creationId xmlns:p14="http://schemas.microsoft.com/office/powerpoint/2010/main" val="114095661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Wide Cover 1">
    <p:spTree>
      <p:nvGrpSpPr>
        <p:cNvPr id="1" name=""/>
        <p:cNvGrpSpPr/>
        <p:nvPr/>
      </p:nvGrpSpPr>
      <p:grpSpPr>
        <a:xfrm>
          <a:off x="0" y="0"/>
          <a:ext cx="0" cy="0"/>
          <a:chOff x="0" y="0"/>
          <a:chExt cx="0" cy="0"/>
        </a:xfrm>
      </p:grpSpPr>
      <p:sp>
        <p:nvSpPr>
          <p:cNvPr id="14" name="Rectangle 13"/>
          <p:cNvSpPr/>
          <p:nvPr userDrawn="1"/>
        </p:nvSpPr>
        <p:spPr>
          <a:xfrm>
            <a:off x="6857735" y="5487988"/>
            <a:ext cx="5335853" cy="137001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6"/>
          <p:cNvSpPr/>
          <p:nvPr userDrawn="1"/>
        </p:nvSpPr>
        <p:spPr>
          <a:xfrm>
            <a:off x="10669588" y="0"/>
            <a:ext cx="1522412" cy="13716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9" name="Text Placeholder 278"/>
          <p:cNvSpPr>
            <a:spLocks noGrp="1"/>
          </p:cNvSpPr>
          <p:nvPr>
            <p:ph type="body" sz="quarter" idx="11" hasCustomPrompt="1"/>
          </p:nvPr>
        </p:nvSpPr>
        <p:spPr>
          <a:xfrm>
            <a:off x="5618888" y="501480"/>
            <a:ext cx="4795111" cy="367200"/>
          </a:xfrm>
          <a:noFill/>
        </p:spPr>
        <p:txBody>
          <a:bodyPr wrap="square" lIns="0" tIns="0" rIns="0" bIns="0" rtlCol="0" anchor="ctr" anchorCtr="0">
            <a:noAutofit/>
          </a:bodyPr>
          <a:lstStyle>
            <a:lvl1pPr marL="0" indent="0" algn="r">
              <a:spcAft>
                <a:spcPts val="0"/>
              </a:spcAft>
              <a:buNone/>
              <a:defRPr lang="en-US" sz="2400" dirty="0" smtClean="0">
                <a:solidFill>
                  <a:srgbClr val="002B4C"/>
                </a:solidFill>
              </a:defRPr>
            </a:lvl1pPr>
            <a:lvl2pPr>
              <a:defRPr lang="en-US" sz="1800" dirty="0" smtClean="0"/>
            </a:lvl2pPr>
            <a:lvl3pPr>
              <a:defRPr lang="en-US" sz="1800" dirty="0" smtClean="0"/>
            </a:lvl3pPr>
            <a:lvl4pPr>
              <a:defRPr lang="en-US" sz="1800" dirty="0" smtClean="0"/>
            </a:lvl4pPr>
            <a:lvl5pPr>
              <a:defRPr lang="en-GB" sz="1800" dirty="0"/>
            </a:lvl5pPr>
          </a:lstStyle>
          <a:p>
            <a:pPr marL="0" lvl="0" algn="r"/>
            <a:r>
              <a:rPr lang="en-US" sz="2400" dirty="0">
                <a:solidFill>
                  <a:srgbClr val="002B4C"/>
                </a:solidFill>
              </a:rPr>
              <a:t>Click to add Presentation title signpost </a:t>
            </a:r>
            <a:endParaRPr lang="en-US" dirty="0"/>
          </a:p>
        </p:txBody>
      </p:sp>
      <p:pic>
        <p:nvPicPr>
          <p:cNvPr id="280" name="Picture 2" descr="BoE logo_A4 master"/>
          <p:cNvPicPr>
            <a:picLocks noChangeAspect="1" noChangeArrowheads="1"/>
          </p:cNvPicPr>
          <p:nvPr userDrawn="1"/>
        </p:nvPicPr>
        <p:blipFill>
          <a:blip r:embed="rId2" cstate="print"/>
          <a:srcRect/>
          <a:stretch>
            <a:fillRect/>
          </a:stretch>
        </p:blipFill>
        <p:spPr bwMode="auto">
          <a:xfrm>
            <a:off x="457200" y="456300"/>
            <a:ext cx="2995962" cy="572400"/>
          </a:xfrm>
          <a:prstGeom prst="rect">
            <a:avLst/>
          </a:prstGeom>
          <a:noFill/>
          <a:ln w="9525">
            <a:noFill/>
            <a:miter lim="800000"/>
            <a:headEnd/>
            <a:tailEnd/>
          </a:ln>
        </p:spPr>
      </p:pic>
      <p:sp>
        <p:nvSpPr>
          <p:cNvPr id="288" name="Text Placeholder 287"/>
          <p:cNvSpPr>
            <a:spLocks noGrp="1"/>
          </p:cNvSpPr>
          <p:nvPr>
            <p:ph type="body" sz="quarter" idx="13" hasCustomPrompt="1"/>
          </p:nvPr>
        </p:nvSpPr>
        <p:spPr>
          <a:xfrm>
            <a:off x="457200" y="5487988"/>
            <a:ext cx="5634678" cy="982800"/>
          </a:xfrm>
        </p:spPr>
        <p:txBody>
          <a:bodyPr rIns="457200" anchor="b" anchorCtr="0"/>
          <a:lstStyle>
            <a:lvl1pPr marL="0" indent="0">
              <a:spcAft>
                <a:spcPts val="0"/>
              </a:spcAft>
              <a:buNone/>
              <a:defRPr sz="2000" b="1" baseline="0">
                <a:solidFill>
                  <a:schemeClr val="accent4"/>
                </a:solidFill>
              </a:defRPr>
            </a:lvl1pPr>
            <a:lvl2pPr marL="0" indent="0">
              <a:spcAft>
                <a:spcPts val="0"/>
              </a:spcAft>
              <a:buFont typeface="Arial" panose="020B0604020202020204" pitchFamily="34" charset="0"/>
              <a:buNone/>
              <a:defRPr sz="2000" b="0">
                <a:solidFill>
                  <a:schemeClr val="accent4"/>
                </a:solidFill>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a:t>Click to add Name Surname</a:t>
            </a:r>
          </a:p>
          <a:p>
            <a:pPr lvl="1"/>
            <a:r>
              <a:rPr lang="en-US" dirty="0"/>
              <a:t>Title/Date</a:t>
            </a:r>
            <a:endParaRPr lang="en-GB" dirty="0"/>
          </a:p>
        </p:txBody>
      </p:sp>
      <p:sp>
        <p:nvSpPr>
          <p:cNvPr id="290" name="Picture Placeholder 289"/>
          <p:cNvSpPr>
            <a:spLocks noGrp="1" noChangeAspect="1"/>
          </p:cNvSpPr>
          <p:nvPr>
            <p:ph type="pic" sz="quarter" idx="14"/>
          </p:nvPr>
        </p:nvSpPr>
        <p:spPr>
          <a:xfrm>
            <a:off x="10961688" y="190785"/>
            <a:ext cx="964800" cy="964800"/>
          </a:xfrm>
        </p:spPr>
        <p:txBody>
          <a:bodyPr/>
          <a:lstStyle>
            <a:lvl1pPr marL="0" indent="0">
              <a:buNone/>
              <a:defRPr sz="1800">
                <a:solidFill>
                  <a:schemeClr val="bg1"/>
                </a:solidFill>
              </a:defRPr>
            </a:lvl1pPr>
          </a:lstStyle>
          <a:p>
            <a:r>
              <a:rPr lang="en-US" dirty="0"/>
              <a:t>Click icon to add picture</a:t>
            </a:r>
            <a:endParaRPr lang="en-GB" dirty="0"/>
          </a:p>
        </p:txBody>
      </p:sp>
      <p:sp>
        <p:nvSpPr>
          <p:cNvPr id="13" name="Rectangle 12"/>
          <p:cNvSpPr/>
          <p:nvPr userDrawn="1"/>
        </p:nvSpPr>
        <p:spPr>
          <a:xfrm>
            <a:off x="6858000" y="1371600"/>
            <a:ext cx="5334000" cy="411638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Rectangle 14"/>
          <p:cNvSpPr/>
          <p:nvPr userDrawn="1"/>
        </p:nvSpPr>
        <p:spPr>
          <a:xfrm>
            <a:off x="6097588" y="1371600"/>
            <a:ext cx="763587" cy="41163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Picture Placeholder 276"/>
          <p:cNvSpPr>
            <a:spLocks noGrp="1"/>
          </p:cNvSpPr>
          <p:nvPr>
            <p:ph type="pic" sz="quarter" idx="10"/>
          </p:nvPr>
        </p:nvSpPr>
        <p:spPr>
          <a:xfrm>
            <a:off x="6858000" y="1371600"/>
            <a:ext cx="5334000" cy="4114800"/>
          </a:xfrm>
          <a:noFill/>
        </p:spPr>
        <p:txBody>
          <a:bodyPr/>
          <a:lstStyle/>
          <a:p>
            <a:r>
              <a:rPr lang="en-US"/>
              <a:t>Click icon to add picture</a:t>
            </a:r>
            <a:endParaRPr lang="en-GB" dirty="0"/>
          </a:p>
        </p:txBody>
      </p:sp>
      <p:sp>
        <p:nvSpPr>
          <p:cNvPr id="146" name="Rectangle 145"/>
          <p:cNvSpPr/>
          <p:nvPr userDrawn="1"/>
        </p:nvSpPr>
        <p:spPr>
          <a:xfrm>
            <a:off x="6096000" y="1371600"/>
            <a:ext cx="762000" cy="54864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u="sng"/>
          </a:p>
        </p:txBody>
      </p:sp>
      <p:sp>
        <p:nvSpPr>
          <p:cNvPr id="17" name="Text Placeholder 2"/>
          <p:cNvSpPr>
            <a:spLocks noGrp="1"/>
          </p:cNvSpPr>
          <p:nvPr>
            <p:ph type="body" sz="quarter" idx="15" hasCustomPrompt="1"/>
          </p:nvPr>
        </p:nvSpPr>
        <p:spPr>
          <a:xfrm>
            <a:off x="457200" y="1752600"/>
            <a:ext cx="5638800" cy="3735387"/>
          </a:xfrm>
        </p:spPr>
        <p:txBody>
          <a:bodyPr/>
          <a:lstStyle>
            <a:lvl1pPr marL="0" indent="0">
              <a:spcAft>
                <a:spcPts val="2400"/>
              </a:spcAft>
              <a:buNone/>
              <a:defRPr sz="4800"/>
            </a:lvl1pPr>
            <a:lvl2pPr marL="0" indent="0">
              <a:buFont typeface="Arial" panose="020B0604020202020204" pitchFamily="34" charset="0"/>
              <a:buNone/>
              <a:defRPr sz="3200"/>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 title  (Calibri 48pt)</a:t>
            </a:r>
          </a:p>
          <a:p>
            <a:pPr lvl="1"/>
            <a:r>
              <a:rPr lang="en-US" dirty="0"/>
              <a:t>Presentation subtitle </a:t>
            </a:r>
            <a:br>
              <a:rPr lang="en-US" dirty="0"/>
            </a:br>
            <a:r>
              <a:rPr lang="en-US" dirty="0"/>
              <a:t>(Calibri 32pt)</a:t>
            </a:r>
          </a:p>
          <a:p>
            <a:pPr lvl="1"/>
            <a:endParaRPr lang="en-US" dirty="0"/>
          </a:p>
        </p:txBody>
      </p:sp>
      <p:grpSp>
        <p:nvGrpSpPr>
          <p:cNvPr id="139" name="Group 138"/>
          <p:cNvGrpSpPr>
            <a:grpSpLocks noChangeAspect="1"/>
          </p:cNvGrpSpPr>
          <p:nvPr userDrawn="1"/>
        </p:nvGrpSpPr>
        <p:grpSpPr>
          <a:xfrm>
            <a:off x="6913355" y="5624682"/>
            <a:ext cx="5159993" cy="1095898"/>
            <a:chOff x="2266950" y="4587875"/>
            <a:chExt cx="2384425" cy="506413"/>
          </a:xfrm>
          <a:solidFill>
            <a:srgbClr val="FFFFFF">
              <a:alpha val="25098"/>
            </a:srgbClr>
          </a:solidFill>
        </p:grpSpPr>
        <p:sp>
          <p:nvSpPr>
            <p:cNvPr id="141" name="Freeform 256"/>
            <p:cNvSpPr>
              <a:spLocks/>
            </p:cNvSpPr>
            <p:nvPr/>
          </p:nvSpPr>
          <p:spPr bwMode="auto">
            <a:xfrm>
              <a:off x="2266950" y="4587875"/>
              <a:ext cx="74613" cy="73025"/>
            </a:xfrm>
            <a:custGeom>
              <a:avLst/>
              <a:gdLst>
                <a:gd name="T0" fmla="*/ 92 w 92"/>
                <a:gd name="T1" fmla="*/ 46 h 91"/>
                <a:gd name="T2" fmla="*/ 78 w 92"/>
                <a:gd name="T3" fmla="*/ 32 h 91"/>
                <a:gd name="T4" fmla="*/ 78 w 92"/>
                <a:gd name="T5" fmla="*/ 32 h 91"/>
                <a:gd name="T6" fmla="*/ 65 w 92"/>
                <a:gd name="T7" fmla="*/ 41 h 91"/>
                <a:gd name="T8" fmla="*/ 51 w 92"/>
                <a:gd name="T9" fmla="*/ 41 h 91"/>
                <a:gd name="T10" fmla="*/ 51 w 92"/>
                <a:gd name="T11" fmla="*/ 26 h 91"/>
                <a:gd name="T12" fmla="*/ 60 w 92"/>
                <a:gd name="T13" fmla="*/ 14 h 91"/>
                <a:gd name="T14" fmla="*/ 60 w 92"/>
                <a:gd name="T15" fmla="*/ 14 h 91"/>
                <a:gd name="T16" fmla="*/ 46 w 92"/>
                <a:gd name="T17" fmla="*/ 0 h 91"/>
                <a:gd name="T18" fmla="*/ 32 w 92"/>
                <a:gd name="T19" fmla="*/ 14 h 91"/>
                <a:gd name="T20" fmla="*/ 32 w 92"/>
                <a:gd name="T21" fmla="*/ 14 h 91"/>
                <a:gd name="T22" fmla="*/ 41 w 92"/>
                <a:gd name="T23" fmla="*/ 26 h 91"/>
                <a:gd name="T24" fmla="*/ 41 w 92"/>
                <a:gd name="T25" fmla="*/ 41 h 91"/>
                <a:gd name="T26" fmla="*/ 26 w 92"/>
                <a:gd name="T27" fmla="*/ 41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60 w 92"/>
                <a:gd name="T51" fmla="*/ 78 h 91"/>
                <a:gd name="T52" fmla="*/ 60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8" y="36"/>
                    <a:pt x="65" y="41"/>
                  </a:cubicBezTo>
                  <a:cubicBezTo>
                    <a:pt x="51" y="41"/>
                    <a:pt x="51" y="41"/>
                    <a:pt x="51" y="41"/>
                  </a:cubicBezTo>
                  <a:cubicBezTo>
                    <a:pt x="51" y="26"/>
                    <a:pt x="51" y="26"/>
                    <a:pt x="51" y="26"/>
                  </a:cubicBezTo>
                  <a:cubicBezTo>
                    <a:pt x="56" y="24"/>
                    <a:pt x="60" y="19"/>
                    <a:pt x="60" y="14"/>
                  </a:cubicBezTo>
                  <a:cubicBezTo>
                    <a:pt x="60" y="14"/>
                    <a:pt x="60" y="14"/>
                    <a:pt x="60" y="14"/>
                  </a:cubicBezTo>
                  <a:cubicBezTo>
                    <a:pt x="60" y="6"/>
                    <a:pt x="53" y="0"/>
                    <a:pt x="46" y="0"/>
                  </a:cubicBezTo>
                  <a:cubicBezTo>
                    <a:pt x="39" y="0"/>
                    <a:pt x="32" y="6"/>
                    <a:pt x="32" y="14"/>
                  </a:cubicBezTo>
                  <a:cubicBezTo>
                    <a:pt x="32" y="14"/>
                    <a:pt x="32" y="14"/>
                    <a:pt x="32" y="14"/>
                  </a:cubicBezTo>
                  <a:cubicBezTo>
                    <a:pt x="32" y="19"/>
                    <a:pt x="36" y="24"/>
                    <a:pt x="41" y="26"/>
                  </a:cubicBezTo>
                  <a:cubicBezTo>
                    <a:pt x="41" y="41"/>
                    <a:pt x="41" y="41"/>
                    <a:pt x="41" y="41"/>
                  </a:cubicBezTo>
                  <a:cubicBezTo>
                    <a:pt x="26" y="41"/>
                    <a:pt x="26" y="41"/>
                    <a:pt x="26" y="41"/>
                  </a:cubicBezTo>
                  <a:cubicBezTo>
                    <a:pt x="24" y="36"/>
                    <a:pt x="20"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20"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9" y="91"/>
                    <a:pt x="46" y="91"/>
                  </a:cubicBezTo>
                  <a:cubicBezTo>
                    <a:pt x="53" y="91"/>
                    <a:pt x="60" y="85"/>
                    <a:pt x="60" y="78"/>
                  </a:cubicBezTo>
                  <a:cubicBezTo>
                    <a:pt x="60" y="78"/>
                    <a:pt x="60" y="78"/>
                    <a:pt x="60" y="78"/>
                  </a:cubicBezTo>
                  <a:cubicBezTo>
                    <a:pt x="60" y="72"/>
                    <a:pt x="56" y="67"/>
                    <a:pt x="51" y="65"/>
                  </a:cubicBezTo>
                  <a:cubicBezTo>
                    <a:pt x="51" y="51"/>
                    <a:pt x="51" y="51"/>
                    <a:pt x="51" y="51"/>
                  </a:cubicBezTo>
                  <a:cubicBezTo>
                    <a:pt x="65" y="51"/>
                    <a:pt x="65" y="51"/>
                    <a:pt x="65" y="51"/>
                  </a:cubicBezTo>
                  <a:cubicBezTo>
                    <a:pt x="68"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2" name="Freeform 257"/>
            <p:cNvSpPr>
              <a:spLocks/>
            </p:cNvSpPr>
            <p:nvPr/>
          </p:nvSpPr>
          <p:spPr bwMode="auto">
            <a:xfrm>
              <a:off x="2411413" y="4587875"/>
              <a:ext cx="74613" cy="73025"/>
            </a:xfrm>
            <a:custGeom>
              <a:avLst/>
              <a:gdLst>
                <a:gd name="T0" fmla="*/ 92 w 92"/>
                <a:gd name="T1" fmla="*/ 46 h 91"/>
                <a:gd name="T2" fmla="*/ 78 w 92"/>
                <a:gd name="T3" fmla="*/ 32 h 91"/>
                <a:gd name="T4" fmla="*/ 78 w 92"/>
                <a:gd name="T5" fmla="*/ 32 h 91"/>
                <a:gd name="T6" fmla="*/ 65 w 92"/>
                <a:gd name="T7" fmla="*/ 41 h 91"/>
                <a:gd name="T8" fmla="*/ 51 w 92"/>
                <a:gd name="T9" fmla="*/ 41 h 91"/>
                <a:gd name="T10" fmla="*/ 51 w 92"/>
                <a:gd name="T11" fmla="*/ 26 h 91"/>
                <a:gd name="T12" fmla="*/ 59 w 92"/>
                <a:gd name="T13" fmla="*/ 14 h 91"/>
                <a:gd name="T14" fmla="*/ 59 w 92"/>
                <a:gd name="T15" fmla="*/ 14 h 91"/>
                <a:gd name="T16" fmla="*/ 46 w 92"/>
                <a:gd name="T17" fmla="*/ 0 h 91"/>
                <a:gd name="T18" fmla="*/ 32 w 92"/>
                <a:gd name="T19" fmla="*/ 14 h 91"/>
                <a:gd name="T20" fmla="*/ 32 w 92"/>
                <a:gd name="T21" fmla="*/ 14 h 91"/>
                <a:gd name="T22" fmla="*/ 41 w 92"/>
                <a:gd name="T23" fmla="*/ 26 h 91"/>
                <a:gd name="T24" fmla="*/ 41 w 92"/>
                <a:gd name="T25" fmla="*/ 41 h 91"/>
                <a:gd name="T26" fmla="*/ 26 w 92"/>
                <a:gd name="T27" fmla="*/ 41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59 w 92"/>
                <a:gd name="T51" fmla="*/ 78 h 91"/>
                <a:gd name="T52" fmla="*/ 59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1"/>
                    <a:pt x="41" y="41"/>
                    <a:pt x="41" y="41"/>
                  </a:cubicBezTo>
                  <a:cubicBezTo>
                    <a:pt x="26" y="41"/>
                    <a:pt x="26" y="41"/>
                    <a:pt x="26" y="41"/>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3" name="Freeform 258"/>
            <p:cNvSpPr>
              <a:spLocks/>
            </p:cNvSpPr>
            <p:nvPr/>
          </p:nvSpPr>
          <p:spPr bwMode="auto">
            <a:xfrm>
              <a:off x="2555875" y="4587875"/>
              <a:ext cx="74613" cy="73025"/>
            </a:xfrm>
            <a:custGeom>
              <a:avLst/>
              <a:gdLst>
                <a:gd name="T0" fmla="*/ 91 w 91"/>
                <a:gd name="T1" fmla="*/ 46 h 91"/>
                <a:gd name="T2" fmla="*/ 78 w 91"/>
                <a:gd name="T3" fmla="*/ 32 h 91"/>
                <a:gd name="T4" fmla="*/ 78 w 91"/>
                <a:gd name="T5" fmla="*/ 32 h 91"/>
                <a:gd name="T6" fmla="*/ 65 w 91"/>
                <a:gd name="T7" fmla="*/ 41 h 91"/>
                <a:gd name="T8" fmla="*/ 51 w 91"/>
                <a:gd name="T9" fmla="*/ 41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1 w 91"/>
                <a:gd name="T23" fmla="*/ 26 h 91"/>
                <a:gd name="T24" fmla="*/ 41 w 91"/>
                <a:gd name="T25" fmla="*/ 41 h 91"/>
                <a:gd name="T26" fmla="*/ 26 w 91"/>
                <a:gd name="T27" fmla="*/ 41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1"/>
                    <a:pt x="41" y="41"/>
                    <a:pt x="41" y="41"/>
                  </a:cubicBezTo>
                  <a:cubicBezTo>
                    <a:pt x="26" y="41"/>
                    <a:pt x="26" y="41"/>
                    <a:pt x="26" y="41"/>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4" name="Freeform 259"/>
            <p:cNvSpPr>
              <a:spLocks/>
            </p:cNvSpPr>
            <p:nvPr/>
          </p:nvSpPr>
          <p:spPr bwMode="auto">
            <a:xfrm>
              <a:off x="2700338" y="4587875"/>
              <a:ext cx="74613" cy="73025"/>
            </a:xfrm>
            <a:custGeom>
              <a:avLst/>
              <a:gdLst>
                <a:gd name="T0" fmla="*/ 91 w 91"/>
                <a:gd name="T1" fmla="*/ 46 h 91"/>
                <a:gd name="T2" fmla="*/ 78 w 91"/>
                <a:gd name="T3" fmla="*/ 32 h 91"/>
                <a:gd name="T4" fmla="*/ 78 w 91"/>
                <a:gd name="T5" fmla="*/ 32 h 91"/>
                <a:gd name="T6" fmla="*/ 65 w 91"/>
                <a:gd name="T7" fmla="*/ 41 h 91"/>
                <a:gd name="T8" fmla="*/ 51 w 91"/>
                <a:gd name="T9" fmla="*/ 41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1 w 91"/>
                <a:gd name="T23" fmla="*/ 26 h 91"/>
                <a:gd name="T24" fmla="*/ 41 w 91"/>
                <a:gd name="T25" fmla="*/ 41 h 91"/>
                <a:gd name="T26" fmla="*/ 26 w 91"/>
                <a:gd name="T27" fmla="*/ 41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1"/>
                    <a:pt x="41" y="41"/>
                    <a:pt x="41" y="41"/>
                  </a:cubicBezTo>
                  <a:cubicBezTo>
                    <a:pt x="26" y="41"/>
                    <a:pt x="26" y="41"/>
                    <a:pt x="26" y="41"/>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5" name="Freeform 260"/>
            <p:cNvSpPr>
              <a:spLocks/>
            </p:cNvSpPr>
            <p:nvPr/>
          </p:nvSpPr>
          <p:spPr bwMode="auto">
            <a:xfrm>
              <a:off x="2844800" y="4587875"/>
              <a:ext cx="74613" cy="73025"/>
            </a:xfrm>
            <a:custGeom>
              <a:avLst/>
              <a:gdLst>
                <a:gd name="T0" fmla="*/ 91 w 91"/>
                <a:gd name="T1" fmla="*/ 46 h 91"/>
                <a:gd name="T2" fmla="*/ 78 w 91"/>
                <a:gd name="T3" fmla="*/ 32 h 91"/>
                <a:gd name="T4" fmla="*/ 78 w 91"/>
                <a:gd name="T5" fmla="*/ 32 h 91"/>
                <a:gd name="T6" fmla="*/ 65 w 91"/>
                <a:gd name="T7" fmla="*/ 41 h 91"/>
                <a:gd name="T8" fmla="*/ 51 w 91"/>
                <a:gd name="T9" fmla="*/ 41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0 w 91"/>
                <a:gd name="T23" fmla="*/ 26 h 91"/>
                <a:gd name="T24" fmla="*/ 40 w 91"/>
                <a:gd name="T25" fmla="*/ 41 h 91"/>
                <a:gd name="T26" fmla="*/ 26 w 91"/>
                <a:gd name="T27" fmla="*/ 41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0" y="26"/>
                  </a:cubicBezTo>
                  <a:cubicBezTo>
                    <a:pt x="40" y="41"/>
                    <a:pt x="40" y="41"/>
                    <a:pt x="40" y="41"/>
                  </a:cubicBezTo>
                  <a:cubicBezTo>
                    <a:pt x="26" y="41"/>
                    <a:pt x="26" y="41"/>
                    <a:pt x="26" y="41"/>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7" name="Freeform 261"/>
            <p:cNvSpPr>
              <a:spLocks/>
            </p:cNvSpPr>
            <p:nvPr/>
          </p:nvSpPr>
          <p:spPr bwMode="auto">
            <a:xfrm>
              <a:off x="2989263" y="4587875"/>
              <a:ext cx="74613" cy="73025"/>
            </a:xfrm>
            <a:custGeom>
              <a:avLst/>
              <a:gdLst>
                <a:gd name="T0" fmla="*/ 91 w 91"/>
                <a:gd name="T1" fmla="*/ 46 h 91"/>
                <a:gd name="T2" fmla="*/ 78 w 91"/>
                <a:gd name="T3" fmla="*/ 32 h 91"/>
                <a:gd name="T4" fmla="*/ 78 w 91"/>
                <a:gd name="T5" fmla="*/ 32 h 91"/>
                <a:gd name="T6" fmla="*/ 65 w 91"/>
                <a:gd name="T7" fmla="*/ 41 h 91"/>
                <a:gd name="T8" fmla="*/ 51 w 91"/>
                <a:gd name="T9" fmla="*/ 41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0 w 91"/>
                <a:gd name="T23" fmla="*/ 26 h 91"/>
                <a:gd name="T24" fmla="*/ 40 w 91"/>
                <a:gd name="T25" fmla="*/ 41 h 91"/>
                <a:gd name="T26" fmla="*/ 26 w 91"/>
                <a:gd name="T27" fmla="*/ 41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5" y="24"/>
                    <a:pt x="40" y="26"/>
                  </a:cubicBezTo>
                  <a:cubicBezTo>
                    <a:pt x="40" y="41"/>
                    <a:pt x="40" y="41"/>
                    <a:pt x="40" y="41"/>
                  </a:cubicBezTo>
                  <a:cubicBezTo>
                    <a:pt x="26" y="41"/>
                    <a:pt x="26" y="41"/>
                    <a:pt x="26" y="41"/>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8" name="Freeform 262"/>
            <p:cNvSpPr>
              <a:spLocks/>
            </p:cNvSpPr>
            <p:nvPr/>
          </p:nvSpPr>
          <p:spPr bwMode="auto">
            <a:xfrm>
              <a:off x="3133725" y="4587875"/>
              <a:ext cx="74613" cy="73025"/>
            </a:xfrm>
            <a:custGeom>
              <a:avLst/>
              <a:gdLst>
                <a:gd name="T0" fmla="*/ 91 w 91"/>
                <a:gd name="T1" fmla="*/ 46 h 91"/>
                <a:gd name="T2" fmla="*/ 78 w 91"/>
                <a:gd name="T3" fmla="*/ 32 h 91"/>
                <a:gd name="T4" fmla="*/ 78 w 91"/>
                <a:gd name="T5" fmla="*/ 32 h 91"/>
                <a:gd name="T6" fmla="*/ 65 w 91"/>
                <a:gd name="T7" fmla="*/ 41 h 91"/>
                <a:gd name="T8" fmla="*/ 51 w 91"/>
                <a:gd name="T9" fmla="*/ 41 h 91"/>
                <a:gd name="T10" fmla="*/ 51 w 91"/>
                <a:gd name="T11" fmla="*/ 26 h 91"/>
                <a:gd name="T12" fmla="*/ 59 w 91"/>
                <a:gd name="T13" fmla="*/ 14 h 91"/>
                <a:gd name="T14" fmla="*/ 59 w 91"/>
                <a:gd name="T15" fmla="*/ 14 h 91"/>
                <a:gd name="T16" fmla="*/ 45 w 91"/>
                <a:gd name="T17" fmla="*/ 0 h 91"/>
                <a:gd name="T18" fmla="*/ 32 w 91"/>
                <a:gd name="T19" fmla="*/ 14 h 91"/>
                <a:gd name="T20" fmla="*/ 32 w 91"/>
                <a:gd name="T21" fmla="*/ 14 h 91"/>
                <a:gd name="T22" fmla="*/ 40 w 91"/>
                <a:gd name="T23" fmla="*/ 26 h 91"/>
                <a:gd name="T24" fmla="*/ 40 w 91"/>
                <a:gd name="T25" fmla="*/ 41 h 91"/>
                <a:gd name="T26" fmla="*/ 26 w 91"/>
                <a:gd name="T27" fmla="*/ 41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5" y="0"/>
                  </a:cubicBezTo>
                  <a:cubicBezTo>
                    <a:pt x="38" y="0"/>
                    <a:pt x="32" y="6"/>
                    <a:pt x="32" y="14"/>
                  </a:cubicBezTo>
                  <a:cubicBezTo>
                    <a:pt x="32" y="14"/>
                    <a:pt x="32" y="14"/>
                    <a:pt x="32" y="14"/>
                  </a:cubicBezTo>
                  <a:cubicBezTo>
                    <a:pt x="32" y="19"/>
                    <a:pt x="35" y="24"/>
                    <a:pt x="40" y="26"/>
                  </a:cubicBezTo>
                  <a:cubicBezTo>
                    <a:pt x="40" y="41"/>
                    <a:pt x="40" y="41"/>
                    <a:pt x="40" y="41"/>
                  </a:cubicBezTo>
                  <a:cubicBezTo>
                    <a:pt x="26" y="41"/>
                    <a:pt x="26" y="41"/>
                    <a:pt x="26" y="41"/>
                  </a:cubicBezTo>
                  <a:cubicBezTo>
                    <a:pt x="24" y="36"/>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9" name="Freeform 263"/>
            <p:cNvSpPr>
              <a:spLocks/>
            </p:cNvSpPr>
            <p:nvPr/>
          </p:nvSpPr>
          <p:spPr bwMode="auto">
            <a:xfrm>
              <a:off x="3278188" y="4587875"/>
              <a:ext cx="74613" cy="73025"/>
            </a:xfrm>
            <a:custGeom>
              <a:avLst/>
              <a:gdLst>
                <a:gd name="T0" fmla="*/ 91 w 91"/>
                <a:gd name="T1" fmla="*/ 46 h 91"/>
                <a:gd name="T2" fmla="*/ 77 w 91"/>
                <a:gd name="T3" fmla="*/ 32 h 91"/>
                <a:gd name="T4" fmla="*/ 77 w 91"/>
                <a:gd name="T5" fmla="*/ 32 h 91"/>
                <a:gd name="T6" fmla="*/ 65 w 91"/>
                <a:gd name="T7" fmla="*/ 41 h 91"/>
                <a:gd name="T8" fmla="*/ 51 w 91"/>
                <a:gd name="T9" fmla="*/ 41 h 91"/>
                <a:gd name="T10" fmla="*/ 51 w 91"/>
                <a:gd name="T11" fmla="*/ 26 h 91"/>
                <a:gd name="T12" fmla="*/ 59 w 91"/>
                <a:gd name="T13" fmla="*/ 14 h 91"/>
                <a:gd name="T14" fmla="*/ 59 w 91"/>
                <a:gd name="T15" fmla="*/ 14 h 91"/>
                <a:gd name="T16" fmla="*/ 45 w 91"/>
                <a:gd name="T17" fmla="*/ 0 h 91"/>
                <a:gd name="T18" fmla="*/ 32 w 91"/>
                <a:gd name="T19" fmla="*/ 14 h 91"/>
                <a:gd name="T20" fmla="*/ 32 w 91"/>
                <a:gd name="T21" fmla="*/ 14 h 91"/>
                <a:gd name="T22" fmla="*/ 40 w 91"/>
                <a:gd name="T23" fmla="*/ 26 h 91"/>
                <a:gd name="T24" fmla="*/ 40 w 91"/>
                <a:gd name="T25" fmla="*/ 41 h 91"/>
                <a:gd name="T26" fmla="*/ 26 w 91"/>
                <a:gd name="T27" fmla="*/ 41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5" y="0"/>
                  </a:cubicBezTo>
                  <a:cubicBezTo>
                    <a:pt x="38" y="0"/>
                    <a:pt x="32" y="6"/>
                    <a:pt x="32" y="14"/>
                  </a:cubicBezTo>
                  <a:cubicBezTo>
                    <a:pt x="32" y="14"/>
                    <a:pt x="32" y="14"/>
                    <a:pt x="32" y="14"/>
                  </a:cubicBezTo>
                  <a:cubicBezTo>
                    <a:pt x="32" y="19"/>
                    <a:pt x="35" y="24"/>
                    <a:pt x="40" y="26"/>
                  </a:cubicBezTo>
                  <a:cubicBezTo>
                    <a:pt x="40" y="41"/>
                    <a:pt x="40" y="41"/>
                    <a:pt x="40" y="41"/>
                  </a:cubicBezTo>
                  <a:cubicBezTo>
                    <a:pt x="26" y="41"/>
                    <a:pt x="26" y="41"/>
                    <a:pt x="26" y="41"/>
                  </a:cubicBezTo>
                  <a:cubicBezTo>
                    <a:pt x="24" y="36"/>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0" name="Freeform 264"/>
            <p:cNvSpPr>
              <a:spLocks/>
            </p:cNvSpPr>
            <p:nvPr/>
          </p:nvSpPr>
          <p:spPr bwMode="auto">
            <a:xfrm>
              <a:off x="3422650" y="4587875"/>
              <a:ext cx="74613" cy="73025"/>
            </a:xfrm>
            <a:custGeom>
              <a:avLst/>
              <a:gdLst>
                <a:gd name="T0" fmla="*/ 91 w 91"/>
                <a:gd name="T1" fmla="*/ 46 h 91"/>
                <a:gd name="T2" fmla="*/ 77 w 91"/>
                <a:gd name="T3" fmla="*/ 32 h 91"/>
                <a:gd name="T4" fmla="*/ 77 w 91"/>
                <a:gd name="T5" fmla="*/ 32 h 91"/>
                <a:gd name="T6" fmla="*/ 65 w 91"/>
                <a:gd name="T7" fmla="*/ 41 h 91"/>
                <a:gd name="T8" fmla="*/ 51 w 91"/>
                <a:gd name="T9" fmla="*/ 41 h 91"/>
                <a:gd name="T10" fmla="*/ 51 w 91"/>
                <a:gd name="T11" fmla="*/ 26 h 91"/>
                <a:gd name="T12" fmla="*/ 59 w 91"/>
                <a:gd name="T13" fmla="*/ 14 h 91"/>
                <a:gd name="T14" fmla="*/ 59 w 91"/>
                <a:gd name="T15" fmla="*/ 14 h 91"/>
                <a:gd name="T16" fmla="*/ 45 w 91"/>
                <a:gd name="T17" fmla="*/ 0 h 91"/>
                <a:gd name="T18" fmla="*/ 32 w 91"/>
                <a:gd name="T19" fmla="*/ 14 h 91"/>
                <a:gd name="T20" fmla="*/ 32 w 91"/>
                <a:gd name="T21" fmla="*/ 14 h 91"/>
                <a:gd name="T22" fmla="*/ 40 w 91"/>
                <a:gd name="T23" fmla="*/ 26 h 91"/>
                <a:gd name="T24" fmla="*/ 40 w 91"/>
                <a:gd name="T25" fmla="*/ 41 h 91"/>
                <a:gd name="T26" fmla="*/ 26 w 91"/>
                <a:gd name="T27" fmla="*/ 41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6"/>
                    <a:pt x="65" y="41"/>
                  </a:cubicBezTo>
                  <a:cubicBezTo>
                    <a:pt x="51" y="41"/>
                    <a:pt x="51" y="41"/>
                    <a:pt x="51" y="41"/>
                  </a:cubicBezTo>
                  <a:cubicBezTo>
                    <a:pt x="51" y="26"/>
                    <a:pt x="51" y="26"/>
                    <a:pt x="51" y="26"/>
                  </a:cubicBezTo>
                  <a:cubicBezTo>
                    <a:pt x="55" y="24"/>
                    <a:pt x="59" y="19"/>
                    <a:pt x="59" y="14"/>
                  </a:cubicBezTo>
                  <a:cubicBezTo>
                    <a:pt x="59" y="14"/>
                    <a:pt x="59" y="14"/>
                    <a:pt x="59" y="14"/>
                  </a:cubicBezTo>
                  <a:cubicBezTo>
                    <a:pt x="59" y="6"/>
                    <a:pt x="53" y="0"/>
                    <a:pt x="45" y="0"/>
                  </a:cubicBezTo>
                  <a:cubicBezTo>
                    <a:pt x="38" y="0"/>
                    <a:pt x="32" y="6"/>
                    <a:pt x="32" y="14"/>
                  </a:cubicBezTo>
                  <a:cubicBezTo>
                    <a:pt x="32" y="14"/>
                    <a:pt x="32" y="14"/>
                    <a:pt x="32" y="14"/>
                  </a:cubicBezTo>
                  <a:cubicBezTo>
                    <a:pt x="32" y="19"/>
                    <a:pt x="35" y="24"/>
                    <a:pt x="40" y="26"/>
                  </a:cubicBezTo>
                  <a:cubicBezTo>
                    <a:pt x="40" y="41"/>
                    <a:pt x="40" y="41"/>
                    <a:pt x="40" y="41"/>
                  </a:cubicBezTo>
                  <a:cubicBezTo>
                    <a:pt x="26" y="41"/>
                    <a:pt x="26" y="41"/>
                    <a:pt x="26" y="41"/>
                  </a:cubicBezTo>
                  <a:cubicBezTo>
                    <a:pt x="24" y="36"/>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5" y="67"/>
                    <a:pt x="51" y="65"/>
                  </a:cubicBezTo>
                  <a:cubicBezTo>
                    <a:pt x="51" y="51"/>
                    <a:pt x="51" y="51"/>
                    <a:pt x="51"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1" name="Freeform 265"/>
            <p:cNvSpPr>
              <a:spLocks/>
            </p:cNvSpPr>
            <p:nvPr/>
          </p:nvSpPr>
          <p:spPr bwMode="auto">
            <a:xfrm>
              <a:off x="3567113" y="4587875"/>
              <a:ext cx="74613" cy="73025"/>
            </a:xfrm>
            <a:custGeom>
              <a:avLst/>
              <a:gdLst>
                <a:gd name="T0" fmla="*/ 91 w 91"/>
                <a:gd name="T1" fmla="*/ 46 h 91"/>
                <a:gd name="T2" fmla="*/ 77 w 91"/>
                <a:gd name="T3" fmla="*/ 32 h 91"/>
                <a:gd name="T4" fmla="*/ 77 w 91"/>
                <a:gd name="T5" fmla="*/ 32 h 91"/>
                <a:gd name="T6" fmla="*/ 65 w 91"/>
                <a:gd name="T7" fmla="*/ 41 h 91"/>
                <a:gd name="T8" fmla="*/ 50 w 91"/>
                <a:gd name="T9" fmla="*/ 41 h 91"/>
                <a:gd name="T10" fmla="*/ 50 w 91"/>
                <a:gd name="T11" fmla="*/ 26 h 91"/>
                <a:gd name="T12" fmla="*/ 59 w 91"/>
                <a:gd name="T13" fmla="*/ 14 h 91"/>
                <a:gd name="T14" fmla="*/ 59 w 91"/>
                <a:gd name="T15" fmla="*/ 14 h 91"/>
                <a:gd name="T16" fmla="*/ 45 w 91"/>
                <a:gd name="T17" fmla="*/ 0 h 91"/>
                <a:gd name="T18" fmla="*/ 32 w 91"/>
                <a:gd name="T19" fmla="*/ 14 h 91"/>
                <a:gd name="T20" fmla="*/ 32 w 91"/>
                <a:gd name="T21" fmla="*/ 14 h 91"/>
                <a:gd name="T22" fmla="*/ 40 w 91"/>
                <a:gd name="T23" fmla="*/ 26 h 91"/>
                <a:gd name="T24" fmla="*/ 40 w 91"/>
                <a:gd name="T25" fmla="*/ 41 h 91"/>
                <a:gd name="T26" fmla="*/ 26 w 91"/>
                <a:gd name="T27" fmla="*/ 41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0 w 91"/>
                <a:gd name="T55" fmla="*/ 65 h 91"/>
                <a:gd name="T56" fmla="*/ 50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6"/>
                    <a:pt x="65" y="41"/>
                  </a:cubicBezTo>
                  <a:cubicBezTo>
                    <a:pt x="50" y="41"/>
                    <a:pt x="50" y="41"/>
                    <a:pt x="50" y="41"/>
                  </a:cubicBezTo>
                  <a:cubicBezTo>
                    <a:pt x="50" y="26"/>
                    <a:pt x="50" y="26"/>
                    <a:pt x="50" y="26"/>
                  </a:cubicBezTo>
                  <a:cubicBezTo>
                    <a:pt x="55" y="24"/>
                    <a:pt x="59" y="19"/>
                    <a:pt x="59" y="14"/>
                  </a:cubicBezTo>
                  <a:cubicBezTo>
                    <a:pt x="59" y="14"/>
                    <a:pt x="59" y="14"/>
                    <a:pt x="59" y="14"/>
                  </a:cubicBezTo>
                  <a:cubicBezTo>
                    <a:pt x="59" y="6"/>
                    <a:pt x="53" y="0"/>
                    <a:pt x="45" y="0"/>
                  </a:cubicBezTo>
                  <a:cubicBezTo>
                    <a:pt x="38" y="0"/>
                    <a:pt x="32" y="6"/>
                    <a:pt x="32" y="14"/>
                  </a:cubicBezTo>
                  <a:cubicBezTo>
                    <a:pt x="32" y="14"/>
                    <a:pt x="32" y="14"/>
                    <a:pt x="32" y="14"/>
                  </a:cubicBezTo>
                  <a:cubicBezTo>
                    <a:pt x="32" y="19"/>
                    <a:pt x="35" y="24"/>
                    <a:pt x="40" y="26"/>
                  </a:cubicBezTo>
                  <a:cubicBezTo>
                    <a:pt x="40" y="41"/>
                    <a:pt x="40" y="41"/>
                    <a:pt x="40" y="41"/>
                  </a:cubicBezTo>
                  <a:cubicBezTo>
                    <a:pt x="26" y="41"/>
                    <a:pt x="26" y="41"/>
                    <a:pt x="26" y="41"/>
                  </a:cubicBezTo>
                  <a:cubicBezTo>
                    <a:pt x="24" y="36"/>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5" y="67"/>
                    <a:pt x="50" y="65"/>
                  </a:cubicBezTo>
                  <a:cubicBezTo>
                    <a:pt x="50" y="51"/>
                    <a:pt x="50" y="51"/>
                    <a:pt x="50"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2" name="Freeform 266"/>
            <p:cNvSpPr>
              <a:spLocks/>
            </p:cNvSpPr>
            <p:nvPr/>
          </p:nvSpPr>
          <p:spPr bwMode="auto">
            <a:xfrm>
              <a:off x="3711575" y="4587875"/>
              <a:ext cx="74613" cy="73025"/>
            </a:xfrm>
            <a:custGeom>
              <a:avLst/>
              <a:gdLst>
                <a:gd name="T0" fmla="*/ 91 w 91"/>
                <a:gd name="T1" fmla="*/ 46 h 91"/>
                <a:gd name="T2" fmla="*/ 77 w 91"/>
                <a:gd name="T3" fmla="*/ 32 h 91"/>
                <a:gd name="T4" fmla="*/ 77 w 91"/>
                <a:gd name="T5" fmla="*/ 32 h 91"/>
                <a:gd name="T6" fmla="*/ 65 w 91"/>
                <a:gd name="T7" fmla="*/ 41 h 91"/>
                <a:gd name="T8" fmla="*/ 50 w 91"/>
                <a:gd name="T9" fmla="*/ 41 h 91"/>
                <a:gd name="T10" fmla="*/ 50 w 91"/>
                <a:gd name="T11" fmla="*/ 26 h 91"/>
                <a:gd name="T12" fmla="*/ 59 w 91"/>
                <a:gd name="T13" fmla="*/ 14 h 91"/>
                <a:gd name="T14" fmla="*/ 59 w 91"/>
                <a:gd name="T15" fmla="*/ 14 h 91"/>
                <a:gd name="T16" fmla="*/ 45 w 91"/>
                <a:gd name="T17" fmla="*/ 0 h 91"/>
                <a:gd name="T18" fmla="*/ 32 w 91"/>
                <a:gd name="T19" fmla="*/ 14 h 91"/>
                <a:gd name="T20" fmla="*/ 32 w 91"/>
                <a:gd name="T21" fmla="*/ 14 h 91"/>
                <a:gd name="T22" fmla="*/ 40 w 91"/>
                <a:gd name="T23" fmla="*/ 26 h 91"/>
                <a:gd name="T24" fmla="*/ 40 w 91"/>
                <a:gd name="T25" fmla="*/ 41 h 91"/>
                <a:gd name="T26" fmla="*/ 26 w 91"/>
                <a:gd name="T27" fmla="*/ 41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0 w 91"/>
                <a:gd name="T55" fmla="*/ 65 h 91"/>
                <a:gd name="T56" fmla="*/ 50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6"/>
                    <a:pt x="65" y="41"/>
                  </a:cubicBezTo>
                  <a:cubicBezTo>
                    <a:pt x="50" y="41"/>
                    <a:pt x="50" y="41"/>
                    <a:pt x="50" y="41"/>
                  </a:cubicBezTo>
                  <a:cubicBezTo>
                    <a:pt x="50" y="26"/>
                    <a:pt x="50" y="26"/>
                    <a:pt x="50" y="26"/>
                  </a:cubicBezTo>
                  <a:cubicBezTo>
                    <a:pt x="55" y="24"/>
                    <a:pt x="59" y="19"/>
                    <a:pt x="59" y="14"/>
                  </a:cubicBezTo>
                  <a:cubicBezTo>
                    <a:pt x="59" y="14"/>
                    <a:pt x="59" y="14"/>
                    <a:pt x="59" y="14"/>
                  </a:cubicBezTo>
                  <a:cubicBezTo>
                    <a:pt x="59" y="6"/>
                    <a:pt x="53" y="0"/>
                    <a:pt x="45" y="0"/>
                  </a:cubicBezTo>
                  <a:cubicBezTo>
                    <a:pt x="38" y="0"/>
                    <a:pt x="32" y="6"/>
                    <a:pt x="32" y="14"/>
                  </a:cubicBezTo>
                  <a:cubicBezTo>
                    <a:pt x="32" y="14"/>
                    <a:pt x="32" y="14"/>
                    <a:pt x="32" y="14"/>
                  </a:cubicBezTo>
                  <a:cubicBezTo>
                    <a:pt x="32" y="19"/>
                    <a:pt x="35" y="24"/>
                    <a:pt x="40" y="26"/>
                  </a:cubicBezTo>
                  <a:cubicBezTo>
                    <a:pt x="40" y="41"/>
                    <a:pt x="40" y="41"/>
                    <a:pt x="40" y="41"/>
                  </a:cubicBezTo>
                  <a:cubicBezTo>
                    <a:pt x="26" y="41"/>
                    <a:pt x="26" y="41"/>
                    <a:pt x="26" y="41"/>
                  </a:cubicBezTo>
                  <a:cubicBezTo>
                    <a:pt x="24" y="36"/>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5" y="67"/>
                    <a:pt x="50" y="65"/>
                  </a:cubicBezTo>
                  <a:cubicBezTo>
                    <a:pt x="50" y="51"/>
                    <a:pt x="50" y="51"/>
                    <a:pt x="50"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3" name="Freeform 267"/>
            <p:cNvSpPr>
              <a:spLocks/>
            </p:cNvSpPr>
            <p:nvPr/>
          </p:nvSpPr>
          <p:spPr bwMode="auto">
            <a:xfrm>
              <a:off x="3856038" y="4587875"/>
              <a:ext cx="74613" cy="73025"/>
            </a:xfrm>
            <a:custGeom>
              <a:avLst/>
              <a:gdLst>
                <a:gd name="T0" fmla="*/ 92 w 92"/>
                <a:gd name="T1" fmla="*/ 46 h 91"/>
                <a:gd name="T2" fmla="*/ 78 w 92"/>
                <a:gd name="T3" fmla="*/ 32 h 91"/>
                <a:gd name="T4" fmla="*/ 78 w 92"/>
                <a:gd name="T5" fmla="*/ 32 h 91"/>
                <a:gd name="T6" fmla="*/ 66 w 92"/>
                <a:gd name="T7" fmla="*/ 41 h 91"/>
                <a:gd name="T8" fmla="*/ 51 w 92"/>
                <a:gd name="T9" fmla="*/ 41 h 91"/>
                <a:gd name="T10" fmla="*/ 51 w 92"/>
                <a:gd name="T11" fmla="*/ 26 h 91"/>
                <a:gd name="T12" fmla="*/ 60 w 92"/>
                <a:gd name="T13" fmla="*/ 14 h 91"/>
                <a:gd name="T14" fmla="*/ 60 w 92"/>
                <a:gd name="T15" fmla="*/ 14 h 91"/>
                <a:gd name="T16" fmla="*/ 46 w 92"/>
                <a:gd name="T17" fmla="*/ 0 h 91"/>
                <a:gd name="T18" fmla="*/ 32 w 92"/>
                <a:gd name="T19" fmla="*/ 14 h 91"/>
                <a:gd name="T20" fmla="*/ 32 w 92"/>
                <a:gd name="T21" fmla="*/ 14 h 91"/>
                <a:gd name="T22" fmla="*/ 41 w 92"/>
                <a:gd name="T23" fmla="*/ 26 h 91"/>
                <a:gd name="T24" fmla="*/ 41 w 92"/>
                <a:gd name="T25" fmla="*/ 41 h 91"/>
                <a:gd name="T26" fmla="*/ 27 w 92"/>
                <a:gd name="T27" fmla="*/ 41 h 91"/>
                <a:gd name="T28" fmla="*/ 14 w 92"/>
                <a:gd name="T29" fmla="*/ 32 h 91"/>
                <a:gd name="T30" fmla="*/ 14 w 92"/>
                <a:gd name="T31" fmla="*/ 32 h 91"/>
                <a:gd name="T32" fmla="*/ 0 w 92"/>
                <a:gd name="T33" fmla="*/ 46 h 91"/>
                <a:gd name="T34" fmla="*/ 14 w 92"/>
                <a:gd name="T35" fmla="*/ 59 h 91"/>
                <a:gd name="T36" fmla="*/ 14 w 92"/>
                <a:gd name="T37" fmla="*/ 59 h 91"/>
                <a:gd name="T38" fmla="*/ 27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60 w 92"/>
                <a:gd name="T51" fmla="*/ 78 h 91"/>
                <a:gd name="T52" fmla="*/ 60 w 92"/>
                <a:gd name="T53" fmla="*/ 78 h 91"/>
                <a:gd name="T54" fmla="*/ 51 w 92"/>
                <a:gd name="T55" fmla="*/ 65 h 91"/>
                <a:gd name="T56" fmla="*/ 51 w 92"/>
                <a:gd name="T57" fmla="*/ 51 h 91"/>
                <a:gd name="T58" fmla="*/ 66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6" y="32"/>
                    <a:pt x="78" y="32"/>
                  </a:cubicBezTo>
                  <a:cubicBezTo>
                    <a:pt x="78" y="32"/>
                    <a:pt x="78" y="32"/>
                    <a:pt x="78" y="32"/>
                  </a:cubicBezTo>
                  <a:cubicBezTo>
                    <a:pt x="72" y="32"/>
                    <a:pt x="68" y="36"/>
                    <a:pt x="66" y="41"/>
                  </a:cubicBezTo>
                  <a:cubicBezTo>
                    <a:pt x="51" y="41"/>
                    <a:pt x="51" y="41"/>
                    <a:pt x="51" y="41"/>
                  </a:cubicBezTo>
                  <a:cubicBezTo>
                    <a:pt x="51" y="26"/>
                    <a:pt x="51" y="26"/>
                    <a:pt x="51" y="26"/>
                  </a:cubicBezTo>
                  <a:cubicBezTo>
                    <a:pt x="56" y="24"/>
                    <a:pt x="60" y="19"/>
                    <a:pt x="60" y="14"/>
                  </a:cubicBezTo>
                  <a:cubicBezTo>
                    <a:pt x="60" y="14"/>
                    <a:pt x="60" y="14"/>
                    <a:pt x="60" y="14"/>
                  </a:cubicBezTo>
                  <a:cubicBezTo>
                    <a:pt x="60" y="6"/>
                    <a:pt x="54" y="0"/>
                    <a:pt x="46" y="0"/>
                  </a:cubicBezTo>
                  <a:cubicBezTo>
                    <a:pt x="39" y="0"/>
                    <a:pt x="32" y="6"/>
                    <a:pt x="32" y="14"/>
                  </a:cubicBezTo>
                  <a:cubicBezTo>
                    <a:pt x="32" y="14"/>
                    <a:pt x="32" y="14"/>
                    <a:pt x="32" y="14"/>
                  </a:cubicBezTo>
                  <a:cubicBezTo>
                    <a:pt x="32" y="19"/>
                    <a:pt x="36" y="24"/>
                    <a:pt x="41" y="26"/>
                  </a:cubicBezTo>
                  <a:cubicBezTo>
                    <a:pt x="41" y="41"/>
                    <a:pt x="41" y="41"/>
                    <a:pt x="41" y="41"/>
                  </a:cubicBezTo>
                  <a:cubicBezTo>
                    <a:pt x="27" y="41"/>
                    <a:pt x="27" y="41"/>
                    <a:pt x="27" y="41"/>
                  </a:cubicBezTo>
                  <a:cubicBezTo>
                    <a:pt x="25" y="36"/>
                    <a:pt x="20" y="32"/>
                    <a:pt x="14" y="32"/>
                  </a:cubicBezTo>
                  <a:cubicBezTo>
                    <a:pt x="14" y="32"/>
                    <a:pt x="14" y="32"/>
                    <a:pt x="14" y="32"/>
                  </a:cubicBezTo>
                  <a:cubicBezTo>
                    <a:pt x="7" y="32"/>
                    <a:pt x="0" y="38"/>
                    <a:pt x="0" y="46"/>
                  </a:cubicBezTo>
                  <a:cubicBezTo>
                    <a:pt x="0" y="53"/>
                    <a:pt x="7" y="59"/>
                    <a:pt x="14" y="59"/>
                  </a:cubicBezTo>
                  <a:cubicBezTo>
                    <a:pt x="14" y="59"/>
                    <a:pt x="14" y="59"/>
                    <a:pt x="14" y="59"/>
                  </a:cubicBezTo>
                  <a:cubicBezTo>
                    <a:pt x="20" y="59"/>
                    <a:pt x="25" y="56"/>
                    <a:pt x="27"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9" y="91"/>
                    <a:pt x="46" y="91"/>
                  </a:cubicBezTo>
                  <a:cubicBezTo>
                    <a:pt x="54" y="91"/>
                    <a:pt x="60" y="85"/>
                    <a:pt x="60" y="78"/>
                  </a:cubicBezTo>
                  <a:cubicBezTo>
                    <a:pt x="60" y="78"/>
                    <a:pt x="60" y="78"/>
                    <a:pt x="60" y="78"/>
                  </a:cubicBezTo>
                  <a:cubicBezTo>
                    <a:pt x="60" y="72"/>
                    <a:pt x="56" y="67"/>
                    <a:pt x="51" y="65"/>
                  </a:cubicBezTo>
                  <a:cubicBezTo>
                    <a:pt x="51" y="51"/>
                    <a:pt x="51" y="51"/>
                    <a:pt x="51" y="51"/>
                  </a:cubicBezTo>
                  <a:cubicBezTo>
                    <a:pt x="66" y="51"/>
                    <a:pt x="66" y="51"/>
                    <a:pt x="66" y="51"/>
                  </a:cubicBezTo>
                  <a:cubicBezTo>
                    <a:pt x="68" y="56"/>
                    <a:pt x="72" y="59"/>
                    <a:pt x="78" y="59"/>
                  </a:cubicBezTo>
                  <a:cubicBezTo>
                    <a:pt x="78" y="59"/>
                    <a:pt x="78" y="59"/>
                    <a:pt x="78" y="59"/>
                  </a:cubicBezTo>
                  <a:cubicBezTo>
                    <a:pt x="86"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4" name="Freeform 268"/>
            <p:cNvSpPr>
              <a:spLocks/>
            </p:cNvSpPr>
            <p:nvPr/>
          </p:nvSpPr>
          <p:spPr bwMode="auto">
            <a:xfrm>
              <a:off x="4000500" y="4587875"/>
              <a:ext cx="74613" cy="73025"/>
            </a:xfrm>
            <a:custGeom>
              <a:avLst/>
              <a:gdLst>
                <a:gd name="T0" fmla="*/ 92 w 92"/>
                <a:gd name="T1" fmla="*/ 46 h 91"/>
                <a:gd name="T2" fmla="*/ 78 w 92"/>
                <a:gd name="T3" fmla="*/ 32 h 91"/>
                <a:gd name="T4" fmla="*/ 78 w 92"/>
                <a:gd name="T5" fmla="*/ 32 h 91"/>
                <a:gd name="T6" fmla="*/ 65 w 92"/>
                <a:gd name="T7" fmla="*/ 41 h 91"/>
                <a:gd name="T8" fmla="*/ 51 w 92"/>
                <a:gd name="T9" fmla="*/ 41 h 91"/>
                <a:gd name="T10" fmla="*/ 51 w 92"/>
                <a:gd name="T11" fmla="*/ 26 h 91"/>
                <a:gd name="T12" fmla="*/ 60 w 92"/>
                <a:gd name="T13" fmla="*/ 14 h 91"/>
                <a:gd name="T14" fmla="*/ 60 w 92"/>
                <a:gd name="T15" fmla="*/ 14 h 91"/>
                <a:gd name="T16" fmla="*/ 46 w 92"/>
                <a:gd name="T17" fmla="*/ 0 h 91"/>
                <a:gd name="T18" fmla="*/ 32 w 92"/>
                <a:gd name="T19" fmla="*/ 14 h 91"/>
                <a:gd name="T20" fmla="*/ 32 w 92"/>
                <a:gd name="T21" fmla="*/ 14 h 91"/>
                <a:gd name="T22" fmla="*/ 41 w 92"/>
                <a:gd name="T23" fmla="*/ 26 h 91"/>
                <a:gd name="T24" fmla="*/ 41 w 92"/>
                <a:gd name="T25" fmla="*/ 41 h 91"/>
                <a:gd name="T26" fmla="*/ 26 w 92"/>
                <a:gd name="T27" fmla="*/ 41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60 w 92"/>
                <a:gd name="T51" fmla="*/ 78 h 91"/>
                <a:gd name="T52" fmla="*/ 60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8" y="36"/>
                    <a:pt x="65" y="41"/>
                  </a:cubicBezTo>
                  <a:cubicBezTo>
                    <a:pt x="51" y="41"/>
                    <a:pt x="51" y="41"/>
                    <a:pt x="51" y="41"/>
                  </a:cubicBezTo>
                  <a:cubicBezTo>
                    <a:pt x="51" y="26"/>
                    <a:pt x="51" y="26"/>
                    <a:pt x="51" y="26"/>
                  </a:cubicBezTo>
                  <a:cubicBezTo>
                    <a:pt x="56" y="24"/>
                    <a:pt x="60" y="19"/>
                    <a:pt x="60" y="14"/>
                  </a:cubicBezTo>
                  <a:cubicBezTo>
                    <a:pt x="60" y="14"/>
                    <a:pt x="60" y="14"/>
                    <a:pt x="60" y="14"/>
                  </a:cubicBezTo>
                  <a:cubicBezTo>
                    <a:pt x="60" y="6"/>
                    <a:pt x="53" y="0"/>
                    <a:pt x="46" y="0"/>
                  </a:cubicBezTo>
                  <a:cubicBezTo>
                    <a:pt x="38" y="0"/>
                    <a:pt x="32" y="6"/>
                    <a:pt x="32" y="14"/>
                  </a:cubicBezTo>
                  <a:cubicBezTo>
                    <a:pt x="32" y="14"/>
                    <a:pt x="32" y="14"/>
                    <a:pt x="32" y="14"/>
                  </a:cubicBezTo>
                  <a:cubicBezTo>
                    <a:pt x="32" y="19"/>
                    <a:pt x="36" y="24"/>
                    <a:pt x="41" y="26"/>
                  </a:cubicBezTo>
                  <a:cubicBezTo>
                    <a:pt x="41" y="41"/>
                    <a:pt x="41" y="41"/>
                    <a:pt x="41" y="41"/>
                  </a:cubicBezTo>
                  <a:cubicBezTo>
                    <a:pt x="26" y="41"/>
                    <a:pt x="26" y="41"/>
                    <a:pt x="26" y="41"/>
                  </a:cubicBezTo>
                  <a:cubicBezTo>
                    <a:pt x="24" y="36"/>
                    <a:pt x="20"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20"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60" y="85"/>
                    <a:pt x="60" y="78"/>
                  </a:cubicBezTo>
                  <a:cubicBezTo>
                    <a:pt x="60" y="78"/>
                    <a:pt x="60" y="78"/>
                    <a:pt x="60" y="78"/>
                  </a:cubicBezTo>
                  <a:cubicBezTo>
                    <a:pt x="60" y="72"/>
                    <a:pt x="56" y="67"/>
                    <a:pt x="51" y="65"/>
                  </a:cubicBezTo>
                  <a:cubicBezTo>
                    <a:pt x="51" y="51"/>
                    <a:pt x="51" y="51"/>
                    <a:pt x="51" y="51"/>
                  </a:cubicBezTo>
                  <a:cubicBezTo>
                    <a:pt x="65" y="51"/>
                    <a:pt x="65" y="51"/>
                    <a:pt x="65" y="51"/>
                  </a:cubicBezTo>
                  <a:cubicBezTo>
                    <a:pt x="68"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5" name="Freeform 269"/>
            <p:cNvSpPr>
              <a:spLocks/>
            </p:cNvSpPr>
            <p:nvPr/>
          </p:nvSpPr>
          <p:spPr bwMode="auto">
            <a:xfrm>
              <a:off x="4144963" y="4587875"/>
              <a:ext cx="74613" cy="73025"/>
            </a:xfrm>
            <a:custGeom>
              <a:avLst/>
              <a:gdLst>
                <a:gd name="T0" fmla="*/ 92 w 92"/>
                <a:gd name="T1" fmla="*/ 46 h 91"/>
                <a:gd name="T2" fmla="*/ 78 w 92"/>
                <a:gd name="T3" fmla="*/ 32 h 91"/>
                <a:gd name="T4" fmla="*/ 78 w 92"/>
                <a:gd name="T5" fmla="*/ 32 h 91"/>
                <a:gd name="T6" fmla="*/ 65 w 92"/>
                <a:gd name="T7" fmla="*/ 41 h 91"/>
                <a:gd name="T8" fmla="*/ 51 w 92"/>
                <a:gd name="T9" fmla="*/ 41 h 91"/>
                <a:gd name="T10" fmla="*/ 51 w 92"/>
                <a:gd name="T11" fmla="*/ 26 h 91"/>
                <a:gd name="T12" fmla="*/ 59 w 92"/>
                <a:gd name="T13" fmla="*/ 14 h 91"/>
                <a:gd name="T14" fmla="*/ 59 w 92"/>
                <a:gd name="T15" fmla="*/ 14 h 91"/>
                <a:gd name="T16" fmla="*/ 46 w 92"/>
                <a:gd name="T17" fmla="*/ 0 h 91"/>
                <a:gd name="T18" fmla="*/ 32 w 92"/>
                <a:gd name="T19" fmla="*/ 14 h 91"/>
                <a:gd name="T20" fmla="*/ 32 w 92"/>
                <a:gd name="T21" fmla="*/ 14 h 91"/>
                <a:gd name="T22" fmla="*/ 41 w 92"/>
                <a:gd name="T23" fmla="*/ 26 h 91"/>
                <a:gd name="T24" fmla="*/ 41 w 92"/>
                <a:gd name="T25" fmla="*/ 41 h 91"/>
                <a:gd name="T26" fmla="*/ 26 w 92"/>
                <a:gd name="T27" fmla="*/ 41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59 w 92"/>
                <a:gd name="T51" fmla="*/ 78 h 91"/>
                <a:gd name="T52" fmla="*/ 59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1"/>
                    <a:pt x="41" y="41"/>
                    <a:pt x="41" y="41"/>
                  </a:cubicBezTo>
                  <a:cubicBezTo>
                    <a:pt x="26" y="41"/>
                    <a:pt x="26" y="41"/>
                    <a:pt x="26" y="41"/>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6" name="Freeform 270"/>
            <p:cNvSpPr>
              <a:spLocks/>
            </p:cNvSpPr>
            <p:nvPr/>
          </p:nvSpPr>
          <p:spPr bwMode="auto">
            <a:xfrm>
              <a:off x="4289425" y="4587875"/>
              <a:ext cx="73025" cy="73025"/>
            </a:xfrm>
            <a:custGeom>
              <a:avLst/>
              <a:gdLst>
                <a:gd name="T0" fmla="*/ 91 w 91"/>
                <a:gd name="T1" fmla="*/ 46 h 91"/>
                <a:gd name="T2" fmla="*/ 78 w 91"/>
                <a:gd name="T3" fmla="*/ 32 h 91"/>
                <a:gd name="T4" fmla="*/ 78 w 91"/>
                <a:gd name="T5" fmla="*/ 32 h 91"/>
                <a:gd name="T6" fmla="*/ 65 w 91"/>
                <a:gd name="T7" fmla="*/ 41 h 91"/>
                <a:gd name="T8" fmla="*/ 51 w 91"/>
                <a:gd name="T9" fmla="*/ 41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1 w 91"/>
                <a:gd name="T23" fmla="*/ 26 h 91"/>
                <a:gd name="T24" fmla="*/ 41 w 91"/>
                <a:gd name="T25" fmla="*/ 41 h 91"/>
                <a:gd name="T26" fmla="*/ 26 w 91"/>
                <a:gd name="T27" fmla="*/ 41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1"/>
                    <a:pt x="41" y="41"/>
                    <a:pt x="41" y="41"/>
                  </a:cubicBezTo>
                  <a:cubicBezTo>
                    <a:pt x="26" y="41"/>
                    <a:pt x="26" y="41"/>
                    <a:pt x="26" y="41"/>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7" name="Freeform 271"/>
            <p:cNvSpPr>
              <a:spLocks/>
            </p:cNvSpPr>
            <p:nvPr/>
          </p:nvSpPr>
          <p:spPr bwMode="auto">
            <a:xfrm>
              <a:off x="4433888" y="4587875"/>
              <a:ext cx="73025" cy="73025"/>
            </a:xfrm>
            <a:custGeom>
              <a:avLst/>
              <a:gdLst>
                <a:gd name="T0" fmla="*/ 91 w 91"/>
                <a:gd name="T1" fmla="*/ 46 h 91"/>
                <a:gd name="T2" fmla="*/ 78 w 91"/>
                <a:gd name="T3" fmla="*/ 32 h 91"/>
                <a:gd name="T4" fmla="*/ 78 w 91"/>
                <a:gd name="T5" fmla="*/ 32 h 91"/>
                <a:gd name="T6" fmla="*/ 65 w 91"/>
                <a:gd name="T7" fmla="*/ 41 h 91"/>
                <a:gd name="T8" fmla="*/ 51 w 91"/>
                <a:gd name="T9" fmla="*/ 41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1 w 91"/>
                <a:gd name="T23" fmla="*/ 26 h 91"/>
                <a:gd name="T24" fmla="*/ 41 w 91"/>
                <a:gd name="T25" fmla="*/ 41 h 91"/>
                <a:gd name="T26" fmla="*/ 26 w 91"/>
                <a:gd name="T27" fmla="*/ 41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1"/>
                    <a:pt x="41" y="41"/>
                    <a:pt x="41" y="41"/>
                  </a:cubicBezTo>
                  <a:cubicBezTo>
                    <a:pt x="26" y="41"/>
                    <a:pt x="26" y="41"/>
                    <a:pt x="26" y="41"/>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8" name="Freeform 272"/>
            <p:cNvSpPr>
              <a:spLocks/>
            </p:cNvSpPr>
            <p:nvPr/>
          </p:nvSpPr>
          <p:spPr bwMode="auto">
            <a:xfrm>
              <a:off x="4578350" y="4587875"/>
              <a:ext cx="73025" cy="73025"/>
            </a:xfrm>
            <a:custGeom>
              <a:avLst/>
              <a:gdLst>
                <a:gd name="T0" fmla="*/ 91 w 91"/>
                <a:gd name="T1" fmla="*/ 46 h 91"/>
                <a:gd name="T2" fmla="*/ 78 w 91"/>
                <a:gd name="T3" fmla="*/ 32 h 91"/>
                <a:gd name="T4" fmla="*/ 78 w 91"/>
                <a:gd name="T5" fmla="*/ 32 h 91"/>
                <a:gd name="T6" fmla="*/ 65 w 91"/>
                <a:gd name="T7" fmla="*/ 41 h 91"/>
                <a:gd name="T8" fmla="*/ 51 w 91"/>
                <a:gd name="T9" fmla="*/ 41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0 w 91"/>
                <a:gd name="T23" fmla="*/ 26 h 91"/>
                <a:gd name="T24" fmla="*/ 40 w 91"/>
                <a:gd name="T25" fmla="*/ 41 h 91"/>
                <a:gd name="T26" fmla="*/ 26 w 91"/>
                <a:gd name="T27" fmla="*/ 41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0" y="26"/>
                  </a:cubicBezTo>
                  <a:cubicBezTo>
                    <a:pt x="40" y="41"/>
                    <a:pt x="40" y="41"/>
                    <a:pt x="40" y="41"/>
                  </a:cubicBezTo>
                  <a:cubicBezTo>
                    <a:pt x="26" y="41"/>
                    <a:pt x="26" y="41"/>
                    <a:pt x="26" y="41"/>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9" name="Freeform 273"/>
            <p:cNvSpPr>
              <a:spLocks/>
            </p:cNvSpPr>
            <p:nvPr/>
          </p:nvSpPr>
          <p:spPr bwMode="auto">
            <a:xfrm>
              <a:off x="2266950" y="4732338"/>
              <a:ext cx="74613" cy="73025"/>
            </a:xfrm>
            <a:custGeom>
              <a:avLst/>
              <a:gdLst>
                <a:gd name="T0" fmla="*/ 92 w 92"/>
                <a:gd name="T1" fmla="*/ 46 h 91"/>
                <a:gd name="T2" fmla="*/ 78 w 92"/>
                <a:gd name="T3" fmla="*/ 32 h 91"/>
                <a:gd name="T4" fmla="*/ 78 w 92"/>
                <a:gd name="T5" fmla="*/ 32 h 91"/>
                <a:gd name="T6" fmla="*/ 65 w 92"/>
                <a:gd name="T7" fmla="*/ 40 h 91"/>
                <a:gd name="T8" fmla="*/ 51 w 92"/>
                <a:gd name="T9" fmla="*/ 40 h 91"/>
                <a:gd name="T10" fmla="*/ 51 w 92"/>
                <a:gd name="T11" fmla="*/ 26 h 91"/>
                <a:gd name="T12" fmla="*/ 60 w 92"/>
                <a:gd name="T13" fmla="*/ 14 h 91"/>
                <a:gd name="T14" fmla="*/ 60 w 92"/>
                <a:gd name="T15" fmla="*/ 14 h 91"/>
                <a:gd name="T16" fmla="*/ 46 w 92"/>
                <a:gd name="T17" fmla="*/ 0 h 91"/>
                <a:gd name="T18" fmla="*/ 32 w 92"/>
                <a:gd name="T19" fmla="*/ 14 h 91"/>
                <a:gd name="T20" fmla="*/ 32 w 92"/>
                <a:gd name="T21" fmla="*/ 14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60 w 92"/>
                <a:gd name="T51" fmla="*/ 78 h 91"/>
                <a:gd name="T52" fmla="*/ 60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8" y="36"/>
                    <a:pt x="65" y="40"/>
                  </a:cubicBezTo>
                  <a:cubicBezTo>
                    <a:pt x="51" y="40"/>
                    <a:pt x="51" y="40"/>
                    <a:pt x="51" y="40"/>
                  </a:cubicBezTo>
                  <a:cubicBezTo>
                    <a:pt x="51" y="26"/>
                    <a:pt x="51" y="26"/>
                    <a:pt x="51" y="26"/>
                  </a:cubicBezTo>
                  <a:cubicBezTo>
                    <a:pt x="56" y="24"/>
                    <a:pt x="60" y="19"/>
                    <a:pt x="60" y="14"/>
                  </a:cubicBezTo>
                  <a:cubicBezTo>
                    <a:pt x="60" y="14"/>
                    <a:pt x="60" y="14"/>
                    <a:pt x="60" y="14"/>
                  </a:cubicBezTo>
                  <a:cubicBezTo>
                    <a:pt x="60" y="6"/>
                    <a:pt x="53" y="0"/>
                    <a:pt x="46" y="0"/>
                  </a:cubicBezTo>
                  <a:cubicBezTo>
                    <a:pt x="39" y="0"/>
                    <a:pt x="32" y="6"/>
                    <a:pt x="32" y="14"/>
                  </a:cubicBezTo>
                  <a:cubicBezTo>
                    <a:pt x="32" y="14"/>
                    <a:pt x="32" y="14"/>
                    <a:pt x="32" y="14"/>
                  </a:cubicBezTo>
                  <a:cubicBezTo>
                    <a:pt x="32" y="19"/>
                    <a:pt x="36" y="24"/>
                    <a:pt x="41" y="26"/>
                  </a:cubicBezTo>
                  <a:cubicBezTo>
                    <a:pt x="41" y="40"/>
                    <a:pt x="41" y="40"/>
                    <a:pt x="41" y="40"/>
                  </a:cubicBezTo>
                  <a:cubicBezTo>
                    <a:pt x="26" y="40"/>
                    <a:pt x="26" y="40"/>
                    <a:pt x="26" y="40"/>
                  </a:cubicBezTo>
                  <a:cubicBezTo>
                    <a:pt x="24" y="36"/>
                    <a:pt x="20"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20"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9" y="91"/>
                    <a:pt x="46" y="91"/>
                  </a:cubicBezTo>
                  <a:cubicBezTo>
                    <a:pt x="53" y="91"/>
                    <a:pt x="60" y="85"/>
                    <a:pt x="60" y="78"/>
                  </a:cubicBezTo>
                  <a:cubicBezTo>
                    <a:pt x="60" y="78"/>
                    <a:pt x="60" y="78"/>
                    <a:pt x="60" y="78"/>
                  </a:cubicBezTo>
                  <a:cubicBezTo>
                    <a:pt x="60" y="72"/>
                    <a:pt x="56" y="67"/>
                    <a:pt x="51" y="65"/>
                  </a:cubicBezTo>
                  <a:cubicBezTo>
                    <a:pt x="51" y="51"/>
                    <a:pt x="51" y="51"/>
                    <a:pt x="51" y="51"/>
                  </a:cubicBezTo>
                  <a:cubicBezTo>
                    <a:pt x="65" y="51"/>
                    <a:pt x="65" y="51"/>
                    <a:pt x="65" y="51"/>
                  </a:cubicBezTo>
                  <a:cubicBezTo>
                    <a:pt x="68"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0" name="Freeform 274"/>
            <p:cNvSpPr>
              <a:spLocks/>
            </p:cNvSpPr>
            <p:nvPr/>
          </p:nvSpPr>
          <p:spPr bwMode="auto">
            <a:xfrm>
              <a:off x="2411413" y="4732338"/>
              <a:ext cx="74613" cy="73025"/>
            </a:xfrm>
            <a:custGeom>
              <a:avLst/>
              <a:gdLst>
                <a:gd name="T0" fmla="*/ 92 w 92"/>
                <a:gd name="T1" fmla="*/ 46 h 91"/>
                <a:gd name="T2" fmla="*/ 78 w 92"/>
                <a:gd name="T3" fmla="*/ 32 h 91"/>
                <a:gd name="T4" fmla="*/ 78 w 92"/>
                <a:gd name="T5" fmla="*/ 32 h 91"/>
                <a:gd name="T6" fmla="*/ 65 w 92"/>
                <a:gd name="T7" fmla="*/ 40 h 91"/>
                <a:gd name="T8" fmla="*/ 51 w 92"/>
                <a:gd name="T9" fmla="*/ 40 h 91"/>
                <a:gd name="T10" fmla="*/ 51 w 92"/>
                <a:gd name="T11" fmla="*/ 26 h 91"/>
                <a:gd name="T12" fmla="*/ 59 w 92"/>
                <a:gd name="T13" fmla="*/ 14 h 91"/>
                <a:gd name="T14" fmla="*/ 59 w 92"/>
                <a:gd name="T15" fmla="*/ 14 h 91"/>
                <a:gd name="T16" fmla="*/ 46 w 92"/>
                <a:gd name="T17" fmla="*/ 0 h 91"/>
                <a:gd name="T18" fmla="*/ 32 w 92"/>
                <a:gd name="T19" fmla="*/ 14 h 91"/>
                <a:gd name="T20" fmla="*/ 32 w 92"/>
                <a:gd name="T21" fmla="*/ 14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59 w 92"/>
                <a:gd name="T51" fmla="*/ 78 h 91"/>
                <a:gd name="T52" fmla="*/ 59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0"/>
                    <a:pt x="41" y="40"/>
                    <a:pt x="41" y="40"/>
                  </a:cubicBezTo>
                  <a:cubicBezTo>
                    <a:pt x="26" y="40"/>
                    <a:pt x="26" y="40"/>
                    <a:pt x="26" y="40"/>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1" name="Freeform 275"/>
            <p:cNvSpPr>
              <a:spLocks/>
            </p:cNvSpPr>
            <p:nvPr/>
          </p:nvSpPr>
          <p:spPr bwMode="auto">
            <a:xfrm>
              <a:off x="2555875" y="4732338"/>
              <a:ext cx="74613"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0"/>
                    <a:pt x="41" y="40"/>
                    <a:pt x="41" y="40"/>
                  </a:cubicBezTo>
                  <a:cubicBezTo>
                    <a:pt x="26" y="40"/>
                    <a:pt x="26" y="40"/>
                    <a:pt x="26" y="40"/>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2" name="Freeform 276"/>
            <p:cNvSpPr>
              <a:spLocks/>
            </p:cNvSpPr>
            <p:nvPr/>
          </p:nvSpPr>
          <p:spPr bwMode="auto">
            <a:xfrm>
              <a:off x="2700338" y="4732338"/>
              <a:ext cx="74613"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0"/>
                    <a:pt x="41" y="40"/>
                    <a:pt x="41" y="40"/>
                  </a:cubicBezTo>
                  <a:cubicBezTo>
                    <a:pt x="26" y="40"/>
                    <a:pt x="26" y="40"/>
                    <a:pt x="26" y="40"/>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3" name="Freeform 277"/>
            <p:cNvSpPr>
              <a:spLocks/>
            </p:cNvSpPr>
            <p:nvPr/>
          </p:nvSpPr>
          <p:spPr bwMode="auto">
            <a:xfrm>
              <a:off x="2844800" y="4732338"/>
              <a:ext cx="74613"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0 w 91"/>
                <a:gd name="T23" fmla="*/ 26 h 91"/>
                <a:gd name="T24" fmla="*/ 40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0" y="26"/>
                  </a:cubicBezTo>
                  <a:cubicBezTo>
                    <a:pt x="40" y="40"/>
                    <a:pt x="40" y="40"/>
                    <a:pt x="40" y="40"/>
                  </a:cubicBezTo>
                  <a:cubicBezTo>
                    <a:pt x="26" y="40"/>
                    <a:pt x="26" y="40"/>
                    <a:pt x="26" y="40"/>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4" name="Freeform 278"/>
            <p:cNvSpPr>
              <a:spLocks/>
            </p:cNvSpPr>
            <p:nvPr/>
          </p:nvSpPr>
          <p:spPr bwMode="auto">
            <a:xfrm>
              <a:off x="2989263" y="4732338"/>
              <a:ext cx="74613"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0 w 91"/>
                <a:gd name="T23" fmla="*/ 26 h 91"/>
                <a:gd name="T24" fmla="*/ 40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5" y="24"/>
                    <a:pt x="40" y="26"/>
                  </a:cubicBezTo>
                  <a:cubicBezTo>
                    <a:pt x="40" y="40"/>
                    <a:pt x="40" y="40"/>
                    <a:pt x="40" y="40"/>
                  </a:cubicBezTo>
                  <a:cubicBezTo>
                    <a:pt x="26" y="40"/>
                    <a:pt x="26" y="40"/>
                    <a:pt x="26" y="40"/>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5" name="Freeform 279"/>
            <p:cNvSpPr>
              <a:spLocks/>
            </p:cNvSpPr>
            <p:nvPr/>
          </p:nvSpPr>
          <p:spPr bwMode="auto">
            <a:xfrm>
              <a:off x="3133725" y="4732338"/>
              <a:ext cx="74613"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4 h 91"/>
                <a:gd name="T14" fmla="*/ 59 w 91"/>
                <a:gd name="T15" fmla="*/ 14 h 91"/>
                <a:gd name="T16" fmla="*/ 45 w 91"/>
                <a:gd name="T17" fmla="*/ 0 h 91"/>
                <a:gd name="T18" fmla="*/ 32 w 91"/>
                <a:gd name="T19" fmla="*/ 14 h 91"/>
                <a:gd name="T20" fmla="*/ 32 w 91"/>
                <a:gd name="T21" fmla="*/ 14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5" y="0"/>
                  </a:cubicBezTo>
                  <a:cubicBezTo>
                    <a:pt x="38" y="0"/>
                    <a:pt x="32" y="6"/>
                    <a:pt x="32" y="14"/>
                  </a:cubicBezTo>
                  <a:cubicBezTo>
                    <a:pt x="32" y="14"/>
                    <a:pt x="32" y="14"/>
                    <a:pt x="32" y="14"/>
                  </a:cubicBezTo>
                  <a:cubicBezTo>
                    <a:pt x="32" y="19"/>
                    <a:pt x="35" y="24"/>
                    <a:pt x="40" y="26"/>
                  </a:cubicBezTo>
                  <a:cubicBezTo>
                    <a:pt x="40" y="40"/>
                    <a:pt x="40" y="40"/>
                    <a:pt x="40" y="40"/>
                  </a:cubicBezTo>
                  <a:cubicBezTo>
                    <a:pt x="26" y="40"/>
                    <a:pt x="26" y="40"/>
                    <a:pt x="26" y="40"/>
                  </a:cubicBezTo>
                  <a:cubicBezTo>
                    <a:pt x="24" y="36"/>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6" name="Freeform 280"/>
            <p:cNvSpPr>
              <a:spLocks/>
            </p:cNvSpPr>
            <p:nvPr/>
          </p:nvSpPr>
          <p:spPr bwMode="auto">
            <a:xfrm>
              <a:off x="3278188" y="4732338"/>
              <a:ext cx="74613" cy="73025"/>
            </a:xfrm>
            <a:custGeom>
              <a:avLst/>
              <a:gdLst>
                <a:gd name="T0" fmla="*/ 91 w 91"/>
                <a:gd name="T1" fmla="*/ 46 h 91"/>
                <a:gd name="T2" fmla="*/ 77 w 91"/>
                <a:gd name="T3" fmla="*/ 32 h 91"/>
                <a:gd name="T4" fmla="*/ 77 w 91"/>
                <a:gd name="T5" fmla="*/ 32 h 91"/>
                <a:gd name="T6" fmla="*/ 65 w 91"/>
                <a:gd name="T7" fmla="*/ 40 h 91"/>
                <a:gd name="T8" fmla="*/ 51 w 91"/>
                <a:gd name="T9" fmla="*/ 40 h 91"/>
                <a:gd name="T10" fmla="*/ 51 w 91"/>
                <a:gd name="T11" fmla="*/ 26 h 91"/>
                <a:gd name="T12" fmla="*/ 59 w 91"/>
                <a:gd name="T13" fmla="*/ 14 h 91"/>
                <a:gd name="T14" fmla="*/ 59 w 91"/>
                <a:gd name="T15" fmla="*/ 14 h 91"/>
                <a:gd name="T16" fmla="*/ 45 w 91"/>
                <a:gd name="T17" fmla="*/ 0 h 91"/>
                <a:gd name="T18" fmla="*/ 32 w 91"/>
                <a:gd name="T19" fmla="*/ 14 h 91"/>
                <a:gd name="T20" fmla="*/ 32 w 91"/>
                <a:gd name="T21" fmla="*/ 14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5" y="0"/>
                  </a:cubicBezTo>
                  <a:cubicBezTo>
                    <a:pt x="38" y="0"/>
                    <a:pt x="32" y="6"/>
                    <a:pt x="32" y="14"/>
                  </a:cubicBezTo>
                  <a:cubicBezTo>
                    <a:pt x="32" y="14"/>
                    <a:pt x="32" y="14"/>
                    <a:pt x="32" y="14"/>
                  </a:cubicBezTo>
                  <a:cubicBezTo>
                    <a:pt x="32" y="19"/>
                    <a:pt x="35" y="24"/>
                    <a:pt x="40" y="26"/>
                  </a:cubicBezTo>
                  <a:cubicBezTo>
                    <a:pt x="40" y="40"/>
                    <a:pt x="40" y="40"/>
                    <a:pt x="40" y="40"/>
                  </a:cubicBezTo>
                  <a:cubicBezTo>
                    <a:pt x="26" y="40"/>
                    <a:pt x="26" y="40"/>
                    <a:pt x="26" y="40"/>
                  </a:cubicBezTo>
                  <a:cubicBezTo>
                    <a:pt x="24" y="36"/>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7" name="Freeform 281"/>
            <p:cNvSpPr>
              <a:spLocks/>
            </p:cNvSpPr>
            <p:nvPr/>
          </p:nvSpPr>
          <p:spPr bwMode="auto">
            <a:xfrm>
              <a:off x="3422650" y="4732338"/>
              <a:ext cx="74613" cy="73025"/>
            </a:xfrm>
            <a:custGeom>
              <a:avLst/>
              <a:gdLst>
                <a:gd name="T0" fmla="*/ 91 w 91"/>
                <a:gd name="T1" fmla="*/ 46 h 91"/>
                <a:gd name="T2" fmla="*/ 77 w 91"/>
                <a:gd name="T3" fmla="*/ 32 h 91"/>
                <a:gd name="T4" fmla="*/ 77 w 91"/>
                <a:gd name="T5" fmla="*/ 32 h 91"/>
                <a:gd name="T6" fmla="*/ 65 w 91"/>
                <a:gd name="T7" fmla="*/ 40 h 91"/>
                <a:gd name="T8" fmla="*/ 51 w 91"/>
                <a:gd name="T9" fmla="*/ 40 h 91"/>
                <a:gd name="T10" fmla="*/ 51 w 91"/>
                <a:gd name="T11" fmla="*/ 26 h 91"/>
                <a:gd name="T12" fmla="*/ 59 w 91"/>
                <a:gd name="T13" fmla="*/ 14 h 91"/>
                <a:gd name="T14" fmla="*/ 59 w 91"/>
                <a:gd name="T15" fmla="*/ 14 h 91"/>
                <a:gd name="T16" fmla="*/ 45 w 91"/>
                <a:gd name="T17" fmla="*/ 0 h 91"/>
                <a:gd name="T18" fmla="*/ 32 w 91"/>
                <a:gd name="T19" fmla="*/ 14 h 91"/>
                <a:gd name="T20" fmla="*/ 32 w 91"/>
                <a:gd name="T21" fmla="*/ 14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6"/>
                    <a:pt x="65" y="40"/>
                  </a:cubicBezTo>
                  <a:cubicBezTo>
                    <a:pt x="51" y="40"/>
                    <a:pt x="51" y="40"/>
                    <a:pt x="51" y="40"/>
                  </a:cubicBezTo>
                  <a:cubicBezTo>
                    <a:pt x="51" y="26"/>
                    <a:pt x="51" y="26"/>
                    <a:pt x="51" y="26"/>
                  </a:cubicBezTo>
                  <a:cubicBezTo>
                    <a:pt x="55" y="24"/>
                    <a:pt x="59" y="19"/>
                    <a:pt x="59" y="14"/>
                  </a:cubicBezTo>
                  <a:cubicBezTo>
                    <a:pt x="59" y="14"/>
                    <a:pt x="59" y="14"/>
                    <a:pt x="59" y="14"/>
                  </a:cubicBezTo>
                  <a:cubicBezTo>
                    <a:pt x="59" y="6"/>
                    <a:pt x="53" y="0"/>
                    <a:pt x="45" y="0"/>
                  </a:cubicBezTo>
                  <a:cubicBezTo>
                    <a:pt x="38" y="0"/>
                    <a:pt x="32" y="6"/>
                    <a:pt x="32" y="14"/>
                  </a:cubicBezTo>
                  <a:cubicBezTo>
                    <a:pt x="32" y="14"/>
                    <a:pt x="32" y="14"/>
                    <a:pt x="32" y="14"/>
                  </a:cubicBezTo>
                  <a:cubicBezTo>
                    <a:pt x="32" y="19"/>
                    <a:pt x="35" y="24"/>
                    <a:pt x="40" y="26"/>
                  </a:cubicBezTo>
                  <a:cubicBezTo>
                    <a:pt x="40" y="40"/>
                    <a:pt x="40" y="40"/>
                    <a:pt x="40" y="40"/>
                  </a:cubicBezTo>
                  <a:cubicBezTo>
                    <a:pt x="26" y="40"/>
                    <a:pt x="26" y="40"/>
                    <a:pt x="26" y="40"/>
                  </a:cubicBezTo>
                  <a:cubicBezTo>
                    <a:pt x="24" y="36"/>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5" y="67"/>
                    <a:pt x="51" y="65"/>
                  </a:cubicBezTo>
                  <a:cubicBezTo>
                    <a:pt x="51" y="51"/>
                    <a:pt x="51" y="51"/>
                    <a:pt x="51"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8" name="Freeform 282"/>
            <p:cNvSpPr>
              <a:spLocks/>
            </p:cNvSpPr>
            <p:nvPr/>
          </p:nvSpPr>
          <p:spPr bwMode="auto">
            <a:xfrm>
              <a:off x="3567113" y="4732338"/>
              <a:ext cx="74613" cy="73025"/>
            </a:xfrm>
            <a:custGeom>
              <a:avLst/>
              <a:gdLst>
                <a:gd name="T0" fmla="*/ 91 w 91"/>
                <a:gd name="T1" fmla="*/ 46 h 91"/>
                <a:gd name="T2" fmla="*/ 77 w 91"/>
                <a:gd name="T3" fmla="*/ 32 h 91"/>
                <a:gd name="T4" fmla="*/ 77 w 91"/>
                <a:gd name="T5" fmla="*/ 32 h 91"/>
                <a:gd name="T6" fmla="*/ 65 w 91"/>
                <a:gd name="T7" fmla="*/ 40 h 91"/>
                <a:gd name="T8" fmla="*/ 50 w 91"/>
                <a:gd name="T9" fmla="*/ 40 h 91"/>
                <a:gd name="T10" fmla="*/ 50 w 91"/>
                <a:gd name="T11" fmla="*/ 26 h 91"/>
                <a:gd name="T12" fmla="*/ 59 w 91"/>
                <a:gd name="T13" fmla="*/ 14 h 91"/>
                <a:gd name="T14" fmla="*/ 59 w 91"/>
                <a:gd name="T15" fmla="*/ 14 h 91"/>
                <a:gd name="T16" fmla="*/ 45 w 91"/>
                <a:gd name="T17" fmla="*/ 0 h 91"/>
                <a:gd name="T18" fmla="*/ 32 w 91"/>
                <a:gd name="T19" fmla="*/ 14 h 91"/>
                <a:gd name="T20" fmla="*/ 32 w 91"/>
                <a:gd name="T21" fmla="*/ 14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0 w 91"/>
                <a:gd name="T55" fmla="*/ 65 h 91"/>
                <a:gd name="T56" fmla="*/ 50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6"/>
                    <a:pt x="65" y="40"/>
                  </a:cubicBezTo>
                  <a:cubicBezTo>
                    <a:pt x="50" y="40"/>
                    <a:pt x="50" y="40"/>
                    <a:pt x="50" y="40"/>
                  </a:cubicBezTo>
                  <a:cubicBezTo>
                    <a:pt x="50" y="26"/>
                    <a:pt x="50" y="26"/>
                    <a:pt x="50" y="26"/>
                  </a:cubicBezTo>
                  <a:cubicBezTo>
                    <a:pt x="55" y="24"/>
                    <a:pt x="59" y="19"/>
                    <a:pt x="59" y="14"/>
                  </a:cubicBezTo>
                  <a:cubicBezTo>
                    <a:pt x="59" y="14"/>
                    <a:pt x="59" y="14"/>
                    <a:pt x="59" y="14"/>
                  </a:cubicBezTo>
                  <a:cubicBezTo>
                    <a:pt x="59" y="6"/>
                    <a:pt x="53" y="0"/>
                    <a:pt x="45" y="0"/>
                  </a:cubicBezTo>
                  <a:cubicBezTo>
                    <a:pt x="38" y="0"/>
                    <a:pt x="32" y="6"/>
                    <a:pt x="32" y="14"/>
                  </a:cubicBezTo>
                  <a:cubicBezTo>
                    <a:pt x="32" y="14"/>
                    <a:pt x="32" y="14"/>
                    <a:pt x="32" y="14"/>
                  </a:cubicBezTo>
                  <a:cubicBezTo>
                    <a:pt x="32" y="19"/>
                    <a:pt x="35" y="24"/>
                    <a:pt x="40" y="26"/>
                  </a:cubicBezTo>
                  <a:cubicBezTo>
                    <a:pt x="40" y="40"/>
                    <a:pt x="40" y="40"/>
                    <a:pt x="40" y="40"/>
                  </a:cubicBezTo>
                  <a:cubicBezTo>
                    <a:pt x="26" y="40"/>
                    <a:pt x="26" y="40"/>
                    <a:pt x="26" y="40"/>
                  </a:cubicBezTo>
                  <a:cubicBezTo>
                    <a:pt x="24" y="36"/>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5" y="67"/>
                    <a:pt x="50" y="65"/>
                  </a:cubicBezTo>
                  <a:cubicBezTo>
                    <a:pt x="50" y="51"/>
                    <a:pt x="50" y="51"/>
                    <a:pt x="50"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9" name="Freeform 283"/>
            <p:cNvSpPr>
              <a:spLocks/>
            </p:cNvSpPr>
            <p:nvPr/>
          </p:nvSpPr>
          <p:spPr bwMode="auto">
            <a:xfrm>
              <a:off x="3711575" y="4732338"/>
              <a:ext cx="74613" cy="73025"/>
            </a:xfrm>
            <a:custGeom>
              <a:avLst/>
              <a:gdLst>
                <a:gd name="T0" fmla="*/ 91 w 91"/>
                <a:gd name="T1" fmla="*/ 46 h 91"/>
                <a:gd name="T2" fmla="*/ 77 w 91"/>
                <a:gd name="T3" fmla="*/ 32 h 91"/>
                <a:gd name="T4" fmla="*/ 77 w 91"/>
                <a:gd name="T5" fmla="*/ 32 h 91"/>
                <a:gd name="T6" fmla="*/ 65 w 91"/>
                <a:gd name="T7" fmla="*/ 40 h 91"/>
                <a:gd name="T8" fmla="*/ 50 w 91"/>
                <a:gd name="T9" fmla="*/ 40 h 91"/>
                <a:gd name="T10" fmla="*/ 50 w 91"/>
                <a:gd name="T11" fmla="*/ 26 h 91"/>
                <a:gd name="T12" fmla="*/ 59 w 91"/>
                <a:gd name="T13" fmla="*/ 14 h 91"/>
                <a:gd name="T14" fmla="*/ 59 w 91"/>
                <a:gd name="T15" fmla="*/ 14 h 91"/>
                <a:gd name="T16" fmla="*/ 45 w 91"/>
                <a:gd name="T17" fmla="*/ 0 h 91"/>
                <a:gd name="T18" fmla="*/ 32 w 91"/>
                <a:gd name="T19" fmla="*/ 14 h 91"/>
                <a:gd name="T20" fmla="*/ 32 w 91"/>
                <a:gd name="T21" fmla="*/ 14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0 w 91"/>
                <a:gd name="T55" fmla="*/ 65 h 91"/>
                <a:gd name="T56" fmla="*/ 50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6"/>
                    <a:pt x="65" y="40"/>
                  </a:cubicBezTo>
                  <a:cubicBezTo>
                    <a:pt x="50" y="40"/>
                    <a:pt x="50" y="40"/>
                    <a:pt x="50" y="40"/>
                  </a:cubicBezTo>
                  <a:cubicBezTo>
                    <a:pt x="50" y="26"/>
                    <a:pt x="50" y="26"/>
                    <a:pt x="50" y="26"/>
                  </a:cubicBezTo>
                  <a:cubicBezTo>
                    <a:pt x="55" y="24"/>
                    <a:pt x="59" y="19"/>
                    <a:pt x="59" y="14"/>
                  </a:cubicBezTo>
                  <a:cubicBezTo>
                    <a:pt x="59" y="14"/>
                    <a:pt x="59" y="14"/>
                    <a:pt x="59" y="14"/>
                  </a:cubicBezTo>
                  <a:cubicBezTo>
                    <a:pt x="59" y="6"/>
                    <a:pt x="53" y="0"/>
                    <a:pt x="45" y="0"/>
                  </a:cubicBezTo>
                  <a:cubicBezTo>
                    <a:pt x="38" y="0"/>
                    <a:pt x="32" y="6"/>
                    <a:pt x="32" y="14"/>
                  </a:cubicBezTo>
                  <a:cubicBezTo>
                    <a:pt x="32" y="14"/>
                    <a:pt x="32" y="14"/>
                    <a:pt x="32" y="14"/>
                  </a:cubicBezTo>
                  <a:cubicBezTo>
                    <a:pt x="32" y="19"/>
                    <a:pt x="35" y="24"/>
                    <a:pt x="40" y="26"/>
                  </a:cubicBezTo>
                  <a:cubicBezTo>
                    <a:pt x="40" y="40"/>
                    <a:pt x="40" y="40"/>
                    <a:pt x="40" y="40"/>
                  </a:cubicBezTo>
                  <a:cubicBezTo>
                    <a:pt x="26" y="40"/>
                    <a:pt x="26" y="40"/>
                    <a:pt x="26" y="40"/>
                  </a:cubicBezTo>
                  <a:cubicBezTo>
                    <a:pt x="24" y="36"/>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5" y="67"/>
                    <a:pt x="50" y="65"/>
                  </a:cubicBezTo>
                  <a:cubicBezTo>
                    <a:pt x="50" y="51"/>
                    <a:pt x="50" y="51"/>
                    <a:pt x="50"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0" name="Freeform 284"/>
            <p:cNvSpPr>
              <a:spLocks/>
            </p:cNvSpPr>
            <p:nvPr/>
          </p:nvSpPr>
          <p:spPr bwMode="auto">
            <a:xfrm>
              <a:off x="3856038" y="4732338"/>
              <a:ext cx="74613" cy="73025"/>
            </a:xfrm>
            <a:custGeom>
              <a:avLst/>
              <a:gdLst>
                <a:gd name="T0" fmla="*/ 92 w 92"/>
                <a:gd name="T1" fmla="*/ 46 h 91"/>
                <a:gd name="T2" fmla="*/ 78 w 92"/>
                <a:gd name="T3" fmla="*/ 32 h 91"/>
                <a:gd name="T4" fmla="*/ 78 w 92"/>
                <a:gd name="T5" fmla="*/ 32 h 91"/>
                <a:gd name="T6" fmla="*/ 66 w 92"/>
                <a:gd name="T7" fmla="*/ 40 h 91"/>
                <a:gd name="T8" fmla="*/ 51 w 92"/>
                <a:gd name="T9" fmla="*/ 40 h 91"/>
                <a:gd name="T10" fmla="*/ 51 w 92"/>
                <a:gd name="T11" fmla="*/ 26 h 91"/>
                <a:gd name="T12" fmla="*/ 60 w 92"/>
                <a:gd name="T13" fmla="*/ 14 h 91"/>
                <a:gd name="T14" fmla="*/ 60 w 92"/>
                <a:gd name="T15" fmla="*/ 14 h 91"/>
                <a:gd name="T16" fmla="*/ 46 w 92"/>
                <a:gd name="T17" fmla="*/ 0 h 91"/>
                <a:gd name="T18" fmla="*/ 32 w 92"/>
                <a:gd name="T19" fmla="*/ 14 h 91"/>
                <a:gd name="T20" fmla="*/ 32 w 92"/>
                <a:gd name="T21" fmla="*/ 14 h 91"/>
                <a:gd name="T22" fmla="*/ 41 w 92"/>
                <a:gd name="T23" fmla="*/ 26 h 91"/>
                <a:gd name="T24" fmla="*/ 41 w 92"/>
                <a:gd name="T25" fmla="*/ 40 h 91"/>
                <a:gd name="T26" fmla="*/ 27 w 92"/>
                <a:gd name="T27" fmla="*/ 40 h 91"/>
                <a:gd name="T28" fmla="*/ 14 w 92"/>
                <a:gd name="T29" fmla="*/ 32 h 91"/>
                <a:gd name="T30" fmla="*/ 14 w 92"/>
                <a:gd name="T31" fmla="*/ 32 h 91"/>
                <a:gd name="T32" fmla="*/ 0 w 92"/>
                <a:gd name="T33" fmla="*/ 46 h 91"/>
                <a:gd name="T34" fmla="*/ 14 w 92"/>
                <a:gd name="T35" fmla="*/ 59 h 91"/>
                <a:gd name="T36" fmla="*/ 14 w 92"/>
                <a:gd name="T37" fmla="*/ 59 h 91"/>
                <a:gd name="T38" fmla="*/ 27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60 w 92"/>
                <a:gd name="T51" fmla="*/ 78 h 91"/>
                <a:gd name="T52" fmla="*/ 60 w 92"/>
                <a:gd name="T53" fmla="*/ 78 h 91"/>
                <a:gd name="T54" fmla="*/ 51 w 92"/>
                <a:gd name="T55" fmla="*/ 65 h 91"/>
                <a:gd name="T56" fmla="*/ 51 w 92"/>
                <a:gd name="T57" fmla="*/ 51 h 91"/>
                <a:gd name="T58" fmla="*/ 66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6" y="32"/>
                    <a:pt x="78" y="32"/>
                  </a:cubicBezTo>
                  <a:cubicBezTo>
                    <a:pt x="78" y="32"/>
                    <a:pt x="78" y="32"/>
                    <a:pt x="78" y="32"/>
                  </a:cubicBezTo>
                  <a:cubicBezTo>
                    <a:pt x="72" y="32"/>
                    <a:pt x="68" y="36"/>
                    <a:pt x="66" y="40"/>
                  </a:cubicBezTo>
                  <a:cubicBezTo>
                    <a:pt x="51" y="40"/>
                    <a:pt x="51" y="40"/>
                    <a:pt x="51" y="40"/>
                  </a:cubicBezTo>
                  <a:cubicBezTo>
                    <a:pt x="51" y="26"/>
                    <a:pt x="51" y="26"/>
                    <a:pt x="51" y="26"/>
                  </a:cubicBezTo>
                  <a:cubicBezTo>
                    <a:pt x="56" y="24"/>
                    <a:pt x="60" y="19"/>
                    <a:pt x="60" y="14"/>
                  </a:cubicBezTo>
                  <a:cubicBezTo>
                    <a:pt x="60" y="14"/>
                    <a:pt x="60" y="14"/>
                    <a:pt x="60" y="14"/>
                  </a:cubicBezTo>
                  <a:cubicBezTo>
                    <a:pt x="60" y="6"/>
                    <a:pt x="54" y="0"/>
                    <a:pt x="46" y="0"/>
                  </a:cubicBezTo>
                  <a:cubicBezTo>
                    <a:pt x="39" y="0"/>
                    <a:pt x="32" y="6"/>
                    <a:pt x="32" y="14"/>
                  </a:cubicBezTo>
                  <a:cubicBezTo>
                    <a:pt x="32" y="14"/>
                    <a:pt x="32" y="14"/>
                    <a:pt x="32" y="14"/>
                  </a:cubicBezTo>
                  <a:cubicBezTo>
                    <a:pt x="32" y="19"/>
                    <a:pt x="36" y="24"/>
                    <a:pt x="41" y="26"/>
                  </a:cubicBezTo>
                  <a:cubicBezTo>
                    <a:pt x="41" y="40"/>
                    <a:pt x="41" y="40"/>
                    <a:pt x="41" y="40"/>
                  </a:cubicBezTo>
                  <a:cubicBezTo>
                    <a:pt x="27" y="40"/>
                    <a:pt x="27" y="40"/>
                    <a:pt x="27" y="40"/>
                  </a:cubicBezTo>
                  <a:cubicBezTo>
                    <a:pt x="25" y="36"/>
                    <a:pt x="20" y="32"/>
                    <a:pt x="14" y="32"/>
                  </a:cubicBezTo>
                  <a:cubicBezTo>
                    <a:pt x="14" y="32"/>
                    <a:pt x="14" y="32"/>
                    <a:pt x="14" y="32"/>
                  </a:cubicBezTo>
                  <a:cubicBezTo>
                    <a:pt x="7" y="32"/>
                    <a:pt x="0" y="38"/>
                    <a:pt x="0" y="46"/>
                  </a:cubicBezTo>
                  <a:cubicBezTo>
                    <a:pt x="0" y="53"/>
                    <a:pt x="7" y="59"/>
                    <a:pt x="14" y="59"/>
                  </a:cubicBezTo>
                  <a:cubicBezTo>
                    <a:pt x="14" y="59"/>
                    <a:pt x="14" y="59"/>
                    <a:pt x="14" y="59"/>
                  </a:cubicBezTo>
                  <a:cubicBezTo>
                    <a:pt x="20" y="59"/>
                    <a:pt x="25" y="56"/>
                    <a:pt x="27"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9" y="91"/>
                    <a:pt x="46" y="91"/>
                  </a:cubicBezTo>
                  <a:cubicBezTo>
                    <a:pt x="54" y="91"/>
                    <a:pt x="60" y="85"/>
                    <a:pt x="60" y="78"/>
                  </a:cubicBezTo>
                  <a:cubicBezTo>
                    <a:pt x="60" y="78"/>
                    <a:pt x="60" y="78"/>
                    <a:pt x="60" y="78"/>
                  </a:cubicBezTo>
                  <a:cubicBezTo>
                    <a:pt x="60" y="72"/>
                    <a:pt x="56" y="67"/>
                    <a:pt x="51" y="65"/>
                  </a:cubicBezTo>
                  <a:cubicBezTo>
                    <a:pt x="51" y="51"/>
                    <a:pt x="51" y="51"/>
                    <a:pt x="51" y="51"/>
                  </a:cubicBezTo>
                  <a:cubicBezTo>
                    <a:pt x="66" y="51"/>
                    <a:pt x="66" y="51"/>
                    <a:pt x="66" y="51"/>
                  </a:cubicBezTo>
                  <a:cubicBezTo>
                    <a:pt x="68" y="56"/>
                    <a:pt x="72" y="59"/>
                    <a:pt x="78" y="59"/>
                  </a:cubicBezTo>
                  <a:cubicBezTo>
                    <a:pt x="78" y="59"/>
                    <a:pt x="78" y="59"/>
                    <a:pt x="78" y="59"/>
                  </a:cubicBezTo>
                  <a:cubicBezTo>
                    <a:pt x="86"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1" name="Freeform 285"/>
            <p:cNvSpPr>
              <a:spLocks/>
            </p:cNvSpPr>
            <p:nvPr/>
          </p:nvSpPr>
          <p:spPr bwMode="auto">
            <a:xfrm>
              <a:off x="4000500" y="4732338"/>
              <a:ext cx="74613" cy="73025"/>
            </a:xfrm>
            <a:custGeom>
              <a:avLst/>
              <a:gdLst>
                <a:gd name="T0" fmla="*/ 92 w 92"/>
                <a:gd name="T1" fmla="*/ 46 h 91"/>
                <a:gd name="T2" fmla="*/ 78 w 92"/>
                <a:gd name="T3" fmla="*/ 32 h 91"/>
                <a:gd name="T4" fmla="*/ 78 w 92"/>
                <a:gd name="T5" fmla="*/ 32 h 91"/>
                <a:gd name="T6" fmla="*/ 65 w 92"/>
                <a:gd name="T7" fmla="*/ 40 h 91"/>
                <a:gd name="T8" fmla="*/ 51 w 92"/>
                <a:gd name="T9" fmla="*/ 40 h 91"/>
                <a:gd name="T10" fmla="*/ 51 w 92"/>
                <a:gd name="T11" fmla="*/ 26 h 91"/>
                <a:gd name="T12" fmla="*/ 60 w 92"/>
                <a:gd name="T13" fmla="*/ 14 h 91"/>
                <a:gd name="T14" fmla="*/ 60 w 92"/>
                <a:gd name="T15" fmla="*/ 14 h 91"/>
                <a:gd name="T16" fmla="*/ 46 w 92"/>
                <a:gd name="T17" fmla="*/ 0 h 91"/>
                <a:gd name="T18" fmla="*/ 32 w 92"/>
                <a:gd name="T19" fmla="*/ 14 h 91"/>
                <a:gd name="T20" fmla="*/ 32 w 92"/>
                <a:gd name="T21" fmla="*/ 14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60 w 92"/>
                <a:gd name="T51" fmla="*/ 78 h 91"/>
                <a:gd name="T52" fmla="*/ 60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8" y="36"/>
                    <a:pt x="65" y="40"/>
                  </a:cubicBezTo>
                  <a:cubicBezTo>
                    <a:pt x="51" y="40"/>
                    <a:pt x="51" y="40"/>
                    <a:pt x="51" y="40"/>
                  </a:cubicBezTo>
                  <a:cubicBezTo>
                    <a:pt x="51" y="26"/>
                    <a:pt x="51" y="26"/>
                    <a:pt x="51" y="26"/>
                  </a:cubicBezTo>
                  <a:cubicBezTo>
                    <a:pt x="56" y="24"/>
                    <a:pt x="60" y="19"/>
                    <a:pt x="60" y="14"/>
                  </a:cubicBezTo>
                  <a:cubicBezTo>
                    <a:pt x="60" y="14"/>
                    <a:pt x="60" y="14"/>
                    <a:pt x="60" y="14"/>
                  </a:cubicBezTo>
                  <a:cubicBezTo>
                    <a:pt x="60" y="6"/>
                    <a:pt x="53" y="0"/>
                    <a:pt x="46" y="0"/>
                  </a:cubicBezTo>
                  <a:cubicBezTo>
                    <a:pt x="38" y="0"/>
                    <a:pt x="32" y="6"/>
                    <a:pt x="32" y="14"/>
                  </a:cubicBezTo>
                  <a:cubicBezTo>
                    <a:pt x="32" y="14"/>
                    <a:pt x="32" y="14"/>
                    <a:pt x="32" y="14"/>
                  </a:cubicBezTo>
                  <a:cubicBezTo>
                    <a:pt x="32" y="19"/>
                    <a:pt x="36" y="24"/>
                    <a:pt x="41" y="26"/>
                  </a:cubicBezTo>
                  <a:cubicBezTo>
                    <a:pt x="41" y="40"/>
                    <a:pt x="41" y="40"/>
                    <a:pt x="41" y="40"/>
                  </a:cubicBezTo>
                  <a:cubicBezTo>
                    <a:pt x="26" y="40"/>
                    <a:pt x="26" y="40"/>
                    <a:pt x="26" y="40"/>
                  </a:cubicBezTo>
                  <a:cubicBezTo>
                    <a:pt x="24" y="36"/>
                    <a:pt x="20"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20"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60" y="85"/>
                    <a:pt x="60" y="78"/>
                  </a:cubicBezTo>
                  <a:cubicBezTo>
                    <a:pt x="60" y="78"/>
                    <a:pt x="60" y="78"/>
                    <a:pt x="60" y="78"/>
                  </a:cubicBezTo>
                  <a:cubicBezTo>
                    <a:pt x="60" y="72"/>
                    <a:pt x="56" y="67"/>
                    <a:pt x="51" y="65"/>
                  </a:cubicBezTo>
                  <a:cubicBezTo>
                    <a:pt x="51" y="51"/>
                    <a:pt x="51" y="51"/>
                    <a:pt x="51" y="51"/>
                  </a:cubicBezTo>
                  <a:cubicBezTo>
                    <a:pt x="65" y="51"/>
                    <a:pt x="65" y="51"/>
                    <a:pt x="65" y="51"/>
                  </a:cubicBezTo>
                  <a:cubicBezTo>
                    <a:pt x="68"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2" name="Freeform 286"/>
            <p:cNvSpPr>
              <a:spLocks/>
            </p:cNvSpPr>
            <p:nvPr/>
          </p:nvSpPr>
          <p:spPr bwMode="auto">
            <a:xfrm>
              <a:off x="4144963" y="4732338"/>
              <a:ext cx="74613" cy="73025"/>
            </a:xfrm>
            <a:custGeom>
              <a:avLst/>
              <a:gdLst>
                <a:gd name="T0" fmla="*/ 92 w 92"/>
                <a:gd name="T1" fmla="*/ 46 h 91"/>
                <a:gd name="T2" fmla="*/ 78 w 92"/>
                <a:gd name="T3" fmla="*/ 32 h 91"/>
                <a:gd name="T4" fmla="*/ 78 w 92"/>
                <a:gd name="T5" fmla="*/ 32 h 91"/>
                <a:gd name="T6" fmla="*/ 65 w 92"/>
                <a:gd name="T7" fmla="*/ 40 h 91"/>
                <a:gd name="T8" fmla="*/ 51 w 92"/>
                <a:gd name="T9" fmla="*/ 40 h 91"/>
                <a:gd name="T10" fmla="*/ 51 w 92"/>
                <a:gd name="T11" fmla="*/ 26 h 91"/>
                <a:gd name="T12" fmla="*/ 59 w 92"/>
                <a:gd name="T13" fmla="*/ 14 h 91"/>
                <a:gd name="T14" fmla="*/ 59 w 92"/>
                <a:gd name="T15" fmla="*/ 14 h 91"/>
                <a:gd name="T16" fmla="*/ 46 w 92"/>
                <a:gd name="T17" fmla="*/ 0 h 91"/>
                <a:gd name="T18" fmla="*/ 32 w 92"/>
                <a:gd name="T19" fmla="*/ 14 h 91"/>
                <a:gd name="T20" fmla="*/ 32 w 92"/>
                <a:gd name="T21" fmla="*/ 14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59 w 92"/>
                <a:gd name="T51" fmla="*/ 78 h 91"/>
                <a:gd name="T52" fmla="*/ 59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0"/>
                    <a:pt x="41" y="40"/>
                    <a:pt x="41" y="40"/>
                  </a:cubicBezTo>
                  <a:cubicBezTo>
                    <a:pt x="26" y="40"/>
                    <a:pt x="26" y="40"/>
                    <a:pt x="26" y="40"/>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3" name="Freeform 287"/>
            <p:cNvSpPr>
              <a:spLocks/>
            </p:cNvSpPr>
            <p:nvPr/>
          </p:nvSpPr>
          <p:spPr bwMode="auto">
            <a:xfrm>
              <a:off x="4289425" y="4732338"/>
              <a:ext cx="73025"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0"/>
                    <a:pt x="41" y="40"/>
                    <a:pt x="41" y="40"/>
                  </a:cubicBezTo>
                  <a:cubicBezTo>
                    <a:pt x="26" y="40"/>
                    <a:pt x="26" y="40"/>
                    <a:pt x="26" y="40"/>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4" name="Freeform 288"/>
            <p:cNvSpPr>
              <a:spLocks/>
            </p:cNvSpPr>
            <p:nvPr/>
          </p:nvSpPr>
          <p:spPr bwMode="auto">
            <a:xfrm>
              <a:off x="4433888" y="4732338"/>
              <a:ext cx="73025"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0"/>
                    <a:pt x="41" y="40"/>
                    <a:pt x="41" y="40"/>
                  </a:cubicBezTo>
                  <a:cubicBezTo>
                    <a:pt x="26" y="40"/>
                    <a:pt x="26" y="40"/>
                    <a:pt x="26" y="40"/>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5" name="Freeform 289"/>
            <p:cNvSpPr>
              <a:spLocks/>
            </p:cNvSpPr>
            <p:nvPr/>
          </p:nvSpPr>
          <p:spPr bwMode="auto">
            <a:xfrm>
              <a:off x="4578350" y="4732338"/>
              <a:ext cx="73025"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0 w 91"/>
                <a:gd name="T23" fmla="*/ 26 h 91"/>
                <a:gd name="T24" fmla="*/ 40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0" y="26"/>
                  </a:cubicBezTo>
                  <a:cubicBezTo>
                    <a:pt x="40" y="40"/>
                    <a:pt x="40" y="40"/>
                    <a:pt x="40" y="40"/>
                  </a:cubicBezTo>
                  <a:cubicBezTo>
                    <a:pt x="26" y="40"/>
                    <a:pt x="26" y="40"/>
                    <a:pt x="26" y="40"/>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6" name="Freeform 290"/>
            <p:cNvSpPr>
              <a:spLocks/>
            </p:cNvSpPr>
            <p:nvPr/>
          </p:nvSpPr>
          <p:spPr bwMode="auto">
            <a:xfrm>
              <a:off x="2266950" y="4876800"/>
              <a:ext cx="74613" cy="73025"/>
            </a:xfrm>
            <a:custGeom>
              <a:avLst/>
              <a:gdLst>
                <a:gd name="T0" fmla="*/ 92 w 92"/>
                <a:gd name="T1" fmla="*/ 46 h 91"/>
                <a:gd name="T2" fmla="*/ 78 w 92"/>
                <a:gd name="T3" fmla="*/ 32 h 91"/>
                <a:gd name="T4" fmla="*/ 78 w 92"/>
                <a:gd name="T5" fmla="*/ 32 h 91"/>
                <a:gd name="T6" fmla="*/ 65 w 92"/>
                <a:gd name="T7" fmla="*/ 40 h 91"/>
                <a:gd name="T8" fmla="*/ 51 w 92"/>
                <a:gd name="T9" fmla="*/ 40 h 91"/>
                <a:gd name="T10" fmla="*/ 51 w 92"/>
                <a:gd name="T11" fmla="*/ 26 h 91"/>
                <a:gd name="T12" fmla="*/ 60 w 92"/>
                <a:gd name="T13" fmla="*/ 13 h 91"/>
                <a:gd name="T14" fmla="*/ 60 w 92"/>
                <a:gd name="T15" fmla="*/ 13 h 91"/>
                <a:gd name="T16" fmla="*/ 46 w 92"/>
                <a:gd name="T17" fmla="*/ 0 h 91"/>
                <a:gd name="T18" fmla="*/ 32 w 92"/>
                <a:gd name="T19" fmla="*/ 13 h 91"/>
                <a:gd name="T20" fmla="*/ 32 w 92"/>
                <a:gd name="T21" fmla="*/ 13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60 w 92"/>
                <a:gd name="T51" fmla="*/ 78 h 91"/>
                <a:gd name="T52" fmla="*/ 60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8" y="35"/>
                    <a:pt x="65" y="40"/>
                  </a:cubicBezTo>
                  <a:cubicBezTo>
                    <a:pt x="51" y="40"/>
                    <a:pt x="51" y="40"/>
                    <a:pt x="51" y="40"/>
                  </a:cubicBezTo>
                  <a:cubicBezTo>
                    <a:pt x="51" y="26"/>
                    <a:pt x="51" y="26"/>
                    <a:pt x="51" y="26"/>
                  </a:cubicBezTo>
                  <a:cubicBezTo>
                    <a:pt x="56" y="24"/>
                    <a:pt x="60" y="19"/>
                    <a:pt x="60" y="13"/>
                  </a:cubicBezTo>
                  <a:cubicBezTo>
                    <a:pt x="60" y="13"/>
                    <a:pt x="60" y="13"/>
                    <a:pt x="60" y="13"/>
                  </a:cubicBezTo>
                  <a:cubicBezTo>
                    <a:pt x="60" y="6"/>
                    <a:pt x="53" y="0"/>
                    <a:pt x="46" y="0"/>
                  </a:cubicBezTo>
                  <a:cubicBezTo>
                    <a:pt x="39"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20"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20"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9" y="91"/>
                    <a:pt x="46" y="91"/>
                  </a:cubicBezTo>
                  <a:cubicBezTo>
                    <a:pt x="53" y="91"/>
                    <a:pt x="60" y="85"/>
                    <a:pt x="60" y="78"/>
                  </a:cubicBezTo>
                  <a:cubicBezTo>
                    <a:pt x="60" y="78"/>
                    <a:pt x="60" y="78"/>
                    <a:pt x="60" y="78"/>
                  </a:cubicBezTo>
                  <a:cubicBezTo>
                    <a:pt x="60" y="72"/>
                    <a:pt x="56" y="67"/>
                    <a:pt x="51" y="65"/>
                  </a:cubicBezTo>
                  <a:cubicBezTo>
                    <a:pt x="51" y="51"/>
                    <a:pt x="51" y="51"/>
                    <a:pt x="51" y="51"/>
                  </a:cubicBezTo>
                  <a:cubicBezTo>
                    <a:pt x="65" y="51"/>
                    <a:pt x="65" y="51"/>
                    <a:pt x="65" y="51"/>
                  </a:cubicBezTo>
                  <a:cubicBezTo>
                    <a:pt x="68"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7" name="Freeform 291"/>
            <p:cNvSpPr>
              <a:spLocks/>
            </p:cNvSpPr>
            <p:nvPr/>
          </p:nvSpPr>
          <p:spPr bwMode="auto">
            <a:xfrm>
              <a:off x="2411413" y="4876800"/>
              <a:ext cx="74613" cy="73025"/>
            </a:xfrm>
            <a:custGeom>
              <a:avLst/>
              <a:gdLst>
                <a:gd name="T0" fmla="*/ 92 w 92"/>
                <a:gd name="T1" fmla="*/ 46 h 91"/>
                <a:gd name="T2" fmla="*/ 78 w 92"/>
                <a:gd name="T3" fmla="*/ 32 h 91"/>
                <a:gd name="T4" fmla="*/ 78 w 92"/>
                <a:gd name="T5" fmla="*/ 32 h 91"/>
                <a:gd name="T6" fmla="*/ 65 w 92"/>
                <a:gd name="T7" fmla="*/ 40 h 91"/>
                <a:gd name="T8" fmla="*/ 51 w 92"/>
                <a:gd name="T9" fmla="*/ 40 h 91"/>
                <a:gd name="T10" fmla="*/ 51 w 92"/>
                <a:gd name="T11" fmla="*/ 26 h 91"/>
                <a:gd name="T12" fmla="*/ 59 w 92"/>
                <a:gd name="T13" fmla="*/ 13 h 91"/>
                <a:gd name="T14" fmla="*/ 59 w 92"/>
                <a:gd name="T15" fmla="*/ 13 h 91"/>
                <a:gd name="T16" fmla="*/ 46 w 92"/>
                <a:gd name="T17" fmla="*/ 0 h 91"/>
                <a:gd name="T18" fmla="*/ 32 w 92"/>
                <a:gd name="T19" fmla="*/ 13 h 91"/>
                <a:gd name="T20" fmla="*/ 32 w 92"/>
                <a:gd name="T21" fmla="*/ 13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59 w 92"/>
                <a:gd name="T51" fmla="*/ 78 h 91"/>
                <a:gd name="T52" fmla="*/ 59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8" name="Freeform 292"/>
            <p:cNvSpPr>
              <a:spLocks/>
            </p:cNvSpPr>
            <p:nvPr/>
          </p:nvSpPr>
          <p:spPr bwMode="auto">
            <a:xfrm>
              <a:off x="2555875" y="4876800"/>
              <a:ext cx="74613"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9" name="Freeform 293"/>
            <p:cNvSpPr>
              <a:spLocks/>
            </p:cNvSpPr>
            <p:nvPr/>
          </p:nvSpPr>
          <p:spPr bwMode="auto">
            <a:xfrm>
              <a:off x="2700338" y="4876800"/>
              <a:ext cx="74613"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0" name="Freeform 294"/>
            <p:cNvSpPr>
              <a:spLocks/>
            </p:cNvSpPr>
            <p:nvPr/>
          </p:nvSpPr>
          <p:spPr bwMode="auto">
            <a:xfrm>
              <a:off x="2844800" y="4876800"/>
              <a:ext cx="74613"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0" y="26"/>
                  </a:cubicBezTo>
                  <a:cubicBezTo>
                    <a:pt x="40" y="40"/>
                    <a:pt x="40" y="40"/>
                    <a:pt x="40" y="40"/>
                  </a:cubicBezTo>
                  <a:cubicBezTo>
                    <a:pt x="26" y="40"/>
                    <a:pt x="26" y="40"/>
                    <a:pt x="26" y="40"/>
                  </a:cubicBezTo>
                  <a:cubicBezTo>
                    <a:pt x="24" y="35"/>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1" name="Freeform 295"/>
            <p:cNvSpPr>
              <a:spLocks/>
            </p:cNvSpPr>
            <p:nvPr/>
          </p:nvSpPr>
          <p:spPr bwMode="auto">
            <a:xfrm>
              <a:off x="2989263" y="4876800"/>
              <a:ext cx="74613"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2" name="Freeform 296"/>
            <p:cNvSpPr>
              <a:spLocks/>
            </p:cNvSpPr>
            <p:nvPr/>
          </p:nvSpPr>
          <p:spPr bwMode="auto">
            <a:xfrm>
              <a:off x="3133725" y="4876800"/>
              <a:ext cx="74613"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5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5"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3" name="Freeform 297"/>
            <p:cNvSpPr>
              <a:spLocks/>
            </p:cNvSpPr>
            <p:nvPr/>
          </p:nvSpPr>
          <p:spPr bwMode="auto">
            <a:xfrm>
              <a:off x="3278188" y="4876800"/>
              <a:ext cx="74613" cy="73025"/>
            </a:xfrm>
            <a:custGeom>
              <a:avLst/>
              <a:gdLst>
                <a:gd name="T0" fmla="*/ 91 w 91"/>
                <a:gd name="T1" fmla="*/ 46 h 91"/>
                <a:gd name="T2" fmla="*/ 77 w 91"/>
                <a:gd name="T3" fmla="*/ 32 h 91"/>
                <a:gd name="T4" fmla="*/ 77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5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5"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4" name="Freeform 298"/>
            <p:cNvSpPr>
              <a:spLocks/>
            </p:cNvSpPr>
            <p:nvPr/>
          </p:nvSpPr>
          <p:spPr bwMode="auto">
            <a:xfrm>
              <a:off x="3422650" y="4876800"/>
              <a:ext cx="74613" cy="73025"/>
            </a:xfrm>
            <a:custGeom>
              <a:avLst/>
              <a:gdLst>
                <a:gd name="T0" fmla="*/ 91 w 91"/>
                <a:gd name="T1" fmla="*/ 46 h 91"/>
                <a:gd name="T2" fmla="*/ 77 w 91"/>
                <a:gd name="T3" fmla="*/ 32 h 91"/>
                <a:gd name="T4" fmla="*/ 77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5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5"/>
                    <a:pt x="65" y="40"/>
                  </a:cubicBezTo>
                  <a:cubicBezTo>
                    <a:pt x="51" y="40"/>
                    <a:pt x="51" y="40"/>
                    <a:pt x="51" y="40"/>
                  </a:cubicBezTo>
                  <a:cubicBezTo>
                    <a:pt x="51" y="26"/>
                    <a:pt x="51" y="26"/>
                    <a:pt x="51" y="26"/>
                  </a:cubicBezTo>
                  <a:cubicBezTo>
                    <a:pt x="55" y="24"/>
                    <a:pt x="59" y="19"/>
                    <a:pt x="59" y="13"/>
                  </a:cubicBezTo>
                  <a:cubicBezTo>
                    <a:pt x="59" y="13"/>
                    <a:pt x="59" y="13"/>
                    <a:pt x="59" y="13"/>
                  </a:cubicBezTo>
                  <a:cubicBezTo>
                    <a:pt x="59" y="6"/>
                    <a:pt x="53" y="0"/>
                    <a:pt x="45"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5" y="67"/>
                    <a:pt x="51" y="65"/>
                  </a:cubicBezTo>
                  <a:cubicBezTo>
                    <a:pt x="51" y="51"/>
                    <a:pt x="51" y="51"/>
                    <a:pt x="51"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5" name="Freeform 299"/>
            <p:cNvSpPr>
              <a:spLocks/>
            </p:cNvSpPr>
            <p:nvPr/>
          </p:nvSpPr>
          <p:spPr bwMode="auto">
            <a:xfrm>
              <a:off x="3567113" y="4876800"/>
              <a:ext cx="74613" cy="73025"/>
            </a:xfrm>
            <a:custGeom>
              <a:avLst/>
              <a:gdLst>
                <a:gd name="T0" fmla="*/ 91 w 91"/>
                <a:gd name="T1" fmla="*/ 46 h 91"/>
                <a:gd name="T2" fmla="*/ 77 w 91"/>
                <a:gd name="T3" fmla="*/ 32 h 91"/>
                <a:gd name="T4" fmla="*/ 77 w 91"/>
                <a:gd name="T5" fmla="*/ 32 h 91"/>
                <a:gd name="T6" fmla="*/ 65 w 91"/>
                <a:gd name="T7" fmla="*/ 40 h 91"/>
                <a:gd name="T8" fmla="*/ 50 w 91"/>
                <a:gd name="T9" fmla="*/ 40 h 91"/>
                <a:gd name="T10" fmla="*/ 50 w 91"/>
                <a:gd name="T11" fmla="*/ 26 h 91"/>
                <a:gd name="T12" fmla="*/ 59 w 91"/>
                <a:gd name="T13" fmla="*/ 13 h 91"/>
                <a:gd name="T14" fmla="*/ 59 w 91"/>
                <a:gd name="T15" fmla="*/ 13 h 91"/>
                <a:gd name="T16" fmla="*/ 45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0 w 91"/>
                <a:gd name="T55" fmla="*/ 65 h 91"/>
                <a:gd name="T56" fmla="*/ 50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5"/>
                    <a:pt x="65" y="40"/>
                  </a:cubicBezTo>
                  <a:cubicBezTo>
                    <a:pt x="50" y="40"/>
                    <a:pt x="50" y="40"/>
                    <a:pt x="50" y="40"/>
                  </a:cubicBezTo>
                  <a:cubicBezTo>
                    <a:pt x="50" y="26"/>
                    <a:pt x="50" y="26"/>
                    <a:pt x="50" y="26"/>
                  </a:cubicBezTo>
                  <a:cubicBezTo>
                    <a:pt x="55" y="24"/>
                    <a:pt x="59" y="19"/>
                    <a:pt x="59" y="13"/>
                  </a:cubicBezTo>
                  <a:cubicBezTo>
                    <a:pt x="59" y="13"/>
                    <a:pt x="59" y="13"/>
                    <a:pt x="59" y="13"/>
                  </a:cubicBezTo>
                  <a:cubicBezTo>
                    <a:pt x="59" y="6"/>
                    <a:pt x="53" y="0"/>
                    <a:pt x="45"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5" y="67"/>
                    <a:pt x="50" y="65"/>
                  </a:cubicBezTo>
                  <a:cubicBezTo>
                    <a:pt x="50" y="51"/>
                    <a:pt x="50" y="51"/>
                    <a:pt x="50"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6" name="Freeform 300"/>
            <p:cNvSpPr>
              <a:spLocks/>
            </p:cNvSpPr>
            <p:nvPr/>
          </p:nvSpPr>
          <p:spPr bwMode="auto">
            <a:xfrm>
              <a:off x="3711575" y="4876800"/>
              <a:ext cx="74613" cy="73025"/>
            </a:xfrm>
            <a:custGeom>
              <a:avLst/>
              <a:gdLst>
                <a:gd name="T0" fmla="*/ 91 w 91"/>
                <a:gd name="T1" fmla="*/ 46 h 91"/>
                <a:gd name="T2" fmla="*/ 77 w 91"/>
                <a:gd name="T3" fmla="*/ 32 h 91"/>
                <a:gd name="T4" fmla="*/ 77 w 91"/>
                <a:gd name="T5" fmla="*/ 32 h 91"/>
                <a:gd name="T6" fmla="*/ 65 w 91"/>
                <a:gd name="T7" fmla="*/ 40 h 91"/>
                <a:gd name="T8" fmla="*/ 50 w 91"/>
                <a:gd name="T9" fmla="*/ 40 h 91"/>
                <a:gd name="T10" fmla="*/ 50 w 91"/>
                <a:gd name="T11" fmla="*/ 26 h 91"/>
                <a:gd name="T12" fmla="*/ 59 w 91"/>
                <a:gd name="T13" fmla="*/ 13 h 91"/>
                <a:gd name="T14" fmla="*/ 59 w 91"/>
                <a:gd name="T15" fmla="*/ 13 h 91"/>
                <a:gd name="T16" fmla="*/ 45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0 w 91"/>
                <a:gd name="T55" fmla="*/ 65 h 91"/>
                <a:gd name="T56" fmla="*/ 50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5"/>
                    <a:pt x="65" y="40"/>
                  </a:cubicBezTo>
                  <a:cubicBezTo>
                    <a:pt x="50" y="40"/>
                    <a:pt x="50" y="40"/>
                    <a:pt x="50" y="40"/>
                  </a:cubicBezTo>
                  <a:cubicBezTo>
                    <a:pt x="50" y="26"/>
                    <a:pt x="50" y="26"/>
                    <a:pt x="50" y="26"/>
                  </a:cubicBezTo>
                  <a:cubicBezTo>
                    <a:pt x="55" y="24"/>
                    <a:pt x="59" y="19"/>
                    <a:pt x="59" y="13"/>
                  </a:cubicBezTo>
                  <a:cubicBezTo>
                    <a:pt x="59" y="13"/>
                    <a:pt x="59" y="13"/>
                    <a:pt x="59" y="13"/>
                  </a:cubicBezTo>
                  <a:cubicBezTo>
                    <a:pt x="59" y="6"/>
                    <a:pt x="53" y="0"/>
                    <a:pt x="45"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5" y="67"/>
                    <a:pt x="50" y="65"/>
                  </a:cubicBezTo>
                  <a:cubicBezTo>
                    <a:pt x="50" y="51"/>
                    <a:pt x="50" y="51"/>
                    <a:pt x="50"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7" name="Freeform 301"/>
            <p:cNvSpPr>
              <a:spLocks/>
            </p:cNvSpPr>
            <p:nvPr/>
          </p:nvSpPr>
          <p:spPr bwMode="auto">
            <a:xfrm>
              <a:off x="3856038" y="4876800"/>
              <a:ext cx="74613" cy="73025"/>
            </a:xfrm>
            <a:custGeom>
              <a:avLst/>
              <a:gdLst>
                <a:gd name="T0" fmla="*/ 92 w 92"/>
                <a:gd name="T1" fmla="*/ 46 h 91"/>
                <a:gd name="T2" fmla="*/ 78 w 92"/>
                <a:gd name="T3" fmla="*/ 32 h 91"/>
                <a:gd name="T4" fmla="*/ 78 w 92"/>
                <a:gd name="T5" fmla="*/ 32 h 91"/>
                <a:gd name="T6" fmla="*/ 66 w 92"/>
                <a:gd name="T7" fmla="*/ 40 h 91"/>
                <a:gd name="T8" fmla="*/ 51 w 92"/>
                <a:gd name="T9" fmla="*/ 40 h 91"/>
                <a:gd name="T10" fmla="*/ 51 w 92"/>
                <a:gd name="T11" fmla="*/ 26 h 91"/>
                <a:gd name="T12" fmla="*/ 60 w 92"/>
                <a:gd name="T13" fmla="*/ 13 h 91"/>
                <a:gd name="T14" fmla="*/ 60 w 92"/>
                <a:gd name="T15" fmla="*/ 13 h 91"/>
                <a:gd name="T16" fmla="*/ 46 w 92"/>
                <a:gd name="T17" fmla="*/ 0 h 91"/>
                <a:gd name="T18" fmla="*/ 32 w 92"/>
                <a:gd name="T19" fmla="*/ 13 h 91"/>
                <a:gd name="T20" fmla="*/ 32 w 92"/>
                <a:gd name="T21" fmla="*/ 13 h 91"/>
                <a:gd name="T22" fmla="*/ 41 w 92"/>
                <a:gd name="T23" fmla="*/ 26 h 91"/>
                <a:gd name="T24" fmla="*/ 41 w 92"/>
                <a:gd name="T25" fmla="*/ 40 h 91"/>
                <a:gd name="T26" fmla="*/ 27 w 92"/>
                <a:gd name="T27" fmla="*/ 40 h 91"/>
                <a:gd name="T28" fmla="*/ 14 w 92"/>
                <a:gd name="T29" fmla="*/ 32 h 91"/>
                <a:gd name="T30" fmla="*/ 14 w 92"/>
                <a:gd name="T31" fmla="*/ 32 h 91"/>
                <a:gd name="T32" fmla="*/ 0 w 92"/>
                <a:gd name="T33" fmla="*/ 46 h 91"/>
                <a:gd name="T34" fmla="*/ 14 w 92"/>
                <a:gd name="T35" fmla="*/ 59 h 91"/>
                <a:gd name="T36" fmla="*/ 14 w 92"/>
                <a:gd name="T37" fmla="*/ 59 h 91"/>
                <a:gd name="T38" fmla="*/ 27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60 w 92"/>
                <a:gd name="T51" fmla="*/ 78 h 91"/>
                <a:gd name="T52" fmla="*/ 60 w 92"/>
                <a:gd name="T53" fmla="*/ 78 h 91"/>
                <a:gd name="T54" fmla="*/ 51 w 92"/>
                <a:gd name="T55" fmla="*/ 65 h 91"/>
                <a:gd name="T56" fmla="*/ 51 w 92"/>
                <a:gd name="T57" fmla="*/ 51 h 91"/>
                <a:gd name="T58" fmla="*/ 66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6" y="32"/>
                    <a:pt x="78" y="32"/>
                  </a:cubicBezTo>
                  <a:cubicBezTo>
                    <a:pt x="78" y="32"/>
                    <a:pt x="78" y="32"/>
                    <a:pt x="78" y="32"/>
                  </a:cubicBezTo>
                  <a:cubicBezTo>
                    <a:pt x="72" y="32"/>
                    <a:pt x="68" y="35"/>
                    <a:pt x="66" y="40"/>
                  </a:cubicBezTo>
                  <a:cubicBezTo>
                    <a:pt x="51" y="40"/>
                    <a:pt x="51" y="40"/>
                    <a:pt x="51" y="40"/>
                  </a:cubicBezTo>
                  <a:cubicBezTo>
                    <a:pt x="51" y="26"/>
                    <a:pt x="51" y="26"/>
                    <a:pt x="51" y="26"/>
                  </a:cubicBezTo>
                  <a:cubicBezTo>
                    <a:pt x="56" y="24"/>
                    <a:pt x="60" y="19"/>
                    <a:pt x="60" y="13"/>
                  </a:cubicBezTo>
                  <a:cubicBezTo>
                    <a:pt x="60" y="13"/>
                    <a:pt x="60" y="13"/>
                    <a:pt x="60" y="13"/>
                  </a:cubicBezTo>
                  <a:cubicBezTo>
                    <a:pt x="60" y="6"/>
                    <a:pt x="54" y="0"/>
                    <a:pt x="46" y="0"/>
                  </a:cubicBezTo>
                  <a:cubicBezTo>
                    <a:pt x="39" y="0"/>
                    <a:pt x="32" y="6"/>
                    <a:pt x="32" y="13"/>
                  </a:cubicBezTo>
                  <a:cubicBezTo>
                    <a:pt x="32" y="13"/>
                    <a:pt x="32" y="13"/>
                    <a:pt x="32" y="13"/>
                  </a:cubicBezTo>
                  <a:cubicBezTo>
                    <a:pt x="32" y="19"/>
                    <a:pt x="36" y="24"/>
                    <a:pt x="41" y="26"/>
                  </a:cubicBezTo>
                  <a:cubicBezTo>
                    <a:pt x="41" y="40"/>
                    <a:pt x="41" y="40"/>
                    <a:pt x="41" y="40"/>
                  </a:cubicBezTo>
                  <a:cubicBezTo>
                    <a:pt x="27" y="40"/>
                    <a:pt x="27" y="40"/>
                    <a:pt x="27" y="40"/>
                  </a:cubicBezTo>
                  <a:cubicBezTo>
                    <a:pt x="25" y="35"/>
                    <a:pt x="20" y="32"/>
                    <a:pt x="14" y="32"/>
                  </a:cubicBezTo>
                  <a:cubicBezTo>
                    <a:pt x="14" y="32"/>
                    <a:pt x="14" y="32"/>
                    <a:pt x="14" y="32"/>
                  </a:cubicBezTo>
                  <a:cubicBezTo>
                    <a:pt x="7" y="32"/>
                    <a:pt x="0" y="38"/>
                    <a:pt x="0" y="46"/>
                  </a:cubicBezTo>
                  <a:cubicBezTo>
                    <a:pt x="0" y="53"/>
                    <a:pt x="7" y="59"/>
                    <a:pt x="14" y="59"/>
                  </a:cubicBezTo>
                  <a:cubicBezTo>
                    <a:pt x="14" y="59"/>
                    <a:pt x="14" y="59"/>
                    <a:pt x="14" y="59"/>
                  </a:cubicBezTo>
                  <a:cubicBezTo>
                    <a:pt x="20" y="59"/>
                    <a:pt x="25" y="56"/>
                    <a:pt x="27"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9" y="91"/>
                    <a:pt x="46" y="91"/>
                  </a:cubicBezTo>
                  <a:cubicBezTo>
                    <a:pt x="54" y="91"/>
                    <a:pt x="60" y="85"/>
                    <a:pt x="60" y="78"/>
                  </a:cubicBezTo>
                  <a:cubicBezTo>
                    <a:pt x="60" y="78"/>
                    <a:pt x="60" y="78"/>
                    <a:pt x="60" y="78"/>
                  </a:cubicBezTo>
                  <a:cubicBezTo>
                    <a:pt x="60" y="72"/>
                    <a:pt x="56" y="67"/>
                    <a:pt x="51" y="65"/>
                  </a:cubicBezTo>
                  <a:cubicBezTo>
                    <a:pt x="51" y="51"/>
                    <a:pt x="51" y="51"/>
                    <a:pt x="51" y="51"/>
                  </a:cubicBezTo>
                  <a:cubicBezTo>
                    <a:pt x="66" y="51"/>
                    <a:pt x="66" y="51"/>
                    <a:pt x="66" y="51"/>
                  </a:cubicBezTo>
                  <a:cubicBezTo>
                    <a:pt x="68" y="56"/>
                    <a:pt x="72" y="59"/>
                    <a:pt x="78" y="59"/>
                  </a:cubicBezTo>
                  <a:cubicBezTo>
                    <a:pt x="78" y="59"/>
                    <a:pt x="78" y="59"/>
                    <a:pt x="78" y="59"/>
                  </a:cubicBezTo>
                  <a:cubicBezTo>
                    <a:pt x="86"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8" name="Freeform 302"/>
            <p:cNvSpPr>
              <a:spLocks/>
            </p:cNvSpPr>
            <p:nvPr/>
          </p:nvSpPr>
          <p:spPr bwMode="auto">
            <a:xfrm>
              <a:off x="4000500" y="4876800"/>
              <a:ext cx="74613" cy="73025"/>
            </a:xfrm>
            <a:custGeom>
              <a:avLst/>
              <a:gdLst>
                <a:gd name="T0" fmla="*/ 92 w 92"/>
                <a:gd name="T1" fmla="*/ 46 h 91"/>
                <a:gd name="T2" fmla="*/ 78 w 92"/>
                <a:gd name="T3" fmla="*/ 32 h 91"/>
                <a:gd name="T4" fmla="*/ 78 w 92"/>
                <a:gd name="T5" fmla="*/ 32 h 91"/>
                <a:gd name="T6" fmla="*/ 65 w 92"/>
                <a:gd name="T7" fmla="*/ 40 h 91"/>
                <a:gd name="T8" fmla="*/ 51 w 92"/>
                <a:gd name="T9" fmla="*/ 40 h 91"/>
                <a:gd name="T10" fmla="*/ 51 w 92"/>
                <a:gd name="T11" fmla="*/ 26 h 91"/>
                <a:gd name="T12" fmla="*/ 60 w 92"/>
                <a:gd name="T13" fmla="*/ 13 h 91"/>
                <a:gd name="T14" fmla="*/ 60 w 92"/>
                <a:gd name="T15" fmla="*/ 13 h 91"/>
                <a:gd name="T16" fmla="*/ 46 w 92"/>
                <a:gd name="T17" fmla="*/ 0 h 91"/>
                <a:gd name="T18" fmla="*/ 32 w 92"/>
                <a:gd name="T19" fmla="*/ 13 h 91"/>
                <a:gd name="T20" fmla="*/ 32 w 92"/>
                <a:gd name="T21" fmla="*/ 13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60 w 92"/>
                <a:gd name="T51" fmla="*/ 78 h 91"/>
                <a:gd name="T52" fmla="*/ 60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8" y="35"/>
                    <a:pt x="65" y="40"/>
                  </a:cubicBezTo>
                  <a:cubicBezTo>
                    <a:pt x="51" y="40"/>
                    <a:pt x="51" y="40"/>
                    <a:pt x="51" y="40"/>
                  </a:cubicBezTo>
                  <a:cubicBezTo>
                    <a:pt x="51" y="26"/>
                    <a:pt x="51" y="26"/>
                    <a:pt x="51" y="26"/>
                  </a:cubicBezTo>
                  <a:cubicBezTo>
                    <a:pt x="56" y="24"/>
                    <a:pt x="60" y="19"/>
                    <a:pt x="60" y="13"/>
                  </a:cubicBezTo>
                  <a:cubicBezTo>
                    <a:pt x="60" y="13"/>
                    <a:pt x="60" y="13"/>
                    <a:pt x="60" y="13"/>
                  </a:cubicBezTo>
                  <a:cubicBezTo>
                    <a:pt x="60"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20"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20"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60" y="85"/>
                    <a:pt x="60" y="78"/>
                  </a:cubicBezTo>
                  <a:cubicBezTo>
                    <a:pt x="60" y="78"/>
                    <a:pt x="60" y="78"/>
                    <a:pt x="60" y="78"/>
                  </a:cubicBezTo>
                  <a:cubicBezTo>
                    <a:pt x="60" y="72"/>
                    <a:pt x="56" y="67"/>
                    <a:pt x="51" y="65"/>
                  </a:cubicBezTo>
                  <a:cubicBezTo>
                    <a:pt x="51" y="51"/>
                    <a:pt x="51" y="51"/>
                    <a:pt x="51" y="51"/>
                  </a:cubicBezTo>
                  <a:cubicBezTo>
                    <a:pt x="65" y="51"/>
                    <a:pt x="65" y="51"/>
                    <a:pt x="65" y="51"/>
                  </a:cubicBezTo>
                  <a:cubicBezTo>
                    <a:pt x="68"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90" name="Freeform 303"/>
            <p:cNvSpPr>
              <a:spLocks/>
            </p:cNvSpPr>
            <p:nvPr/>
          </p:nvSpPr>
          <p:spPr bwMode="auto">
            <a:xfrm>
              <a:off x="4144963" y="4876800"/>
              <a:ext cx="74613" cy="73025"/>
            </a:xfrm>
            <a:custGeom>
              <a:avLst/>
              <a:gdLst>
                <a:gd name="T0" fmla="*/ 92 w 92"/>
                <a:gd name="T1" fmla="*/ 46 h 91"/>
                <a:gd name="T2" fmla="*/ 78 w 92"/>
                <a:gd name="T3" fmla="*/ 32 h 91"/>
                <a:gd name="T4" fmla="*/ 78 w 92"/>
                <a:gd name="T5" fmla="*/ 32 h 91"/>
                <a:gd name="T6" fmla="*/ 65 w 92"/>
                <a:gd name="T7" fmla="*/ 40 h 91"/>
                <a:gd name="T8" fmla="*/ 51 w 92"/>
                <a:gd name="T9" fmla="*/ 40 h 91"/>
                <a:gd name="T10" fmla="*/ 51 w 92"/>
                <a:gd name="T11" fmla="*/ 26 h 91"/>
                <a:gd name="T12" fmla="*/ 59 w 92"/>
                <a:gd name="T13" fmla="*/ 13 h 91"/>
                <a:gd name="T14" fmla="*/ 59 w 92"/>
                <a:gd name="T15" fmla="*/ 13 h 91"/>
                <a:gd name="T16" fmla="*/ 46 w 92"/>
                <a:gd name="T17" fmla="*/ 0 h 91"/>
                <a:gd name="T18" fmla="*/ 32 w 92"/>
                <a:gd name="T19" fmla="*/ 13 h 91"/>
                <a:gd name="T20" fmla="*/ 32 w 92"/>
                <a:gd name="T21" fmla="*/ 13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59 w 92"/>
                <a:gd name="T51" fmla="*/ 78 h 91"/>
                <a:gd name="T52" fmla="*/ 59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0" name="Freeform 304"/>
            <p:cNvSpPr>
              <a:spLocks/>
            </p:cNvSpPr>
            <p:nvPr/>
          </p:nvSpPr>
          <p:spPr bwMode="auto">
            <a:xfrm>
              <a:off x="4289425" y="4876800"/>
              <a:ext cx="73025"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1" name="Freeform 305"/>
            <p:cNvSpPr>
              <a:spLocks/>
            </p:cNvSpPr>
            <p:nvPr/>
          </p:nvSpPr>
          <p:spPr bwMode="auto">
            <a:xfrm>
              <a:off x="4433888" y="4876800"/>
              <a:ext cx="73025"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2" name="Freeform 306"/>
            <p:cNvSpPr>
              <a:spLocks/>
            </p:cNvSpPr>
            <p:nvPr/>
          </p:nvSpPr>
          <p:spPr bwMode="auto">
            <a:xfrm>
              <a:off x="4578350" y="4876800"/>
              <a:ext cx="73025"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0" y="26"/>
                  </a:cubicBezTo>
                  <a:cubicBezTo>
                    <a:pt x="40" y="40"/>
                    <a:pt x="40" y="40"/>
                    <a:pt x="40" y="40"/>
                  </a:cubicBezTo>
                  <a:cubicBezTo>
                    <a:pt x="26" y="40"/>
                    <a:pt x="26" y="40"/>
                    <a:pt x="26" y="40"/>
                  </a:cubicBezTo>
                  <a:cubicBezTo>
                    <a:pt x="24" y="35"/>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3" name="Freeform 307"/>
            <p:cNvSpPr>
              <a:spLocks/>
            </p:cNvSpPr>
            <p:nvPr/>
          </p:nvSpPr>
          <p:spPr bwMode="auto">
            <a:xfrm>
              <a:off x="2266950" y="5021263"/>
              <a:ext cx="74613" cy="73025"/>
            </a:xfrm>
            <a:custGeom>
              <a:avLst/>
              <a:gdLst>
                <a:gd name="T0" fmla="*/ 92 w 92"/>
                <a:gd name="T1" fmla="*/ 45 h 91"/>
                <a:gd name="T2" fmla="*/ 78 w 92"/>
                <a:gd name="T3" fmla="*/ 32 h 91"/>
                <a:gd name="T4" fmla="*/ 78 w 92"/>
                <a:gd name="T5" fmla="*/ 32 h 91"/>
                <a:gd name="T6" fmla="*/ 65 w 92"/>
                <a:gd name="T7" fmla="*/ 40 h 91"/>
                <a:gd name="T8" fmla="*/ 51 w 92"/>
                <a:gd name="T9" fmla="*/ 40 h 91"/>
                <a:gd name="T10" fmla="*/ 51 w 92"/>
                <a:gd name="T11" fmla="*/ 26 h 91"/>
                <a:gd name="T12" fmla="*/ 60 w 92"/>
                <a:gd name="T13" fmla="*/ 13 h 91"/>
                <a:gd name="T14" fmla="*/ 60 w 92"/>
                <a:gd name="T15" fmla="*/ 13 h 91"/>
                <a:gd name="T16" fmla="*/ 46 w 92"/>
                <a:gd name="T17" fmla="*/ 0 h 91"/>
                <a:gd name="T18" fmla="*/ 32 w 92"/>
                <a:gd name="T19" fmla="*/ 13 h 91"/>
                <a:gd name="T20" fmla="*/ 32 w 92"/>
                <a:gd name="T21" fmla="*/ 13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5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7 h 91"/>
                <a:gd name="T46" fmla="*/ 32 w 92"/>
                <a:gd name="T47" fmla="*/ 77 h 91"/>
                <a:gd name="T48" fmla="*/ 46 w 92"/>
                <a:gd name="T49" fmla="*/ 91 h 91"/>
                <a:gd name="T50" fmla="*/ 60 w 92"/>
                <a:gd name="T51" fmla="*/ 77 h 91"/>
                <a:gd name="T52" fmla="*/ 60 w 92"/>
                <a:gd name="T53" fmla="*/ 77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5"/>
                  </a:moveTo>
                  <a:cubicBezTo>
                    <a:pt x="92" y="38"/>
                    <a:pt x="85" y="32"/>
                    <a:pt x="78" y="32"/>
                  </a:cubicBezTo>
                  <a:cubicBezTo>
                    <a:pt x="78" y="32"/>
                    <a:pt x="78" y="32"/>
                    <a:pt x="78" y="32"/>
                  </a:cubicBezTo>
                  <a:cubicBezTo>
                    <a:pt x="72" y="32"/>
                    <a:pt x="68" y="35"/>
                    <a:pt x="65" y="40"/>
                  </a:cubicBezTo>
                  <a:cubicBezTo>
                    <a:pt x="51" y="40"/>
                    <a:pt x="51" y="40"/>
                    <a:pt x="51" y="40"/>
                  </a:cubicBezTo>
                  <a:cubicBezTo>
                    <a:pt x="51" y="26"/>
                    <a:pt x="51" y="26"/>
                    <a:pt x="51" y="26"/>
                  </a:cubicBezTo>
                  <a:cubicBezTo>
                    <a:pt x="56" y="24"/>
                    <a:pt x="60" y="19"/>
                    <a:pt x="60" y="13"/>
                  </a:cubicBezTo>
                  <a:cubicBezTo>
                    <a:pt x="60" y="13"/>
                    <a:pt x="60" y="13"/>
                    <a:pt x="60" y="13"/>
                  </a:cubicBezTo>
                  <a:cubicBezTo>
                    <a:pt x="60" y="6"/>
                    <a:pt x="53" y="0"/>
                    <a:pt x="46" y="0"/>
                  </a:cubicBezTo>
                  <a:cubicBezTo>
                    <a:pt x="39"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20"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20" y="59"/>
                    <a:pt x="24" y="56"/>
                    <a:pt x="26" y="51"/>
                  </a:cubicBezTo>
                  <a:cubicBezTo>
                    <a:pt x="41" y="51"/>
                    <a:pt x="41" y="51"/>
                    <a:pt x="41" y="51"/>
                  </a:cubicBezTo>
                  <a:cubicBezTo>
                    <a:pt x="41" y="65"/>
                    <a:pt x="41" y="65"/>
                    <a:pt x="41" y="65"/>
                  </a:cubicBezTo>
                  <a:cubicBezTo>
                    <a:pt x="36" y="67"/>
                    <a:pt x="32" y="72"/>
                    <a:pt x="32" y="77"/>
                  </a:cubicBezTo>
                  <a:cubicBezTo>
                    <a:pt x="32" y="77"/>
                    <a:pt x="32" y="77"/>
                    <a:pt x="32" y="77"/>
                  </a:cubicBezTo>
                  <a:cubicBezTo>
                    <a:pt x="32" y="85"/>
                    <a:pt x="39" y="91"/>
                    <a:pt x="46" y="91"/>
                  </a:cubicBezTo>
                  <a:cubicBezTo>
                    <a:pt x="53" y="91"/>
                    <a:pt x="60" y="85"/>
                    <a:pt x="60" y="77"/>
                  </a:cubicBezTo>
                  <a:cubicBezTo>
                    <a:pt x="60" y="77"/>
                    <a:pt x="60" y="77"/>
                    <a:pt x="60" y="77"/>
                  </a:cubicBezTo>
                  <a:cubicBezTo>
                    <a:pt x="60" y="72"/>
                    <a:pt x="56" y="67"/>
                    <a:pt x="51" y="65"/>
                  </a:cubicBezTo>
                  <a:cubicBezTo>
                    <a:pt x="51" y="51"/>
                    <a:pt x="51" y="51"/>
                    <a:pt x="51" y="51"/>
                  </a:cubicBezTo>
                  <a:cubicBezTo>
                    <a:pt x="65" y="51"/>
                    <a:pt x="65" y="51"/>
                    <a:pt x="65" y="51"/>
                  </a:cubicBezTo>
                  <a:cubicBezTo>
                    <a:pt x="68" y="56"/>
                    <a:pt x="72" y="59"/>
                    <a:pt x="78" y="59"/>
                  </a:cubicBezTo>
                  <a:cubicBezTo>
                    <a:pt x="78" y="59"/>
                    <a:pt x="78" y="59"/>
                    <a:pt x="78" y="59"/>
                  </a:cubicBezTo>
                  <a:cubicBezTo>
                    <a:pt x="85" y="59"/>
                    <a:pt x="92" y="53"/>
                    <a:pt x="92"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4" name="Freeform 308"/>
            <p:cNvSpPr>
              <a:spLocks/>
            </p:cNvSpPr>
            <p:nvPr/>
          </p:nvSpPr>
          <p:spPr bwMode="auto">
            <a:xfrm>
              <a:off x="2411413" y="5021263"/>
              <a:ext cx="74613" cy="73025"/>
            </a:xfrm>
            <a:custGeom>
              <a:avLst/>
              <a:gdLst>
                <a:gd name="T0" fmla="*/ 92 w 92"/>
                <a:gd name="T1" fmla="*/ 45 h 91"/>
                <a:gd name="T2" fmla="*/ 78 w 92"/>
                <a:gd name="T3" fmla="*/ 32 h 91"/>
                <a:gd name="T4" fmla="*/ 78 w 92"/>
                <a:gd name="T5" fmla="*/ 32 h 91"/>
                <a:gd name="T6" fmla="*/ 65 w 92"/>
                <a:gd name="T7" fmla="*/ 40 h 91"/>
                <a:gd name="T8" fmla="*/ 51 w 92"/>
                <a:gd name="T9" fmla="*/ 40 h 91"/>
                <a:gd name="T10" fmla="*/ 51 w 92"/>
                <a:gd name="T11" fmla="*/ 26 h 91"/>
                <a:gd name="T12" fmla="*/ 59 w 92"/>
                <a:gd name="T13" fmla="*/ 13 h 91"/>
                <a:gd name="T14" fmla="*/ 59 w 92"/>
                <a:gd name="T15" fmla="*/ 13 h 91"/>
                <a:gd name="T16" fmla="*/ 46 w 92"/>
                <a:gd name="T17" fmla="*/ 0 h 91"/>
                <a:gd name="T18" fmla="*/ 32 w 92"/>
                <a:gd name="T19" fmla="*/ 13 h 91"/>
                <a:gd name="T20" fmla="*/ 32 w 92"/>
                <a:gd name="T21" fmla="*/ 13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5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7 h 91"/>
                <a:gd name="T46" fmla="*/ 32 w 92"/>
                <a:gd name="T47" fmla="*/ 77 h 91"/>
                <a:gd name="T48" fmla="*/ 46 w 92"/>
                <a:gd name="T49" fmla="*/ 91 h 91"/>
                <a:gd name="T50" fmla="*/ 59 w 92"/>
                <a:gd name="T51" fmla="*/ 77 h 91"/>
                <a:gd name="T52" fmla="*/ 59 w 92"/>
                <a:gd name="T53" fmla="*/ 77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5"/>
                  </a:moveTo>
                  <a:cubicBezTo>
                    <a:pt x="92"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7"/>
                  </a:cubicBezTo>
                  <a:cubicBezTo>
                    <a:pt x="32" y="77"/>
                    <a:pt x="32" y="77"/>
                    <a:pt x="32" y="77"/>
                  </a:cubicBezTo>
                  <a:cubicBezTo>
                    <a:pt x="32" y="85"/>
                    <a:pt x="38" y="91"/>
                    <a:pt x="46"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2" y="53"/>
                    <a:pt x="92"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5" name="Freeform 309"/>
            <p:cNvSpPr>
              <a:spLocks/>
            </p:cNvSpPr>
            <p:nvPr/>
          </p:nvSpPr>
          <p:spPr bwMode="auto">
            <a:xfrm>
              <a:off x="2555875" y="5021263"/>
              <a:ext cx="74613" cy="73025"/>
            </a:xfrm>
            <a:custGeom>
              <a:avLst/>
              <a:gdLst>
                <a:gd name="T0" fmla="*/ 91 w 91"/>
                <a:gd name="T1" fmla="*/ 45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5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7 h 91"/>
                <a:gd name="T46" fmla="*/ 32 w 91"/>
                <a:gd name="T47" fmla="*/ 77 h 91"/>
                <a:gd name="T48" fmla="*/ 46 w 91"/>
                <a:gd name="T49" fmla="*/ 91 h 91"/>
                <a:gd name="T50" fmla="*/ 59 w 91"/>
                <a:gd name="T51" fmla="*/ 77 h 91"/>
                <a:gd name="T52" fmla="*/ 59 w 91"/>
                <a:gd name="T53" fmla="*/ 77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7"/>
                  </a:cubicBezTo>
                  <a:cubicBezTo>
                    <a:pt x="32" y="77"/>
                    <a:pt x="32" y="77"/>
                    <a:pt x="32" y="77"/>
                  </a:cubicBezTo>
                  <a:cubicBezTo>
                    <a:pt x="32" y="85"/>
                    <a:pt x="38" y="91"/>
                    <a:pt x="46"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6" name="Freeform 310"/>
            <p:cNvSpPr>
              <a:spLocks/>
            </p:cNvSpPr>
            <p:nvPr/>
          </p:nvSpPr>
          <p:spPr bwMode="auto">
            <a:xfrm>
              <a:off x="2700338" y="5021263"/>
              <a:ext cx="74613" cy="73025"/>
            </a:xfrm>
            <a:custGeom>
              <a:avLst/>
              <a:gdLst>
                <a:gd name="T0" fmla="*/ 91 w 91"/>
                <a:gd name="T1" fmla="*/ 45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5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7 h 91"/>
                <a:gd name="T46" fmla="*/ 32 w 91"/>
                <a:gd name="T47" fmla="*/ 77 h 91"/>
                <a:gd name="T48" fmla="*/ 46 w 91"/>
                <a:gd name="T49" fmla="*/ 91 h 91"/>
                <a:gd name="T50" fmla="*/ 59 w 91"/>
                <a:gd name="T51" fmla="*/ 77 h 91"/>
                <a:gd name="T52" fmla="*/ 59 w 91"/>
                <a:gd name="T53" fmla="*/ 77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7"/>
                  </a:cubicBezTo>
                  <a:cubicBezTo>
                    <a:pt x="32" y="77"/>
                    <a:pt x="32" y="77"/>
                    <a:pt x="32" y="77"/>
                  </a:cubicBezTo>
                  <a:cubicBezTo>
                    <a:pt x="32" y="85"/>
                    <a:pt x="38" y="91"/>
                    <a:pt x="46"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7" name="Freeform 311"/>
            <p:cNvSpPr>
              <a:spLocks/>
            </p:cNvSpPr>
            <p:nvPr/>
          </p:nvSpPr>
          <p:spPr bwMode="auto">
            <a:xfrm>
              <a:off x="2844800" y="5021263"/>
              <a:ext cx="74613" cy="73025"/>
            </a:xfrm>
            <a:custGeom>
              <a:avLst/>
              <a:gdLst>
                <a:gd name="T0" fmla="*/ 91 w 91"/>
                <a:gd name="T1" fmla="*/ 45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4 w 91"/>
                <a:gd name="T29" fmla="*/ 32 h 91"/>
                <a:gd name="T30" fmla="*/ 14 w 91"/>
                <a:gd name="T31" fmla="*/ 32 h 91"/>
                <a:gd name="T32" fmla="*/ 0 w 91"/>
                <a:gd name="T33" fmla="*/ 45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7 h 91"/>
                <a:gd name="T46" fmla="*/ 32 w 91"/>
                <a:gd name="T47" fmla="*/ 77 h 91"/>
                <a:gd name="T48" fmla="*/ 46 w 91"/>
                <a:gd name="T49" fmla="*/ 91 h 91"/>
                <a:gd name="T50" fmla="*/ 59 w 91"/>
                <a:gd name="T51" fmla="*/ 77 h 91"/>
                <a:gd name="T52" fmla="*/ 59 w 91"/>
                <a:gd name="T53" fmla="*/ 77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0" y="26"/>
                  </a:cubicBezTo>
                  <a:cubicBezTo>
                    <a:pt x="40" y="40"/>
                    <a:pt x="40" y="40"/>
                    <a:pt x="40" y="40"/>
                  </a:cubicBezTo>
                  <a:cubicBezTo>
                    <a:pt x="26" y="40"/>
                    <a:pt x="26" y="40"/>
                    <a:pt x="26" y="40"/>
                  </a:cubicBezTo>
                  <a:cubicBezTo>
                    <a:pt x="24" y="35"/>
                    <a:pt x="19"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6" y="67"/>
                    <a:pt x="32" y="72"/>
                    <a:pt x="32" y="77"/>
                  </a:cubicBezTo>
                  <a:cubicBezTo>
                    <a:pt x="32" y="77"/>
                    <a:pt x="32" y="77"/>
                    <a:pt x="32" y="77"/>
                  </a:cubicBezTo>
                  <a:cubicBezTo>
                    <a:pt x="32" y="85"/>
                    <a:pt x="38" y="91"/>
                    <a:pt x="46"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8" name="Freeform 312"/>
            <p:cNvSpPr>
              <a:spLocks/>
            </p:cNvSpPr>
            <p:nvPr/>
          </p:nvSpPr>
          <p:spPr bwMode="auto">
            <a:xfrm>
              <a:off x="2989263" y="5021263"/>
              <a:ext cx="74613" cy="73025"/>
            </a:xfrm>
            <a:custGeom>
              <a:avLst/>
              <a:gdLst>
                <a:gd name="T0" fmla="*/ 91 w 91"/>
                <a:gd name="T1" fmla="*/ 45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4 w 91"/>
                <a:gd name="T29" fmla="*/ 32 h 91"/>
                <a:gd name="T30" fmla="*/ 14 w 91"/>
                <a:gd name="T31" fmla="*/ 32 h 91"/>
                <a:gd name="T32" fmla="*/ 0 w 91"/>
                <a:gd name="T33" fmla="*/ 45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7 h 91"/>
                <a:gd name="T46" fmla="*/ 32 w 91"/>
                <a:gd name="T47" fmla="*/ 77 h 91"/>
                <a:gd name="T48" fmla="*/ 46 w 91"/>
                <a:gd name="T49" fmla="*/ 91 h 91"/>
                <a:gd name="T50" fmla="*/ 59 w 91"/>
                <a:gd name="T51" fmla="*/ 77 h 91"/>
                <a:gd name="T52" fmla="*/ 59 w 91"/>
                <a:gd name="T53" fmla="*/ 77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5" y="67"/>
                    <a:pt x="32" y="72"/>
                    <a:pt x="32" y="77"/>
                  </a:cubicBezTo>
                  <a:cubicBezTo>
                    <a:pt x="32" y="77"/>
                    <a:pt x="32" y="77"/>
                    <a:pt x="32" y="77"/>
                  </a:cubicBezTo>
                  <a:cubicBezTo>
                    <a:pt x="32" y="85"/>
                    <a:pt x="38" y="91"/>
                    <a:pt x="46"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9" name="Freeform 313"/>
            <p:cNvSpPr>
              <a:spLocks/>
            </p:cNvSpPr>
            <p:nvPr/>
          </p:nvSpPr>
          <p:spPr bwMode="auto">
            <a:xfrm>
              <a:off x="3133725" y="5021263"/>
              <a:ext cx="74613" cy="73025"/>
            </a:xfrm>
            <a:custGeom>
              <a:avLst/>
              <a:gdLst>
                <a:gd name="T0" fmla="*/ 91 w 91"/>
                <a:gd name="T1" fmla="*/ 45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5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5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7 h 91"/>
                <a:gd name="T46" fmla="*/ 32 w 91"/>
                <a:gd name="T47" fmla="*/ 77 h 91"/>
                <a:gd name="T48" fmla="*/ 45 w 91"/>
                <a:gd name="T49" fmla="*/ 91 h 91"/>
                <a:gd name="T50" fmla="*/ 59 w 91"/>
                <a:gd name="T51" fmla="*/ 77 h 91"/>
                <a:gd name="T52" fmla="*/ 59 w 91"/>
                <a:gd name="T53" fmla="*/ 77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5"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3" y="32"/>
                  </a:cubicBezTo>
                  <a:cubicBezTo>
                    <a:pt x="13" y="32"/>
                    <a:pt x="13" y="32"/>
                    <a:pt x="13" y="32"/>
                  </a:cubicBezTo>
                  <a:cubicBezTo>
                    <a:pt x="6" y="32"/>
                    <a:pt x="0" y="38"/>
                    <a:pt x="0" y="45"/>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7"/>
                  </a:cubicBezTo>
                  <a:cubicBezTo>
                    <a:pt x="32" y="77"/>
                    <a:pt x="32" y="77"/>
                    <a:pt x="32" y="77"/>
                  </a:cubicBezTo>
                  <a:cubicBezTo>
                    <a:pt x="32" y="85"/>
                    <a:pt x="38" y="91"/>
                    <a:pt x="45"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0" name="Freeform 314"/>
            <p:cNvSpPr>
              <a:spLocks/>
            </p:cNvSpPr>
            <p:nvPr/>
          </p:nvSpPr>
          <p:spPr bwMode="auto">
            <a:xfrm>
              <a:off x="3278188" y="5021263"/>
              <a:ext cx="74613" cy="73025"/>
            </a:xfrm>
            <a:custGeom>
              <a:avLst/>
              <a:gdLst>
                <a:gd name="T0" fmla="*/ 91 w 91"/>
                <a:gd name="T1" fmla="*/ 45 h 91"/>
                <a:gd name="T2" fmla="*/ 77 w 91"/>
                <a:gd name="T3" fmla="*/ 32 h 91"/>
                <a:gd name="T4" fmla="*/ 77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5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5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7 h 91"/>
                <a:gd name="T46" fmla="*/ 32 w 91"/>
                <a:gd name="T47" fmla="*/ 77 h 91"/>
                <a:gd name="T48" fmla="*/ 45 w 91"/>
                <a:gd name="T49" fmla="*/ 91 h 91"/>
                <a:gd name="T50" fmla="*/ 59 w 91"/>
                <a:gd name="T51" fmla="*/ 77 h 91"/>
                <a:gd name="T52" fmla="*/ 59 w 91"/>
                <a:gd name="T53" fmla="*/ 77 h 91"/>
                <a:gd name="T54" fmla="*/ 51 w 91"/>
                <a:gd name="T55" fmla="*/ 65 h 91"/>
                <a:gd name="T56" fmla="*/ 51 w 91"/>
                <a:gd name="T57" fmla="*/ 51 h 91"/>
                <a:gd name="T58" fmla="*/ 65 w 91"/>
                <a:gd name="T59" fmla="*/ 51 h 91"/>
                <a:gd name="T60" fmla="*/ 77 w 91"/>
                <a:gd name="T61" fmla="*/ 59 h 91"/>
                <a:gd name="T62" fmla="*/ 77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7" y="32"/>
                  </a:cubicBezTo>
                  <a:cubicBezTo>
                    <a:pt x="77" y="32"/>
                    <a:pt x="77" y="32"/>
                    <a:pt x="77"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5"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3" y="32"/>
                  </a:cubicBezTo>
                  <a:cubicBezTo>
                    <a:pt x="13" y="32"/>
                    <a:pt x="13" y="32"/>
                    <a:pt x="13" y="32"/>
                  </a:cubicBezTo>
                  <a:cubicBezTo>
                    <a:pt x="6" y="32"/>
                    <a:pt x="0" y="38"/>
                    <a:pt x="0" y="45"/>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7"/>
                  </a:cubicBezTo>
                  <a:cubicBezTo>
                    <a:pt x="32" y="77"/>
                    <a:pt x="32" y="77"/>
                    <a:pt x="32" y="77"/>
                  </a:cubicBezTo>
                  <a:cubicBezTo>
                    <a:pt x="32" y="85"/>
                    <a:pt x="38" y="91"/>
                    <a:pt x="45"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7" y="59"/>
                  </a:cubicBezTo>
                  <a:cubicBezTo>
                    <a:pt x="77" y="59"/>
                    <a:pt x="77" y="59"/>
                    <a:pt x="77"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1" name="Freeform 315"/>
            <p:cNvSpPr>
              <a:spLocks/>
            </p:cNvSpPr>
            <p:nvPr/>
          </p:nvSpPr>
          <p:spPr bwMode="auto">
            <a:xfrm>
              <a:off x="3422650" y="5021263"/>
              <a:ext cx="74613" cy="73025"/>
            </a:xfrm>
            <a:custGeom>
              <a:avLst/>
              <a:gdLst>
                <a:gd name="T0" fmla="*/ 91 w 91"/>
                <a:gd name="T1" fmla="*/ 45 h 91"/>
                <a:gd name="T2" fmla="*/ 77 w 91"/>
                <a:gd name="T3" fmla="*/ 32 h 91"/>
                <a:gd name="T4" fmla="*/ 77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5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5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7 h 91"/>
                <a:gd name="T46" fmla="*/ 32 w 91"/>
                <a:gd name="T47" fmla="*/ 77 h 91"/>
                <a:gd name="T48" fmla="*/ 45 w 91"/>
                <a:gd name="T49" fmla="*/ 91 h 91"/>
                <a:gd name="T50" fmla="*/ 59 w 91"/>
                <a:gd name="T51" fmla="*/ 77 h 91"/>
                <a:gd name="T52" fmla="*/ 59 w 91"/>
                <a:gd name="T53" fmla="*/ 77 h 91"/>
                <a:gd name="T54" fmla="*/ 51 w 91"/>
                <a:gd name="T55" fmla="*/ 65 h 91"/>
                <a:gd name="T56" fmla="*/ 51 w 91"/>
                <a:gd name="T57" fmla="*/ 51 h 91"/>
                <a:gd name="T58" fmla="*/ 65 w 91"/>
                <a:gd name="T59" fmla="*/ 51 h 91"/>
                <a:gd name="T60" fmla="*/ 77 w 91"/>
                <a:gd name="T61" fmla="*/ 59 h 91"/>
                <a:gd name="T62" fmla="*/ 77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7" y="32"/>
                  </a:cubicBezTo>
                  <a:cubicBezTo>
                    <a:pt x="77" y="32"/>
                    <a:pt x="77" y="32"/>
                    <a:pt x="77" y="32"/>
                  </a:cubicBezTo>
                  <a:cubicBezTo>
                    <a:pt x="72" y="32"/>
                    <a:pt x="67" y="35"/>
                    <a:pt x="65" y="40"/>
                  </a:cubicBezTo>
                  <a:cubicBezTo>
                    <a:pt x="51" y="40"/>
                    <a:pt x="51" y="40"/>
                    <a:pt x="51" y="40"/>
                  </a:cubicBezTo>
                  <a:cubicBezTo>
                    <a:pt x="51" y="26"/>
                    <a:pt x="51" y="26"/>
                    <a:pt x="51" y="26"/>
                  </a:cubicBezTo>
                  <a:cubicBezTo>
                    <a:pt x="55" y="24"/>
                    <a:pt x="59" y="19"/>
                    <a:pt x="59" y="13"/>
                  </a:cubicBezTo>
                  <a:cubicBezTo>
                    <a:pt x="59" y="13"/>
                    <a:pt x="59" y="13"/>
                    <a:pt x="59" y="13"/>
                  </a:cubicBezTo>
                  <a:cubicBezTo>
                    <a:pt x="59" y="6"/>
                    <a:pt x="53" y="0"/>
                    <a:pt x="45"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3" y="32"/>
                  </a:cubicBezTo>
                  <a:cubicBezTo>
                    <a:pt x="13" y="32"/>
                    <a:pt x="13" y="32"/>
                    <a:pt x="13" y="32"/>
                  </a:cubicBezTo>
                  <a:cubicBezTo>
                    <a:pt x="6" y="32"/>
                    <a:pt x="0" y="38"/>
                    <a:pt x="0" y="45"/>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7"/>
                  </a:cubicBezTo>
                  <a:cubicBezTo>
                    <a:pt x="32" y="77"/>
                    <a:pt x="32" y="77"/>
                    <a:pt x="32" y="77"/>
                  </a:cubicBezTo>
                  <a:cubicBezTo>
                    <a:pt x="32" y="85"/>
                    <a:pt x="38" y="91"/>
                    <a:pt x="45" y="91"/>
                  </a:cubicBezTo>
                  <a:cubicBezTo>
                    <a:pt x="53" y="91"/>
                    <a:pt x="59" y="85"/>
                    <a:pt x="59" y="77"/>
                  </a:cubicBezTo>
                  <a:cubicBezTo>
                    <a:pt x="59" y="77"/>
                    <a:pt x="59" y="77"/>
                    <a:pt x="59" y="77"/>
                  </a:cubicBezTo>
                  <a:cubicBezTo>
                    <a:pt x="59" y="72"/>
                    <a:pt x="55" y="67"/>
                    <a:pt x="51" y="65"/>
                  </a:cubicBezTo>
                  <a:cubicBezTo>
                    <a:pt x="51" y="51"/>
                    <a:pt x="51" y="51"/>
                    <a:pt x="51" y="51"/>
                  </a:cubicBezTo>
                  <a:cubicBezTo>
                    <a:pt x="65" y="51"/>
                    <a:pt x="65" y="51"/>
                    <a:pt x="65" y="51"/>
                  </a:cubicBezTo>
                  <a:cubicBezTo>
                    <a:pt x="67" y="56"/>
                    <a:pt x="72" y="59"/>
                    <a:pt x="77" y="59"/>
                  </a:cubicBezTo>
                  <a:cubicBezTo>
                    <a:pt x="77" y="59"/>
                    <a:pt x="77" y="59"/>
                    <a:pt x="77"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2" name="Freeform 316"/>
            <p:cNvSpPr>
              <a:spLocks/>
            </p:cNvSpPr>
            <p:nvPr/>
          </p:nvSpPr>
          <p:spPr bwMode="auto">
            <a:xfrm>
              <a:off x="3567113" y="5021263"/>
              <a:ext cx="74613" cy="73025"/>
            </a:xfrm>
            <a:custGeom>
              <a:avLst/>
              <a:gdLst>
                <a:gd name="T0" fmla="*/ 91 w 91"/>
                <a:gd name="T1" fmla="*/ 45 h 91"/>
                <a:gd name="T2" fmla="*/ 77 w 91"/>
                <a:gd name="T3" fmla="*/ 32 h 91"/>
                <a:gd name="T4" fmla="*/ 77 w 91"/>
                <a:gd name="T5" fmla="*/ 32 h 91"/>
                <a:gd name="T6" fmla="*/ 65 w 91"/>
                <a:gd name="T7" fmla="*/ 40 h 91"/>
                <a:gd name="T8" fmla="*/ 50 w 91"/>
                <a:gd name="T9" fmla="*/ 40 h 91"/>
                <a:gd name="T10" fmla="*/ 50 w 91"/>
                <a:gd name="T11" fmla="*/ 26 h 91"/>
                <a:gd name="T12" fmla="*/ 59 w 91"/>
                <a:gd name="T13" fmla="*/ 13 h 91"/>
                <a:gd name="T14" fmla="*/ 59 w 91"/>
                <a:gd name="T15" fmla="*/ 13 h 91"/>
                <a:gd name="T16" fmla="*/ 45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5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7 h 91"/>
                <a:gd name="T46" fmla="*/ 32 w 91"/>
                <a:gd name="T47" fmla="*/ 77 h 91"/>
                <a:gd name="T48" fmla="*/ 45 w 91"/>
                <a:gd name="T49" fmla="*/ 91 h 91"/>
                <a:gd name="T50" fmla="*/ 59 w 91"/>
                <a:gd name="T51" fmla="*/ 77 h 91"/>
                <a:gd name="T52" fmla="*/ 59 w 91"/>
                <a:gd name="T53" fmla="*/ 77 h 91"/>
                <a:gd name="T54" fmla="*/ 50 w 91"/>
                <a:gd name="T55" fmla="*/ 65 h 91"/>
                <a:gd name="T56" fmla="*/ 50 w 91"/>
                <a:gd name="T57" fmla="*/ 51 h 91"/>
                <a:gd name="T58" fmla="*/ 65 w 91"/>
                <a:gd name="T59" fmla="*/ 51 h 91"/>
                <a:gd name="T60" fmla="*/ 77 w 91"/>
                <a:gd name="T61" fmla="*/ 59 h 91"/>
                <a:gd name="T62" fmla="*/ 77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7" y="32"/>
                  </a:cubicBezTo>
                  <a:cubicBezTo>
                    <a:pt x="77" y="32"/>
                    <a:pt x="77" y="32"/>
                    <a:pt x="77" y="32"/>
                  </a:cubicBezTo>
                  <a:cubicBezTo>
                    <a:pt x="72" y="32"/>
                    <a:pt x="67" y="35"/>
                    <a:pt x="65" y="40"/>
                  </a:cubicBezTo>
                  <a:cubicBezTo>
                    <a:pt x="50" y="40"/>
                    <a:pt x="50" y="40"/>
                    <a:pt x="50" y="40"/>
                  </a:cubicBezTo>
                  <a:cubicBezTo>
                    <a:pt x="50" y="26"/>
                    <a:pt x="50" y="26"/>
                    <a:pt x="50" y="26"/>
                  </a:cubicBezTo>
                  <a:cubicBezTo>
                    <a:pt x="55" y="24"/>
                    <a:pt x="59" y="19"/>
                    <a:pt x="59" y="13"/>
                  </a:cubicBezTo>
                  <a:cubicBezTo>
                    <a:pt x="59" y="13"/>
                    <a:pt x="59" y="13"/>
                    <a:pt x="59" y="13"/>
                  </a:cubicBezTo>
                  <a:cubicBezTo>
                    <a:pt x="59" y="6"/>
                    <a:pt x="53" y="0"/>
                    <a:pt x="45"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3" y="32"/>
                  </a:cubicBezTo>
                  <a:cubicBezTo>
                    <a:pt x="13" y="32"/>
                    <a:pt x="13" y="32"/>
                    <a:pt x="13" y="32"/>
                  </a:cubicBezTo>
                  <a:cubicBezTo>
                    <a:pt x="6" y="32"/>
                    <a:pt x="0" y="38"/>
                    <a:pt x="0" y="45"/>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7"/>
                  </a:cubicBezTo>
                  <a:cubicBezTo>
                    <a:pt x="32" y="77"/>
                    <a:pt x="32" y="77"/>
                    <a:pt x="32" y="77"/>
                  </a:cubicBezTo>
                  <a:cubicBezTo>
                    <a:pt x="32" y="85"/>
                    <a:pt x="38" y="91"/>
                    <a:pt x="45" y="91"/>
                  </a:cubicBezTo>
                  <a:cubicBezTo>
                    <a:pt x="53" y="91"/>
                    <a:pt x="59" y="85"/>
                    <a:pt x="59" y="77"/>
                  </a:cubicBezTo>
                  <a:cubicBezTo>
                    <a:pt x="59" y="77"/>
                    <a:pt x="59" y="77"/>
                    <a:pt x="59" y="77"/>
                  </a:cubicBezTo>
                  <a:cubicBezTo>
                    <a:pt x="59" y="72"/>
                    <a:pt x="55" y="67"/>
                    <a:pt x="50" y="65"/>
                  </a:cubicBezTo>
                  <a:cubicBezTo>
                    <a:pt x="50" y="51"/>
                    <a:pt x="50" y="51"/>
                    <a:pt x="50" y="51"/>
                  </a:cubicBezTo>
                  <a:cubicBezTo>
                    <a:pt x="65" y="51"/>
                    <a:pt x="65" y="51"/>
                    <a:pt x="65" y="51"/>
                  </a:cubicBezTo>
                  <a:cubicBezTo>
                    <a:pt x="67" y="56"/>
                    <a:pt x="72" y="59"/>
                    <a:pt x="77" y="59"/>
                  </a:cubicBezTo>
                  <a:cubicBezTo>
                    <a:pt x="77" y="59"/>
                    <a:pt x="77" y="59"/>
                    <a:pt x="77"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3" name="Freeform 317"/>
            <p:cNvSpPr>
              <a:spLocks/>
            </p:cNvSpPr>
            <p:nvPr/>
          </p:nvSpPr>
          <p:spPr bwMode="auto">
            <a:xfrm>
              <a:off x="3711575" y="5021263"/>
              <a:ext cx="74613" cy="73025"/>
            </a:xfrm>
            <a:custGeom>
              <a:avLst/>
              <a:gdLst>
                <a:gd name="T0" fmla="*/ 91 w 91"/>
                <a:gd name="T1" fmla="*/ 45 h 91"/>
                <a:gd name="T2" fmla="*/ 77 w 91"/>
                <a:gd name="T3" fmla="*/ 32 h 91"/>
                <a:gd name="T4" fmla="*/ 77 w 91"/>
                <a:gd name="T5" fmla="*/ 32 h 91"/>
                <a:gd name="T6" fmla="*/ 65 w 91"/>
                <a:gd name="T7" fmla="*/ 40 h 91"/>
                <a:gd name="T8" fmla="*/ 50 w 91"/>
                <a:gd name="T9" fmla="*/ 40 h 91"/>
                <a:gd name="T10" fmla="*/ 50 w 91"/>
                <a:gd name="T11" fmla="*/ 26 h 91"/>
                <a:gd name="T12" fmla="*/ 59 w 91"/>
                <a:gd name="T13" fmla="*/ 13 h 91"/>
                <a:gd name="T14" fmla="*/ 59 w 91"/>
                <a:gd name="T15" fmla="*/ 13 h 91"/>
                <a:gd name="T16" fmla="*/ 45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5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7 h 91"/>
                <a:gd name="T46" fmla="*/ 32 w 91"/>
                <a:gd name="T47" fmla="*/ 77 h 91"/>
                <a:gd name="T48" fmla="*/ 45 w 91"/>
                <a:gd name="T49" fmla="*/ 91 h 91"/>
                <a:gd name="T50" fmla="*/ 59 w 91"/>
                <a:gd name="T51" fmla="*/ 77 h 91"/>
                <a:gd name="T52" fmla="*/ 59 w 91"/>
                <a:gd name="T53" fmla="*/ 77 h 91"/>
                <a:gd name="T54" fmla="*/ 50 w 91"/>
                <a:gd name="T55" fmla="*/ 65 h 91"/>
                <a:gd name="T56" fmla="*/ 50 w 91"/>
                <a:gd name="T57" fmla="*/ 51 h 91"/>
                <a:gd name="T58" fmla="*/ 65 w 91"/>
                <a:gd name="T59" fmla="*/ 51 h 91"/>
                <a:gd name="T60" fmla="*/ 77 w 91"/>
                <a:gd name="T61" fmla="*/ 59 h 91"/>
                <a:gd name="T62" fmla="*/ 77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7" y="32"/>
                  </a:cubicBezTo>
                  <a:cubicBezTo>
                    <a:pt x="77" y="32"/>
                    <a:pt x="77" y="32"/>
                    <a:pt x="77" y="32"/>
                  </a:cubicBezTo>
                  <a:cubicBezTo>
                    <a:pt x="72" y="32"/>
                    <a:pt x="67" y="35"/>
                    <a:pt x="65" y="40"/>
                  </a:cubicBezTo>
                  <a:cubicBezTo>
                    <a:pt x="50" y="40"/>
                    <a:pt x="50" y="40"/>
                    <a:pt x="50" y="40"/>
                  </a:cubicBezTo>
                  <a:cubicBezTo>
                    <a:pt x="50" y="26"/>
                    <a:pt x="50" y="26"/>
                    <a:pt x="50" y="26"/>
                  </a:cubicBezTo>
                  <a:cubicBezTo>
                    <a:pt x="55" y="24"/>
                    <a:pt x="59" y="19"/>
                    <a:pt x="59" y="13"/>
                  </a:cubicBezTo>
                  <a:cubicBezTo>
                    <a:pt x="59" y="13"/>
                    <a:pt x="59" y="13"/>
                    <a:pt x="59" y="13"/>
                  </a:cubicBezTo>
                  <a:cubicBezTo>
                    <a:pt x="59" y="6"/>
                    <a:pt x="53" y="0"/>
                    <a:pt x="45"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3" y="32"/>
                  </a:cubicBezTo>
                  <a:cubicBezTo>
                    <a:pt x="13" y="32"/>
                    <a:pt x="13" y="32"/>
                    <a:pt x="13" y="32"/>
                  </a:cubicBezTo>
                  <a:cubicBezTo>
                    <a:pt x="6" y="32"/>
                    <a:pt x="0" y="38"/>
                    <a:pt x="0" y="45"/>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7"/>
                  </a:cubicBezTo>
                  <a:cubicBezTo>
                    <a:pt x="32" y="77"/>
                    <a:pt x="32" y="77"/>
                    <a:pt x="32" y="77"/>
                  </a:cubicBezTo>
                  <a:cubicBezTo>
                    <a:pt x="32" y="85"/>
                    <a:pt x="38" y="91"/>
                    <a:pt x="45" y="91"/>
                  </a:cubicBezTo>
                  <a:cubicBezTo>
                    <a:pt x="53" y="91"/>
                    <a:pt x="59" y="85"/>
                    <a:pt x="59" y="77"/>
                  </a:cubicBezTo>
                  <a:cubicBezTo>
                    <a:pt x="59" y="77"/>
                    <a:pt x="59" y="77"/>
                    <a:pt x="59" y="77"/>
                  </a:cubicBezTo>
                  <a:cubicBezTo>
                    <a:pt x="59" y="72"/>
                    <a:pt x="55" y="67"/>
                    <a:pt x="50" y="65"/>
                  </a:cubicBezTo>
                  <a:cubicBezTo>
                    <a:pt x="50" y="51"/>
                    <a:pt x="50" y="51"/>
                    <a:pt x="50" y="51"/>
                  </a:cubicBezTo>
                  <a:cubicBezTo>
                    <a:pt x="65" y="51"/>
                    <a:pt x="65" y="51"/>
                    <a:pt x="65" y="51"/>
                  </a:cubicBezTo>
                  <a:cubicBezTo>
                    <a:pt x="67" y="56"/>
                    <a:pt x="72" y="59"/>
                    <a:pt x="77" y="59"/>
                  </a:cubicBezTo>
                  <a:cubicBezTo>
                    <a:pt x="77" y="59"/>
                    <a:pt x="77" y="59"/>
                    <a:pt x="77"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4" name="Freeform 318"/>
            <p:cNvSpPr>
              <a:spLocks/>
            </p:cNvSpPr>
            <p:nvPr/>
          </p:nvSpPr>
          <p:spPr bwMode="auto">
            <a:xfrm>
              <a:off x="3856038" y="5021263"/>
              <a:ext cx="74613" cy="73025"/>
            </a:xfrm>
            <a:custGeom>
              <a:avLst/>
              <a:gdLst>
                <a:gd name="T0" fmla="*/ 92 w 92"/>
                <a:gd name="T1" fmla="*/ 45 h 91"/>
                <a:gd name="T2" fmla="*/ 78 w 92"/>
                <a:gd name="T3" fmla="*/ 32 h 91"/>
                <a:gd name="T4" fmla="*/ 78 w 92"/>
                <a:gd name="T5" fmla="*/ 32 h 91"/>
                <a:gd name="T6" fmla="*/ 66 w 92"/>
                <a:gd name="T7" fmla="*/ 40 h 91"/>
                <a:gd name="T8" fmla="*/ 51 w 92"/>
                <a:gd name="T9" fmla="*/ 40 h 91"/>
                <a:gd name="T10" fmla="*/ 51 w 92"/>
                <a:gd name="T11" fmla="*/ 26 h 91"/>
                <a:gd name="T12" fmla="*/ 60 w 92"/>
                <a:gd name="T13" fmla="*/ 13 h 91"/>
                <a:gd name="T14" fmla="*/ 60 w 92"/>
                <a:gd name="T15" fmla="*/ 13 h 91"/>
                <a:gd name="T16" fmla="*/ 46 w 92"/>
                <a:gd name="T17" fmla="*/ 0 h 91"/>
                <a:gd name="T18" fmla="*/ 32 w 92"/>
                <a:gd name="T19" fmla="*/ 13 h 91"/>
                <a:gd name="T20" fmla="*/ 32 w 92"/>
                <a:gd name="T21" fmla="*/ 13 h 91"/>
                <a:gd name="T22" fmla="*/ 41 w 92"/>
                <a:gd name="T23" fmla="*/ 26 h 91"/>
                <a:gd name="T24" fmla="*/ 41 w 92"/>
                <a:gd name="T25" fmla="*/ 40 h 91"/>
                <a:gd name="T26" fmla="*/ 27 w 92"/>
                <a:gd name="T27" fmla="*/ 40 h 91"/>
                <a:gd name="T28" fmla="*/ 14 w 92"/>
                <a:gd name="T29" fmla="*/ 32 h 91"/>
                <a:gd name="T30" fmla="*/ 14 w 92"/>
                <a:gd name="T31" fmla="*/ 32 h 91"/>
                <a:gd name="T32" fmla="*/ 0 w 92"/>
                <a:gd name="T33" fmla="*/ 45 h 91"/>
                <a:gd name="T34" fmla="*/ 14 w 92"/>
                <a:gd name="T35" fmla="*/ 59 h 91"/>
                <a:gd name="T36" fmla="*/ 14 w 92"/>
                <a:gd name="T37" fmla="*/ 59 h 91"/>
                <a:gd name="T38" fmla="*/ 27 w 92"/>
                <a:gd name="T39" fmla="*/ 51 h 91"/>
                <a:gd name="T40" fmla="*/ 41 w 92"/>
                <a:gd name="T41" fmla="*/ 51 h 91"/>
                <a:gd name="T42" fmla="*/ 41 w 92"/>
                <a:gd name="T43" fmla="*/ 65 h 91"/>
                <a:gd name="T44" fmla="*/ 32 w 92"/>
                <a:gd name="T45" fmla="*/ 77 h 91"/>
                <a:gd name="T46" fmla="*/ 32 w 92"/>
                <a:gd name="T47" fmla="*/ 77 h 91"/>
                <a:gd name="T48" fmla="*/ 46 w 92"/>
                <a:gd name="T49" fmla="*/ 91 h 91"/>
                <a:gd name="T50" fmla="*/ 60 w 92"/>
                <a:gd name="T51" fmla="*/ 77 h 91"/>
                <a:gd name="T52" fmla="*/ 60 w 92"/>
                <a:gd name="T53" fmla="*/ 77 h 91"/>
                <a:gd name="T54" fmla="*/ 51 w 92"/>
                <a:gd name="T55" fmla="*/ 65 h 91"/>
                <a:gd name="T56" fmla="*/ 51 w 92"/>
                <a:gd name="T57" fmla="*/ 51 h 91"/>
                <a:gd name="T58" fmla="*/ 66 w 92"/>
                <a:gd name="T59" fmla="*/ 51 h 91"/>
                <a:gd name="T60" fmla="*/ 78 w 92"/>
                <a:gd name="T61" fmla="*/ 59 h 91"/>
                <a:gd name="T62" fmla="*/ 78 w 92"/>
                <a:gd name="T63" fmla="*/ 59 h 91"/>
                <a:gd name="T64" fmla="*/ 92 w 92"/>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5"/>
                  </a:moveTo>
                  <a:cubicBezTo>
                    <a:pt x="92" y="38"/>
                    <a:pt x="86" y="32"/>
                    <a:pt x="78" y="32"/>
                  </a:cubicBezTo>
                  <a:cubicBezTo>
                    <a:pt x="78" y="32"/>
                    <a:pt x="78" y="32"/>
                    <a:pt x="78" y="32"/>
                  </a:cubicBezTo>
                  <a:cubicBezTo>
                    <a:pt x="72" y="32"/>
                    <a:pt x="68" y="35"/>
                    <a:pt x="66" y="40"/>
                  </a:cubicBezTo>
                  <a:cubicBezTo>
                    <a:pt x="51" y="40"/>
                    <a:pt x="51" y="40"/>
                    <a:pt x="51" y="40"/>
                  </a:cubicBezTo>
                  <a:cubicBezTo>
                    <a:pt x="51" y="26"/>
                    <a:pt x="51" y="26"/>
                    <a:pt x="51" y="26"/>
                  </a:cubicBezTo>
                  <a:cubicBezTo>
                    <a:pt x="56" y="24"/>
                    <a:pt x="60" y="19"/>
                    <a:pt x="60" y="13"/>
                  </a:cubicBezTo>
                  <a:cubicBezTo>
                    <a:pt x="60" y="13"/>
                    <a:pt x="60" y="13"/>
                    <a:pt x="60" y="13"/>
                  </a:cubicBezTo>
                  <a:cubicBezTo>
                    <a:pt x="60" y="6"/>
                    <a:pt x="54" y="0"/>
                    <a:pt x="46" y="0"/>
                  </a:cubicBezTo>
                  <a:cubicBezTo>
                    <a:pt x="39" y="0"/>
                    <a:pt x="32" y="6"/>
                    <a:pt x="32" y="13"/>
                  </a:cubicBezTo>
                  <a:cubicBezTo>
                    <a:pt x="32" y="13"/>
                    <a:pt x="32" y="13"/>
                    <a:pt x="32" y="13"/>
                  </a:cubicBezTo>
                  <a:cubicBezTo>
                    <a:pt x="32" y="19"/>
                    <a:pt x="36" y="24"/>
                    <a:pt x="41" y="26"/>
                  </a:cubicBezTo>
                  <a:cubicBezTo>
                    <a:pt x="41" y="40"/>
                    <a:pt x="41" y="40"/>
                    <a:pt x="41" y="40"/>
                  </a:cubicBezTo>
                  <a:cubicBezTo>
                    <a:pt x="27" y="40"/>
                    <a:pt x="27" y="40"/>
                    <a:pt x="27" y="40"/>
                  </a:cubicBezTo>
                  <a:cubicBezTo>
                    <a:pt x="25" y="35"/>
                    <a:pt x="20" y="32"/>
                    <a:pt x="14" y="32"/>
                  </a:cubicBezTo>
                  <a:cubicBezTo>
                    <a:pt x="14" y="32"/>
                    <a:pt x="14" y="32"/>
                    <a:pt x="14" y="32"/>
                  </a:cubicBezTo>
                  <a:cubicBezTo>
                    <a:pt x="7" y="32"/>
                    <a:pt x="0" y="38"/>
                    <a:pt x="0" y="45"/>
                  </a:cubicBezTo>
                  <a:cubicBezTo>
                    <a:pt x="0" y="53"/>
                    <a:pt x="7" y="59"/>
                    <a:pt x="14" y="59"/>
                  </a:cubicBezTo>
                  <a:cubicBezTo>
                    <a:pt x="14" y="59"/>
                    <a:pt x="14" y="59"/>
                    <a:pt x="14" y="59"/>
                  </a:cubicBezTo>
                  <a:cubicBezTo>
                    <a:pt x="20" y="59"/>
                    <a:pt x="25" y="56"/>
                    <a:pt x="27" y="51"/>
                  </a:cubicBezTo>
                  <a:cubicBezTo>
                    <a:pt x="41" y="51"/>
                    <a:pt x="41" y="51"/>
                    <a:pt x="41" y="51"/>
                  </a:cubicBezTo>
                  <a:cubicBezTo>
                    <a:pt x="41" y="65"/>
                    <a:pt x="41" y="65"/>
                    <a:pt x="41" y="65"/>
                  </a:cubicBezTo>
                  <a:cubicBezTo>
                    <a:pt x="36" y="67"/>
                    <a:pt x="32" y="72"/>
                    <a:pt x="32" y="77"/>
                  </a:cubicBezTo>
                  <a:cubicBezTo>
                    <a:pt x="32" y="77"/>
                    <a:pt x="32" y="77"/>
                    <a:pt x="32" y="77"/>
                  </a:cubicBezTo>
                  <a:cubicBezTo>
                    <a:pt x="32" y="85"/>
                    <a:pt x="39" y="91"/>
                    <a:pt x="46" y="91"/>
                  </a:cubicBezTo>
                  <a:cubicBezTo>
                    <a:pt x="54" y="91"/>
                    <a:pt x="60" y="85"/>
                    <a:pt x="60" y="77"/>
                  </a:cubicBezTo>
                  <a:cubicBezTo>
                    <a:pt x="60" y="77"/>
                    <a:pt x="60" y="77"/>
                    <a:pt x="60" y="77"/>
                  </a:cubicBezTo>
                  <a:cubicBezTo>
                    <a:pt x="60" y="72"/>
                    <a:pt x="56" y="67"/>
                    <a:pt x="51" y="65"/>
                  </a:cubicBezTo>
                  <a:cubicBezTo>
                    <a:pt x="51" y="51"/>
                    <a:pt x="51" y="51"/>
                    <a:pt x="51" y="51"/>
                  </a:cubicBezTo>
                  <a:cubicBezTo>
                    <a:pt x="66" y="51"/>
                    <a:pt x="66" y="51"/>
                    <a:pt x="66" y="51"/>
                  </a:cubicBezTo>
                  <a:cubicBezTo>
                    <a:pt x="68" y="56"/>
                    <a:pt x="72" y="59"/>
                    <a:pt x="78" y="59"/>
                  </a:cubicBezTo>
                  <a:cubicBezTo>
                    <a:pt x="78" y="59"/>
                    <a:pt x="78" y="59"/>
                    <a:pt x="78" y="59"/>
                  </a:cubicBezTo>
                  <a:cubicBezTo>
                    <a:pt x="86" y="59"/>
                    <a:pt x="92" y="53"/>
                    <a:pt x="92"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5" name="Freeform 319"/>
            <p:cNvSpPr>
              <a:spLocks/>
            </p:cNvSpPr>
            <p:nvPr/>
          </p:nvSpPr>
          <p:spPr bwMode="auto">
            <a:xfrm>
              <a:off x="4000500" y="5021263"/>
              <a:ext cx="74613" cy="73025"/>
            </a:xfrm>
            <a:custGeom>
              <a:avLst/>
              <a:gdLst>
                <a:gd name="T0" fmla="*/ 92 w 92"/>
                <a:gd name="T1" fmla="*/ 45 h 91"/>
                <a:gd name="T2" fmla="*/ 78 w 92"/>
                <a:gd name="T3" fmla="*/ 32 h 91"/>
                <a:gd name="T4" fmla="*/ 78 w 92"/>
                <a:gd name="T5" fmla="*/ 32 h 91"/>
                <a:gd name="T6" fmla="*/ 65 w 92"/>
                <a:gd name="T7" fmla="*/ 40 h 91"/>
                <a:gd name="T8" fmla="*/ 51 w 92"/>
                <a:gd name="T9" fmla="*/ 40 h 91"/>
                <a:gd name="T10" fmla="*/ 51 w 92"/>
                <a:gd name="T11" fmla="*/ 26 h 91"/>
                <a:gd name="T12" fmla="*/ 60 w 92"/>
                <a:gd name="T13" fmla="*/ 13 h 91"/>
                <a:gd name="T14" fmla="*/ 60 w 92"/>
                <a:gd name="T15" fmla="*/ 13 h 91"/>
                <a:gd name="T16" fmla="*/ 46 w 92"/>
                <a:gd name="T17" fmla="*/ 0 h 91"/>
                <a:gd name="T18" fmla="*/ 32 w 92"/>
                <a:gd name="T19" fmla="*/ 13 h 91"/>
                <a:gd name="T20" fmla="*/ 32 w 92"/>
                <a:gd name="T21" fmla="*/ 13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5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7 h 91"/>
                <a:gd name="T46" fmla="*/ 32 w 92"/>
                <a:gd name="T47" fmla="*/ 77 h 91"/>
                <a:gd name="T48" fmla="*/ 46 w 92"/>
                <a:gd name="T49" fmla="*/ 91 h 91"/>
                <a:gd name="T50" fmla="*/ 60 w 92"/>
                <a:gd name="T51" fmla="*/ 77 h 91"/>
                <a:gd name="T52" fmla="*/ 60 w 92"/>
                <a:gd name="T53" fmla="*/ 77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5"/>
                  </a:moveTo>
                  <a:cubicBezTo>
                    <a:pt x="92" y="38"/>
                    <a:pt x="85" y="32"/>
                    <a:pt x="78" y="32"/>
                  </a:cubicBezTo>
                  <a:cubicBezTo>
                    <a:pt x="78" y="32"/>
                    <a:pt x="78" y="32"/>
                    <a:pt x="78" y="32"/>
                  </a:cubicBezTo>
                  <a:cubicBezTo>
                    <a:pt x="72" y="32"/>
                    <a:pt x="68" y="35"/>
                    <a:pt x="65" y="40"/>
                  </a:cubicBezTo>
                  <a:cubicBezTo>
                    <a:pt x="51" y="40"/>
                    <a:pt x="51" y="40"/>
                    <a:pt x="51" y="40"/>
                  </a:cubicBezTo>
                  <a:cubicBezTo>
                    <a:pt x="51" y="26"/>
                    <a:pt x="51" y="26"/>
                    <a:pt x="51" y="26"/>
                  </a:cubicBezTo>
                  <a:cubicBezTo>
                    <a:pt x="56" y="24"/>
                    <a:pt x="60" y="19"/>
                    <a:pt x="60" y="13"/>
                  </a:cubicBezTo>
                  <a:cubicBezTo>
                    <a:pt x="60" y="13"/>
                    <a:pt x="60" y="13"/>
                    <a:pt x="60" y="13"/>
                  </a:cubicBezTo>
                  <a:cubicBezTo>
                    <a:pt x="60"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20"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20" y="59"/>
                    <a:pt x="24" y="56"/>
                    <a:pt x="26" y="51"/>
                  </a:cubicBezTo>
                  <a:cubicBezTo>
                    <a:pt x="41" y="51"/>
                    <a:pt x="41" y="51"/>
                    <a:pt x="41" y="51"/>
                  </a:cubicBezTo>
                  <a:cubicBezTo>
                    <a:pt x="41" y="65"/>
                    <a:pt x="41" y="65"/>
                    <a:pt x="41" y="65"/>
                  </a:cubicBezTo>
                  <a:cubicBezTo>
                    <a:pt x="36" y="67"/>
                    <a:pt x="32" y="72"/>
                    <a:pt x="32" y="77"/>
                  </a:cubicBezTo>
                  <a:cubicBezTo>
                    <a:pt x="32" y="77"/>
                    <a:pt x="32" y="77"/>
                    <a:pt x="32" y="77"/>
                  </a:cubicBezTo>
                  <a:cubicBezTo>
                    <a:pt x="32" y="85"/>
                    <a:pt x="38" y="91"/>
                    <a:pt x="46" y="91"/>
                  </a:cubicBezTo>
                  <a:cubicBezTo>
                    <a:pt x="53" y="91"/>
                    <a:pt x="60" y="85"/>
                    <a:pt x="60" y="77"/>
                  </a:cubicBezTo>
                  <a:cubicBezTo>
                    <a:pt x="60" y="77"/>
                    <a:pt x="60" y="77"/>
                    <a:pt x="60" y="77"/>
                  </a:cubicBezTo>
                  <a:cubicBezTo>
                    <a:pt x="60" y="72"/>
                    <a:pt x="56" y="67"/>
                    <a:pt x="51" y="65"/>
                  </a:cubicBezTo>
                  <a:cubicBezTo>
                    <a:pt x="51" y="51"/>
                    <a:pt x="51" y="51"/>
                    <a:pt x="51" y="51"/>
                  </a:cubicBezTo>
                  <a:cubicBezTo>
                    <a:pt x="65" y="51"/>
                    <a:pt x="65" y="51"/>
                    <a:pt x="65" y="51"/>
                  </a:cubicBezTo>
                  <a:cubicBezTo>
                    <a:pt x="68" y="56"/>
                    <a:pt x="72" y="59"/>
                    <a:pt x="78" y="59"/>
                  </a:cubicBezTo>
                  <a:cubicBezTo>
                    <a:pt x="78" y="59"/>
                    <a:pt x="78" y="59"/>
                    <a:pt x="78" y="59"/>
                  </a:cubicBezTo>
                  <a:cubicBezTo>
                    <a:pt x="85" y="59"/>
                    <a:pt x="92" y="53"/>
                    <a:pt x="92"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6" name="Freeform 320"/>
            <p:cNvSpPr>
              <a:spLocks/>
            </p:cNvSpPr>
            <p:nvPr/>
          </p:nvSpPr>
          <p:spPr bwMode="auto">
            <a:xfrm>
              <a:off x="4144963" y="5021263"/>
              <a:ext cx="74613" cy="73025"/>
            </a:xfrm>
            <a:custGeom>
              <a:avLst/>
              <a:gdLst>
                <a:gd name="T0" fmla="*/ 92 w 92"/>
                <a:gd name="T1" fmla="*/ 45 h 91"/>
                <a:gd name="T2" fmla="*/ 78 w 92"/>
                <a:gd name="T3" fmla="*/ 32 h 91"/>
                <a:gd name="T4" fmla="*/ 78 w 92"/>
                <a:gd name="T5" fmla="*/ 32 h 91"/>
                <a:gd name="T6" fmla="*/ 65 w 92"/>
                <a:gd name="T7" fmla="*/ 40 h 91"/>
                <a:gd name="T8" fmla="*/ 51 w 92"/>
                <a:gd name="T9" fmla="*/ 40 h 91"/>
                <a:gd name="T10" fmla="*/ 51 w 92"/>
                <a:gd name="T11" fmla="*/ 26 h 91"/>
                <a:gd name="T12" fmla="*/ 59 w 92"/>
                <a:gd name="T13" fmla="*/ 13 h 91"/>
                <a:gd name="T14" fmla="*/ 59 w 92"/>
                <a:gd name="T15" fmla="*/ 13 h 91"/>
                <a:gd name="T16" fmla="*/ 46 w 92"/>
                <a:gd name="T17" fmla="*/ 0 h 91"/>
                <a:gd name="T18" fmla="*/ 32 w 92"/>
                <a:gd name="T19" fmla="*/ 13 h 91"/>
                <a:gd name="T20" fmla="*/ 32 w 92"/>
                <a:gd name="T21" fmla="*/ 13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5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7 h 91"/>
                <a:gd name="T46" fmla="*/ 32 w 92"/>
                <a:gd name="T47" fmla="*/ 77 h 91"/>
                <a:gd name="T48" fmla="*/ 46 w 92"/>
                <a:gd name="T49" fmla="*/ 91 h 91"/>
                <a:gd name="T50" fmla="*/ 59 w 92"/>
                <a:gd name="T51" fmla="*/ 77 h 91"/>
                <a:gd name="T52" fmla="*/ 59 w 92"/>
                <a:gd name="T53" fmla="*/ 77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5"/>
                  </a:moveTo>
                  <a:cubicBezTo>
                    <a:pt x="92"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7"/>
                  </a:cubicBezTo>
                  <a:cubicBezTo>
                    <a:pt x="32" y="77"/>
                    <a:pt x="32" y="77"/>
                    <a:pt x="32" y="77"/>
                  </a:cubicBezTo>
                  <a:cubicBezTo>
                    <a:pt x="32" y="85"/>
                    <a:pt x="38" y="91"/>
                    <a:pt x="46"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2" y="53"/>
                    <a:pt x="92"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7" name="Freeform 321"/>
            <p:cNvSpPr>
              <a:spLocks/>
            </p:cNvSpPr>
            <p:nvPr/>
          </p:nvSpPr>
          <p:spPr bwMode="auto">
            <a:xfrm>
              <a:off x="4289425" y="5021263"/>
              <a:ext cx="73025" cy="73025"/>
            </a:xfrm>
            <a:custGeom>
              <a:avLst/>
              <a:gdLst>
                <a:gd name="T0" fmla="*/ 91 w 91"/>
                <a:gd name="T1" fmla="*/ 45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5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7 h 91"/>
                <a:gd name="T46" fmla="*/ 32 w 91"/>
                <a:gd name="T47" fmla="*/ 77 h 91"/>
                <a:gd name="T48" fmla="*/ 46 w 91"/>
                <a:gd name="T49" fmla="*/ 91 h 91"/>
                <a:gd name="T50" fmla="*/ 59 w 91"/>
                <a:gd name="T51" fmla="*/ 77 h 91"/>
                <a:gd name="T52" fmla="*/ 59 w 91"/>
                <a:gd name="T53" fmla="*/ 77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7"/>
                  </a:cubicBezTo>
                  <a:cubicBezTo>
                    <a:pt x="32" y="77"/>
                    <a:pt x="32" y="77"/>
                    <a:pt x="32" y="77"/>
                  </a:cubicBezTo>
                  <a:cubicBezTo>
                    <a:pt x="32" y="85"/>
                    <a:pt x="38" y="91"/>
                    <a:pt x="46"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8" name="Freeform 322"/>
            <p:cNvSpPr>
              <a:spLocks/>
            </p:cNvSpPr>
            <p:nvPr/>
          </p:nvSpPr>
          <p:spPr bwMode="auto">
            <a:xfrm>
              <a:off x="4433888" y="5021263"/>
              <a:ext cx="73025" cy="73025"/>
            </a:xfrm>
            <a:custGeom>
              <a:avLst/>
              <a:gdLst>
                <a:gd name="T0" fmla="*/ 91 w 91"/>
                <a:gd name="T1" fmla="*/ 45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5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7 h 91"/>
                <a:gd name="T46" fmla="*/ 32 w 91"/>
                <a:gd name="T47" fmla="*/ 77 h 91"/>
                <a:gd name="T48" fmla="*/ 46 w 91"/>
                <a:gd name="T49" fmla="*/ 91 h 91"/>
                <a:gd name="T50" fmla="*/ 59 w 91"/>
                <a:gd name="T51" fmla="*/ 77 h 91"/>
                <a:gd name="T52" fmla="*/ 59 w 91"/>
                <a:gd name="T53" fmla="*/ 77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7"/>
                  </a:cubicBezTo>
                  <a:cubicBezTo>
                    <a:pt x="32" y="77"/>
                    <a:pt x="32" y="77"/>
                    <a:pt x="32" y="77"/>
                  </a:cubicBezTo>
                  <a:cubicBezTo>
                    <a:pt x="32" y="85"/>
                    <a:pt x="38" y="91"/>
                    <a:pt x="46"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9" name="Freeform 323"/>
            <p:cNvSpPr>
              <a:spLocks/>
            </p:cNvSpPr>
            <p:nvPr/>
          </p:nvSpPr>
          <p:spPr bwMode="auto">
            <a:xfrm>
              <a:off x="4578350" y="5021263"/>
              <a:ext cx="73025" cy="73025"/>
            </a:xfrm>
            <a:custGeom>
              <a:avLst/>
              <a:gdLst>
                <a:gd name="T0" fmla="*/ 91 w 91"/>
                <a:gd name="T1" fmla="*/ 45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4 w 91"/>
                <a:gd name="T29" fmla="*/ 32 h 91"/>
                <a:gd name="T30" fmla="*/ 14 w 91"/>
                <a:gd name="T31" fmla="*/ 32 h 91"/>
                <a:gd name="T32" fmla="*/ 0 w 91"/>
                <a:gd name="T33" fmla="*/ 45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7 h 91"/>
                <a:gd name="T46" fmla="*/ 32 w 91"/>
                <a:gd name="T47" fmla="*/ 77 h 91"/>
                <a:gd name="T48" fmla="*/ 46 w 91"/>
                <a:gd name="T49" fmla="*/ 91 h 91"/>
                <a:gd name="T50" fmla="*/ 59 w 91"/>
                <a:gd name="T51" fmla="*/ 77 h 91"/>
                <a:gd name="T52" fmla="*/ 59 w 91"/>
                <a:gd name="T53" fmla="*/ 77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0" y="26"/>
                  </a:cubicBezTo>
                  <a:cubicBezTo>
                    <a:pt x="40" y="40"/>
                    <a:pt x="40" y="40"/>
                    <a:pt x="40" y="40"/>
                  </a:cubicBezTo>
                  <a:cubicBezTo>
                    <a:pt x="26" y="40"/>
                    <a:pt x="26" y="40"/>
                    <a:pt x="26" y="40"/>
                  </a:cubicBezTo>
                  <a:cubicBezTo>
                    <a:pt x="24" y="35"/>
                    <a:pt x="19"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6" y="67"/>
                    <a:pt x="32" y="72"/>
                    <a:pt x="32" y="77"/>
                  </a:cubicBezTo>
                  <a:cubicBezTo>
                    <a:pt x="32" y="77"/>
                    <a:pt x="32" y="77"/>
                    <a:pt x="32" y="77"/>
                  </a:cubicBezTo>
                  <a:cubicBezTo>
                    <a:pt x="32" y="85"/>
                    <a:pt x="38" y="91"/>
                    <a:pt x="46"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spTree>
    <p:extLst>
      <p:ext uri="{BB962C8B-B14F-4D97-AF65-F5344CB8AC3E}">
        <p14:creationId xmlns:p14="http://schemas.microsoft.com/office/powerpoint/2010/main" val="1131017401"/>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Wide bulleted text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3" name="Title 2"/>
          <p:cNvSpPr>
            <a:spLocks noGrp="1"/>
          </p:cNvSpPr>
          <p:nvPr>
            <p:ph type="title"/>
          </p:nvPr>
        </p:nvSpPr>
        <p:spPr/>
        <p:txBody>
          <a:bodyPr/>
          <a:lstStyle/>
          <a:p>
            <a:r>
              <a:rPr lang="en-US"/>
              <a:t>Click to edit Master title style</a:t>
            </a:r>
            <a:endParaRPr lang="en-GB" dirty="0"/>
          </a:p>
        </p:txBody>
      </p:sp>
      <p:sp>
        <p:nvSpPr>
          <p:cNvPr id="8" name="Text Placeholder 7"/>
          <p:cNvSpPr>
            <a:spLocks noGrp="1"/>
          </p:cNvSpPr>
          <p:nvPr>
            <p:ph type="body" sz="quarter" idx="16" hasCustomPrompt="1"/>
          </p:nvPr>
        </p:nvSpPr>
        <p:spPr>
          <a:xfrm>
            <a:off x="1524000" y="1752600"/>
            <a:ext cx="9144000" cy="4629150"/>
          </a:xfrm>
        </p:spPr>
        <p:txBody>
          <a:bodyPr/>
          <a:lstStyle>
            <a:lvl5pPr>
              <a:defRPr/>
            </a:lvl5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Tree>
    <p:extLst>
      <p:ext uri="{BB962C8B-B14F-4D97-AF65-F5344CB8AC3E}">
        <p14:creationId xmlns:p14="http://schemas.microsoft.com/office/powerpoint/2010/main" val="2380923383"/>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Two icons and text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7" name="Picture Placeholder 6"/>
          <p:cNvSpPr>
            <a:spLocks noGrp="1"/>
          </p:cNvSpPr>
          <p:nvPr>
            <p:ph type="pic" sz="quarter" idx="18"/>
          </p:nvPr>
        </p:nvSpPr>
        <p:spPr>
          <a:xfrm>
            <a:off x="468000" y="1761172"/>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13" name="Picture Placeholder 6"/>
          <p:cNvSpPr>
            <a:spLocks noGrp="1"/>
          </p:cNvSpPr>
          <p:nvPr>
            <p:ph type="pic" sz="quarter" idx="19"/>
          </p:nvPr>
        </p:nvSpPr>
        <p:spPr>
          <a:xfrm>
            <a:off x="6094696"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
        <p:nvSpPr>
          <p:cNvPr id="9" name="Text Placeholder 8"/>
          <p:cNvSpPr>
            <a:spLocks noGrp="1"/>
          </p:cNvSpPr>
          <p:nvPr>
            <p:ph type="body" sz="quarter" idx="20" hasCustomPrompt="1"/>
          </p:nvPr>
        </p:nvSpPr>
        <p:spPr>
          <a:xfrm>
            <a:off x="468000" y="2741612"/>
            <a:ext cx="5626696" cy="3640137"/>
          </a:xfrm>
        </p:spPr>
        <p:txBody>
          <a:bodyPr rIns="180000"/>
          <a:lstStyle>
            <a:lvl5pPr>
              <a:defRPr/>
            </a:lvl5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
        <p:nvSpPr>
          <p:cNvPr id="12" name="Text Placeholder 11"/>
          <p:cNvSpPr>
            <a:spLocks noGrp="1"/>
          </p:cNvSpPr>
          <p:nvPr>
            <p:ph type="body" sz="quarter" idx="21" hasCustomPrompt="1"/>
          </p:nvPr>
        </p:nvSpPr>
        <p:spPr>
          <a:xfrm>
            <a:off x="6096000" y="2741613"/>
            <a:ext cx="5638096" cy="3640137"/>
          </a:xfrm>
        </p:spPr>
        <p:txBody>
          <a:bodyPr rIns="180000"/>
          <a:lstStyle>
            <a:lvl5pPr>
              <a:defRPr/>
            </a:lvl5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Tree>
    <p:extLst>
      <p:ext uri="{BB962C8B-B14F-4D97-AF65-F5344CB8AC3E}">
        <p14:creationId xmlns:p14="http://schemas.microsoft.com/office/powerpoint/2010/main" val="1175989346"/>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Three icons and text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6" name="Picture Placeholder 6"/>
          <p:cNvSpPr>
            <a:spLocks noGrp="1"/>
          </p:cNvSpPr>
          <p:nvPr>
            <p:ph type="pic" sz="quarter" idx="18"/>
          </p:nvPr>
        </p:nvSpPr>
        <p:spPr>
          <a:xfrm>
            <a:off x="1677913" y="1764000"/>
            <a:ext cx="964800" cy="964800"/>
          </a:xfrm>
          <a:prstGeom prst="rect">
            <a:avLst/>
          </a:prstGeom>
        </p:spPr>
        <p:txBody>
          <a:bodyPr/>
          <a:lstStyle>
            <a:lvl1pPr marL="0" indent="0">
              <a:buNone/>
              <a:defRPr lang="en-GB" sz="1400" dirty="0"/>
            </a:lvl1pPr>
          </a:lstStyle>
          <a:p>
            <a:r>
              <a:rPr lang="en-US"/>
              <a:t>Click icon to add picture</a:t>
            </a:r>
            <a:endParaRPr lang="en-GB" dirty="0"/>
          </a:p>
        </p:txBody>
      </p:sp>
      <p:sp>
        <p:nvSpPr>
          <p:cNvPr id="19" name="Picture Placeholder 6"/>
          <p:cNvSpPr>
            <a:spLocks noGrp="1"/>
          </p:cNvSpPr>
          <p:nvPr>
            <p:ph type="pic" sz="quarter" idx="19"/>
          </p:nvPr>
        </p:nvSpPr>
        <p:spPr>
          <a:xfrm>
            <a:off x="5624200" y="1764000"/>
            <a:ext cx="964800" cy="964800"/>
          </a:xfrm>
          <a:prstGeom prst="rect">
            <a:avLst/>
          </a:prstGeom>
        </p:spPr>
        <p:txBody>
          <a:bodyPr/>
          <a:lstStyle>
            <a:lvl1pPr marL="0" indent="0">
              <a:buNone/>
              <a:defRPr lang="en-GB" sz="1400" dirty="0"/>
            </a:lvl1pPr>
          </a:lstStyle>
          <a:p>
            <a:r>
              <a:rPr lang="en-US"/>
              <a:t>Click icon to add picture</a:t>
            </a:r>
            <a:endParaRPr lang="en-GB" dirty="0"/>
          </a:p>
        </p:txBody>
      </p:sp>
      <p:sp>
        <p:nvSpPr>
          <p:cNvPr id="20" name="Picture Placeholder 6"/>
          <p:cNvSpPr>
            <a:spLocks noGrp="1"/>
          </p:cNvSpPr>
          <p:nvPr>
            <p:ph type="pic" sz="quarter" idx="20"/>
          </p:nvPr>
        </p:nvSpPr>
        <p:spPr>
          <a:xfrm>
            <a:off x="9570488" y="1764000"/>
            <a:ext cx="964800" cy="964800"/>
          </a:xfrm>
          <a:prstGeom prst="rect">
            <a:avLst/>
          </a:prstGeom>
        </p:spPr>
        <p:txBody>
          <a:bodyPr/>
          <a:lstStyle>
            <a:lvl1pPr marL="0" indent="0">
              <a:buNone/>
              <a:defRPr lang="en-GB" sz="1400" dirty="0"/>
            </a:lvl1pPr>
          </a:lstStyle>
          <a:p>
            <a:r>
              <a:rPr lang="en-US"/>
              <a:t>Click icon to add picture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
        <p:nvSpPr>
          <p:cNvPr id="9" name="Text Placeholder 8"/>
          <p:cNvSpPr>
            <a:spLocks noGrp="1"/>
          </p:cNvSpPr>
          <p:nvPr>
            <p:ph type="body" sz="quarter" idx="21"/>
          </p:nvPr>
        </p:nvSpPr>
        <p:spPr>
          <a:xfrm>
            <a:off x="468313" y="2741613"/>
            <a:ext cx="3384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Edit Master text styles</a:t>
            </a:r>
          </a:p>
          <a:p>
            <a:pPr lvl="1"/>
            <a:r>
              <a:rPr lang="en-US"/>
              <a:t>Second level</a:t>
            </a:r>
          </a:p>
          <a:p>
            <a:pPr lvl="2"/>
            <a:r>
              <a:rPr lang="en-US"/>
              <a:t>Third level</a:t>
            </a:r>
          </a:p>
        </p:txBody>
      </p:sp>
      <p:sp>
        <p:nvSpPr>
          <p:cNvPr id="12" name="Text Placeholder 11"/>
          <p:cNvSpPr>
            <a:spLocks noGrp="1"/>
          </p:cNvSpPr>
          <p:nvPr>
            <p:ph type="body" sz="quarter" idx="22"/>
          </p:nvPr>
        </p:nvSpPr>
        <p:spPr>
          <a:xfrm>
            <a:off x="4414600" y="2741613"/>
            <a:ext cx="3384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Edit Master text styles</a:t>
            </a:r>
          </a:p>
          <a:p>
            <a:pPr lvl="1"/>
            <a:r>
              <a:rPr lang="en-US"/>
              <a:t>Second level</a:t>
            </a:r>
          </a:p>
          <a:p>
            <a:pPr lvl="2"/>
            <a:r>
              <a:rPr lang="en-US"/>
              <a:t>Third level</a:t>
            </a:r>
          </a:p>
        </p:txBody>
      </p:sp>
      <p:sp>
        <p:nvSpPr>
          <p:cNvPr id="14" name="Text Placeholder 13"/>
          <p:cNvSpPr>
            <a:spLocks noGrp="1"/>
          </p:cNvSpPr>
          <p:nvPr>
            <p:ph type="body" sz="quarter" idx="23"/>
          </p:nvPr>
        </p:nvSpPr>
        <p:spPr>
          <a:xfrm>
            <a:off x="8360888" y="2741613"/>
            <a:ext cx="3384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Edit Master text styles</a:t>
            </a:r>
          </a:p>
          <a:p>
            <a:pPr lvl="1"/>
            <a:r>
              <a:rPr lang="en-US"/>
              <a:t>Second level</a:t>
            </a:r>
          </a:p>
          <a:p>
            <a:pPr lvl="2"/>
            <a:r>
              <a:rPr lang="en-US"/>
              <a:t>Third level</a:t>
            </a:r>
          </a:p>
        </p:txBody>
      </p:sp>
    </p:spTree>
    <p:extLst>
      <p:ext uri="{BB962C8B-B14F-4D97-AF65-F5344CB8AC3E}">
        <p14:creationId xmlns:p14="http://schemas.microsoft.com/office/powerpoint/2010/main" val="4202299921"/>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Four icons and text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5" name="Picture Placeholder 6"/>
          <p:cNvSpPr>
            <a:spLocks noGrp="1"/>
          </p:cNvSpPr>
          <p:nvPr>
            <p:ph type="pic" sz="quarter" idx="18"/>
          </p:nvPr>
        </p:nvSpPr>
        <p:spPr>
          <a:xfrm>
            <a:off x="1101913"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17" name="Picture Placeholder 6"/>
          <p:cNvSpPr>
            <a:spLocks noGrp="1"/>
          </p:cNvSpPr>
          <p:nvPr>
            <p:ph type="pic" sz="quarter" idx="20"/>
          </p:nvPr>
        </p:nvSpPr>
        <p:spPr>
          <a:xfrm>
            <a:off x="10144653"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18" name="Picture Placeholder 6"/>
          <p:cNvSpPr>
            <a:spLocks noGrp="1"/>
          </p:cNvSpPr>
          <p:nvPr>
            <p:ph type="pic" sz="quarter" idx="21"/>
          </p:nvPr>
        </p:nvSpPr>
        <p:spPr>
          <a:xfrm>
            <a:off x="4116160"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20" name="Picture Placeholder 6"/>
          <p:cNvSpPr>
            <a:spLocks noGrp="1"/>
          </p:cNvSpPr>
          <p:nvPr>
            <p:ph type="pic" sz="quarter" idx="22"/>
          </p:nvPr>
        </p:nvSpPr>
        <p:spPr>
          <a:xfrm>
            <a:off x="7130407"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
        <p:nvSpPr>
          <p:cNvPr id="8" name="Text Placeholder 7"/>
          <p:cNvSpPr>
            <a:spLocks noGrp="1"/>
          </p:cNvSpPr>
          <p:nvPr>
            <p:ph type="body" sz="quarter" idx="23"/>
          </p:nvPr>
        </p:nvSpPr>
        <p:spPr>
          <a:xfrm>
            <a:off x="468313" y="2741613"/>
            <a:ext cx="2232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Edit Master text styles</a:t>
            </a:r>
          </a:p>
          <a:p>
            <a:pPr lvl="1"/>
            <a:r>
              <a:rPr lang="en-US"/>
              <a:t>Second level</a:t>
            </a:r>
          </a:p>
          <a:p>
            <a:pPr lvl="2"/>
            <a:r>
              <a:rPr lang="en-US"/>
              <a:t>Third level</a:t>
            </a:r>
          </a:p>
        </p:txBody>
      </p:sp>
      <p:sp>
        <p:nvSpPr>
          <p:cNvPr id="19" name="Text Placeholder 7"/>
          <p:cNvSpPr>
            <a:spLocks noGrp="1"/>
          </p:cNvSpPr>
          <p:nvPr>
            <p:ph type="body" sz="quarter" idx="24"/>
          </p:nvPr>
        </p:nvSpPr>
        <p:spPr>
          <a:xfrm>
            <a:off x="3482560" y="2741613"/>
            <a:ext cx="2232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Edit Master text styles</a:t>
            </a:r>
          </a:p>
          <a:p>
            <a:pPr lvl="1"/>
            <a:r>
              <a:rPr lang="en-US"/>
              <a:t>Second level</a:t>
            </a:r>
          </a:p>
          <a:p>
            <a:pPr lvl="2"/>
            <a:r>
              <a:rPr lang="en-US"/>
              <a:t>Third level</a:t>
            </a:r>
          </a:p>
        </p:txBody>
      </p:sp>
      <p:sp>
        <p:nvSpPr>
          <p:cNvPr id="21" name="Text Placeholder 7"/>
          <p:cNvSpPr>
            <a:spLocks noGrp="1"/>
          </p:cNvSpPr>
          <p:nvPr>
            <p:ph type="body" sz="quarter" idx="25"/>
          </p:nvPr>
        </p:nvSpPr>
        <p:spPr>
          <a:xfrm>
            <a:off x="6496807" y="2741613"/>
            <a:ext cx="2232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Edit Master text styles</a:t>
            </a:r>
          </a:p>
          <a:p>
            <a:pPr lvl="1"/>
            <a:r>
              <a:rPr lang="en-US"/>
              <a:t>Second level</a:t>
            </a:r>
          </a:p>
          <a:p>
            <a:pPr lvl="2"/>
            <a:r>
              <a:rPr lang="en-US"/>
              <a:t>Third level</a:t>
            </a:r>
          </a:p>
        </p:txBody>
      </p:sp>
      <p:sp>
        <p:nvSpPr>
          <p:cNvPr id="22" name="Text Placeholder 7"/>
          <p:cNvSpPr>
            <a:spLocks noGrp="1"/>
          </p:cNvSpPr>
          <p:nvPr>
            <p:ph type="body" sz="quarter" idx="26"/>
          </p:nvPr>
        </p:nvSpPr>
        <p:spPr>
          <a:xfrm>
            <a:off x="9511053" y="2741613"/>
            <a:ext cx="2232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Edit Master text styles</a:t>
            </a:r>
          </a:p>
          <a:p>
            <a:pPr lvl="1"/>
            <a:r>
              <a:rPr lang="en-US"/>
              <a:t>Second level</a:t>
            </a:r>
          </a:p>
          <a:p>
            <a:pPr lvl="2"/>
            <a:r>
              <a:rPr lang="en-US"/>
              <a:t>Third level</a:t>
            </a:r>
          </a:p>
        </p:txBody>
      </p:sp>
    </p:spTree>
    <p:extLst>
      <p:ext uri="{BB962C8B-B14F-4D97-AF65-F5344CB8AC3E}">
        <p14:creationId xmlns:p14="http://schemas.microsoft.com/office/powerpoint/2010/main" val="3119331652"/>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Five icons and text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7" name="Picture Placeholder 6"/>
          <p:cNvSpPr>
            <a:spLocks noGrp="1"/>
          </p:cNvSpPr>
          <p:nvPr>
            <p:ph type="pic" sz="quarter" idx="18"/>
          </p:nvPr>
        </p:nvSpPr>
        <p:spPr>
          <a:xfrm>
            <a:off x="957913"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18" name="Picture Placeholder 6"/>
          <p:cNvSpPr>
            <a:spLocks noGrp="1"/>
          </p:cNvSpPr>
          <p:nvPr>
            <p:ph type="pic" sz="quarter" idx="19"/>
          </p:nvPr>
        </p:nvSpPr>
        <p:spPr>
          <a:xfrm>
            <a:off x="5619157"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28" name="Picture Placeholder 6"/>
          <p:cNvSpPr>
            <a:spLocks noGrp="1"/>
          </p:cNvSpPr>
          <p:nvPr>
            <p:ph type="pic" sz="quarter" idx="20"/>
          </p:nvPr>
        </p:nvSpPr>
        <p:spPr>
          <a:xfrm>
            <a:off x="10280400"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29" name="Picture Placeholder 6"/>
          <p:cNvSpPr>
            <a:spLocks noGrp="1"/>
          </p:cNvSpPr>
          <p:nvPr>
            <p:ph type="pic" sz="quarter" idx="21"/>
          </p:nvPr>
        </p:nvSpPr>
        <p:spPr>
          <a:xfrm>
            <a:off x="3288535"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30" name="Picture Placeholder 6"/>
          <p:cNvSpPr>
            <a:spLocks noGrp="1"/>
          </p:cNvSpPr>
          <p:nvPr>
            <p:ph type="pic" sz="quarter" idx="22"/>
          </p:nvPr>
        </p:nvSpPr>
        <p:spPr>
          <a:xfrm>
            <a:off x="7949779"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
        <p:nvSpPr>
          <p:cNvPr id="8" name="Text Placeholder 7"/>
          <p:cNvSpPr>
            <a:spLocks noGrp="1"/>
          </p:cNvSpPr>
          <p:nvPr>
            <p:ph type="body" sz="quarter" idx="23"/>
          </p:nvPr>
        </p:nvSpPr>
        <p:spPr>
          <a:xfrm>
            <a:off x="468313" y="2741613"/>
            <a:ext cx="1944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Edit Master text styles</a:t>
            </a:r>
          </a:p>
          <a:p>
            <a:pPr lvl="1"/>
            <a:r>
              <a:rPr lang="en-US"/>
              <a:t>Second level</a:t>
            </a:r>
          </a:p>
          <a:p>
            <a:pPr lvl="2"/>
            <a:r>
              <a:rPr lang="en-US"/>
              <a:t>Third level</a:t>
            </a:r>
          </a:p>
        </p:txBody>
      </p:sp>
      <p:sp>
        <p:nvSpPr>
          <p:cNvPr id="20" name="Text Placeholder 7"/>
          <p:cNvSpPr>
            <a:spLocks noGrp="1"/>
          </p:cNvSpPr>
          <p:nvPr>
            <p:ph type="body" sz="quarter" idx="24"/>
          </p:nvPr>
        </p:nvSpPr>
        <p:spPr>
          <a:xfrm>
            <a:off x="2798935" y="2741613"/>
            <a:ext cx="1944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Edit Master text styles</a:t>
            </a:r>
          </a:p>
          <a:p>
            <a:pPr lvl="1"/>
            <a:r>
              <a:rPr lang="en-US"/>
              <a:t>Second level</a:t>
            </a:r>
          </a:p>
          <a:p>
            <a:pPr lvl="2"/>
            <a:r>
              <a:rPr lang="en-US"/>
              <a:t>Third level</a:t>
            </a:r>
          </a:p>
        </p:txBody>
      </p:sp>
      <p:sp>
        <p:nvSpPr>
          <p:cNvPr id="21" name="Text Placeholder 7"/>
          <p:cNvSpPr>
            <a:spLocks noGrp="1"/>
          </p:cNvSpPr>
          <p:nvPr>
            <p:ph type="body" sz="quarter" idx="25"/>
          </p:nvPr>
        </p:nvSpPr>
        <p:spPr>
          <a:xfrm>
            <a:off x="5129557" y="2741613"/>
            <a:ext cx="1944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Edit Master text styles</a:t>
            </a:r>
          </a:p>
          <a:p>
            <a:pPr lvl="1"/>
            <a:r>
              <a:rPr lang="en-US"/>
              <a:t>Second level</a:t>
            </a:r>
          </a:p>
          <a:p>
            <a:pPr lvl="2"/>
            <a:r>
              <a:rPr lang="en-US"/>
              <a:t>Third level</a:t>
            </a:r>
          </a:p>
        </p:txBody>
      </p:sp>
      <p:sp>
        <p:nvSpPr>
          <p:cNvPr id="22" name="Text Placeholder 7"/>
          <p:cNvSpPr>
            <a:spLocks noGrp="1"/>
          </p:cNvSpPr>
          <p:nvPr>
            <p:ph type="body" sz="quarter" idx="26"/>
          </p:nvPr>
        </p:nvSpPr>
        <p:spPr>
          <a:xfrm>
            <a:off x="7460179" y="2741613"/>
            <a:ext cx="1944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Edit Master text styles</a:t>
            </a:r>
          </a:p>
          <a:p>
            <a:pPr lvl="1"/>
            <a:r>
              <a:rPr lang="en-US"/>
              <a:t>Second level</a:t>
            </a:r>
          </a:p>
          <a:p>
            <a:pPr lvl="2"/>
            <a:r>
              <a:rPr lang="en-US"/>
              <a:t>Third level</a:t>
            </a:r>
          </a:p>
        </p:txBody>
      </p:sp>
      <p:sp>
        <p:nvSpPr>
          <p:cNvPr id="23" name="Text Placeholder 7"/>
          <p:cNvSpPr>
            <a:spLocks noGrp="1"/>
          </p:cNvSpPr>
          <p:nvPr>
            <p:ph type="body" sz="quarter" idx="27"/>
          </p:nvPr>
        </p:nvSpPr>
        <p:spPr>
          <a:xfrm>
            <a:off x="9790800" y="2741613"/>
            <a:ext cx="1944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Edit Master text styles</a:t>
            </a:r>
          </a:p>
          <a:p>
            <a:pPr lvl="1"/>
            <a:r>
              <a:rPr lang="en-US"/>
              <a:t>Second level</a:t>
            </a:r>
          </a:p>
          <a:p>
            <a:pPr lvl="2"/>
            <a:r>
              <a:rPr lang="en-US"/>
              <a:t>Third level</a:t>
            </a:r>
          </a:p>
        </p:txBody>
      </p:sp>
    </p:spTree>
    <p:extLst>
      <p:ext uri="{BB962C8B-B14F-4D97-AF65-F5344CB8AC3E}">
        <p14:creationId xmlns:p14="http://schemas.microsoft.com/office/powerpoint/2010/main" val="1987331114"/>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showMasterSp="0"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678319493"/>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grpSp>
        <p:nvGrpSpPr>
          <p:cNvPr id="13" name="Group 12"/>
          <p:cNvGrpSpPr/>
          <p:nvPr userDrawn="1"/>
        </p:nvGrpSpPr>
        <p:grpSpPr>
          <a:xfrm>
            <a:off x="455296" y="16"/>
            <a:ext cx="11279504" cy="2741596"/>
            <a:chOff x="455296" y="0"/>
            <a:chExt cx="11279504" cy="289560"/>
          </a:xfrm>
        </p:grpSpPr>
        <p:sp>
          <p:nvSpPr>
            <p:cNvPr id="45" name="Rectangle 44"/>
            <p:cNvSpPr/>
            <p:nvPr/>
          </p:nvSpPr>
          <p:spPr>
            <a:xfrm>
              <a:off x="455296" y="0"/>
              <a:ext cx="6508722" cy="2895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6" name="Rectangle 45"/>
            <p:cNvSpPr/>
            <p:nvPr/>
          </p:nvSpPr>
          <p:spPr>
            <a:xfrm>
              <a:off x="6964018" y="0"/>
              <a:ext cx="2855754" cy="289560"/>
            </a:xfrm>
            <a:prstGeom prst="rect">
              <a:avLst/>
            </a:prstGeom>
            <a:solidFill>
              <a:srgbClr val="3CD7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7" name="Rectangle 46"/>
            <p:cNvSpPr/>
            <p:nvPr userDrawn="1"/>
          </p:nvSpPr>
          <p:spPr>
            <a:xfrm>
              <a:off x="9819772" y="0"/>
              <a:ext cx="1915028" cy="289560"/>
            </a:xfrm>
            <a:prstGeom prst="rect">
              <a:avLst/>
            </a:prstGeom>
            <a:solidFill>
              <a:srgbClr val="77E3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2" name="Title 1"/>
          <p:cNvSpPr>
            <a:spLocks noGrp="1"/>
          </p:cNvSpPr>
          <p:nvPr userDrawn="1">
            <p:ph type="title"/>
          </p:nvPr>
        </p:nvSpPr>
        <p:spPr>
          <a:xfrm>
            <a:off x="455296" y="2741612"/>
            <a:ext cx="11279504" cy="1538287"/>
          </a:xfrm>
        </p:spPr>
        <p:txBody>
          <a:bodyPr anchor="b"/>
          <a:lstStyle>
            <a:lvl1pPr>
              <a:defRPr sz="4800" b="0"/>
            </a:lvl1pPr>
          </a:lstStyle>
          <a:p>
            <a:r>
              <a:rPr lang="en-US"/>
              <a:t>Click to edit Master title style</a:t>
            </a:r>
            <a:endParaRPr lang="en-GB" dirty="0"/>
          </a:p>
        </p:txBody>
      </p:sp>
      <p:sp>
        <p:nvSpPr>
          <p:cNvPr id="3" name="Text Placeholder 2"/>
          <p:cNvSpPr>
            <a:spLocks noGrp="1"/>
          </p:cNvSpPr>
          <p:nvPr userDrawn="1">
            <p:ph type="body" idx="1"/>
          </p:nvPr>
        </p:nvSpPr>
        <p:spPr>
          <a:xfrm>
            <a:off x="457200" y="4381500"/>
            <a:ext cx="11277600" cy="1193800"/>
          </a:xfrm>
          <a:prstGeom prst="rect">
            <a:avLst/>
          </a:prstGeom>
        </p:spPr>
        <p:txBody>
          <a:bodyPr lIns="0" tIns="0" rIns="0" bIns="0" anchor="b" anchorCtr="0"/>
          <a:lstStyle>
            <a:lvl1pPr marL="0" indent="0">
              <a:buNone/>
              <a:defRPr sz="2400">
                <a:solidFill>
                  <a:schemeClr val="tx1"/>
                </a:solidFill>
                <a:latin typeface="Century Gothic" panose="020B0502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userDrawn="1">
            <p:ph type="dt" sz="half" idx="10"/>
          </p:nvPr>
        </p:nvSpPr>
        <p:spPr/>
        <p:txBody>
          <a:bodyPr/>
          <a:lstStyle/>
          <a:p>
            <a:endParaRPr lang="en-GB"/>
          </a:p>
        </p:txBody>
      </p:sp>
      <p:sp>
        <p:nvSpPr>
          <p:cNvPr id="5" name="Footer Placeholder 4"/>
          <p:cNvSpPr>
            <a:spLocks noGrp="1"/>
          </p:cNvSpPr>
          <p:nvPr userDrawn="1">
            <p:ph type="ftr" sz="quarter" idx="11"/>
          </p:nvPr>
        </p:nvSpPr>
        <p:spPr/>
        <p:txBody>
          <a:bodyPr/>
          <a:lstStyle/>
          <a:p>
            <a:r>
              <a:rPr lang="en-GB"/>
              <a:t>Insert document classification (edit via 'Header &amp; Footer')</a:t>
            </a:r>
          </a:p>
        </p:txBody>
      </p:sp>
      <p:sp>
        <p:nvSpPr>
          <p:cNvPr id="6" name="Slide Number Placeholder 5"/>
          <p:cNvSpPr>
            <a:spLocks noGrp="1"/>
          </p:cNvSpPr>
          <p:nvPr userDrawn="1">
            <p:ph type="sldNum" sz="quarter" idx="12"/>
          </p:nvPr>
        </p:nvSpPr>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0169121"/>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showMasterSp="0" preserve="1" userDrawn="1">
  <p:cSld name="Closing slide">
    <p:bg>
      <p:bgPr>
        <a:solidFill>
          <a:srgbClr val="12273F"/>
        </a:solid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rotWithShape="1">
          <a:blip r:embed="rId2">
            <a:extLst>
              <a:ext uri="{28A0092B-C50C-407E-A947-70E740481C1C}">
                <a14:useLocalDpi xmlns:a14="http://schemas.microsoft.com/office/drawing/2010/main" val="0"/>
              </a:ext>
            </a:extLst>
          </a:blip>
          <a:srcRect t="6093" b="9264"/>
          <a:stretch/>
        </p:blipFill>
        <p:spPr>
          <a:xfrm>
            <a:off x="0" y="-27214"/>
            <a:ext cx="12192000" cy="6879771"/>
          </a:xfrm>
          <a:prstGeom prst="rect">
            <a:avLst/>
          </a:prstGeom>
        </p:spPr>
      </p:pic>
      <p:pic>
        <p:nvPicPr>
          <p:cNvPr id="4" name="Picture 3"/>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4127500" y="1441671"/>
            <a:ext cx="3942000" cy="3942000"/>
          </a:xfrm>
          <a:prstGeom prst="rect">
            <a:avLst/>
          </a:prstGeom>
        </p:spPr>
      </p:pic>
    </p:spTree>
    <p:extLst>
      <p:ext uri="{BB962C8B-B14F-4D97-AF65-F5344CB8AC3E}">
        <p14:creationId xmlns:p14="http://schemas.microsoft.com/office/powerpoint/2010/main" val="167656603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Wide Cover 2">
    <p:spTree>
      <p:nvGrpSpPr>
        <p:cNvPr id="1" name=""/>
        <p:cNvGrpSpPr/>
        <p:nvPr/>
      </p:nvGrpSpPr>
      <p:grpSpPr>
        <a:xfrm>
          <a:off x="0" y="0"/>
          <a:ext cx="0" cy="0"/>
          <a:chOff x="0" y="0"/>
          <a:chExt cx="0" cy="0"/>
        </a:xfrm>
      </p:grpSpPr>
      <p:sp>
        <p:nvSpPr>
          <p:cNvPr id="65" name="Rectangle 64"/>
          <p:cNvSpPr/>
          <p:nvPr userDrawn="1"/>
        </p:nvSpPr>
        <p:spPr>
          <a:xfrm>
            <a:off x="9145588" y="4113212"/>
            <a:ext cx="3049588" cy="274478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6" name="Rectangle 65"/>
          <p:cNvSpPr/>
          <p:nvPr userDrawn="1"/>
        </p:nvSpPr>
        <p:spPr>
          <a:xfrm>
            <a:off x="9145588" y="1371599"/>
            <a:ext cx="3049588" cy="274161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6"/>
          <p:cNvSpPr/>
          <p:nvPr userDrawn="1"/>
        </p:nvSpPr>
        <p:spPr>
          <a:xfrm>
            <a:off x="10669588" y="0"/>
            <a:ext cx="1522412" cy="13716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9" name="Text Placeholder 278"/>
          <p:cNvSpPr>
            <a:spLocks noGrp="1"/>
          </p:cNvSpPr>
          <p:nvPr>
            <p:ph type="body" sz="quarter" idx="11" hasCustomPrompt="1"/>
          </p:nvPr>
        </p:nvSpPr>
        <p:spPr>
          <a:xfrm>
            <a:off x="5618888" y="501480"/>
            <a:ext cx="4795111" cy="367200"/>
          </a:xfrm>
          <a:noFill/>
        </p:spPr>
        <p:txBody>
          <a:bodyPr wrap="square" lIns="0" tIns="0" rIns="0" bIns="0" rtlCol="0" anchor="ctr" anchorCtr="0">
            <a:noAutofit/>
          </a:bodyPr>
          <a:lstStyle>
            <a:lvl1pPr marL="0" indent="0" algn="r">
              <a:spcAft>
                <a:spcPts val="0"/>
              </a:spcAft>
              <a:buNone/>
              <a:defRPr lang="en-US" sz="2400" dirty="0" smtClean="0">
                <a:solidFill>
                  <a:srgbClr val="002B4C"/>
                </a:solidFill>
              </a:defRPr>
            </a:lvl1pPr>
            <a:lvl2pPr>
              <a:defRPr lang="en-US" sz="1800" dirty="0" smtClean="0"/>
            </a:lvl2pPr>
            <a:lvl3pPr>
              <a:defRPr lang="en-US" sz="1800" dirty="0" smtClean="0"/>
            </a:lvl3pPr>
            <a:lvl4pPr>
              <a:defRPr lang="en-US" sz="1800" dirty="0" smtClean="0"/>
            </a:lvl4pPr>
            <a:lvl5pPr>
              <a:defRPr lang="en-GB" sz="1800" dirty="0"/>
            </a:lvl5pPr>
          </a:lstStyle>
          <a:p>
            <a:pPr marL="0" lvl="0" algn="r"/>
            <a:r>
              <a:rPr lang="en-US" sz="2400" dirty="0">
                <a:solidFill>
                  <a:srgbClr val="002B4C"/>
                </a:solidFill>
              </a:rPr>
              <a:t>Click to add Presentation title signpost </a:t>
            </a:r>
            <a:endParaRPr lang="en-US" dirty="0"/>
          </a:p>
        </p:txBody>
      </p:sp>
      <p:pic>
        <p:nvPicPr>
          <p:cNvPr id="280" name="Picture 2" descr="BoE logo_A4 master"/>
          <p:cNvPicPr>
            <a:picLocks noChangeAspect="1" noChangeArrowheads="1"/>
          </p:cNvPicPr>
          <p:nvPr userDrawn="1"/>
        </p:nvPicPr>
        <p:blipFill>
          <a:blip r:embed="rId2" cstate="print"/>
          <a:srcRect/>
          <a:stretch>
            <a:fillRect/>
          </a:stretch>
        </p:blipFill>
        <p:spPr bwMode="auto">
          <a:xfrm>
            <a:off x="457200" y="456300"/>
            <a:ext cx="2995962" cy="572400"/>
          </a:xfrm>
          <a:prstGeom prst="rect">
            <a:avLst/>
          </a:prstGeom>
          <a:noFill/>
          <a:ln w="9525">
            <a:noFill/>
            <a:miter lim="800000"/>
            <a:headEnd/>
            <a:tailEnd/>
          </a:ln>
        </p:spPr>
      </p:pic>
      <p:sp>
        <p:nvSpPr>
          <p:cNvPr id="288" name="Text Placeholder 287"/>
          <p:cNvSpPr>
            <a:spLocks noGrp="1"/>
          </p:cNvSpPr>
          <p:nvPr>
            <p:ph type="body" sz="quarter" idx="13" hasCustomPrompt="1"/>
          </p:nvPr>
        </p:nvSpPr>
        <p:spPr>
          <a:xfrm>
            <a:off x="457200" y="5487988"/>
            <a:ext cx="5634678" cy="982800"/>
          </a:xfrm>
        </p:spPr>
        <p:txBody>
          <a:bodyPr rIns="457200" anchor="b" anchorCtr="0"/>
          <a:lstStyle>
            <a:lvl1pPr marL="0" indent="0">
              <a:spcAft>
                <a:spcPts val="0"/>
              </a:spcAft>
              <a:buNone/>
              <a:defRPr sz="2000" b="1" baseline="0">
                <a:solidFill>
                  <a:schemeClr val="accent4"/>
                </a:solidFill>
              </a:defRPr>
            </a:lvl1pPr>
            <a:lvl2pPr marL="0" indent="0">
              <a:spcAft>
                <a:spcPts val="0"/>
              </a:spcAft>
              <a:buFont typeface="Arial" panose="020B0604020202020204" pitchFamily="34" charset="0"/>
              <a:buNone/>
              <a:defRPr sz="2000" b="0">
                <a:solidFill>
                  <a:schemeClr val="accent4"/>
                </a:solidFill>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a:t>Click to add Name Surname</a:t>
            </a:r>
          </a:p>
          <a:p>
            <a:pPr lvl="1"/>
            <a:r>
              <a:rPr lang="en-US" dirty="0"/>
              <a:t>Title/Date</a:t>
            </a:r>
            <a:endParaRPr lang="en-GB" dirty="0"/>
          </a:p>
        </p:txBody>
      </p:sp>
      <p:sp>
        <p:nvSpPr>
          <p:cNvPr id="290" name="Picture Placeholder 289"/>
          <p:cNvSpPr>
            <a:spLocks noGrp="1" noChangeAspect="1"/>
          </p:cNvSpPr>
          <p:nvPr>
            <p:ph type="pic" sz="quarter" idx="14"/>
          </p:nvPr>
        </p:nvSpPr>
        <p:spPr>
          <a:xfrm>
            <a:off x="10961688" y="190785"/>
            <a:ext cx="964800" cy="964800"/>
          </a:xfrm>
        </p:spPr>
        <p:txBody>
          <a:bodyPr/>
          <a:lstStyle>
            <a:lvl1pPr marL="0" indent="0">
              <a:buNone/>
              <a:defRPr sz="1800">
                <a:solidFill>
                  <a:schemeClr val="bg1"/>
                </a:solidFill>
              </a:defRPr>
            </a:lvl1pPr>
          </a:lstStyle>
          <a:p>
            <a:r>
              <a:rPr lang="en-US"/>
              <a:t>Click icon to add picture</a:t>
            </a:r>
            <a:endParaRPr lang="en-GB" dirty="0"/>
          </a:p>
        </p:txBody>
      </p:sp>
      <p:sp>
        <p:nvSpPr>
          <p:cNvPr id="64" name="Rectangle 63"/>
          <p:cNvSpPr/>
          <p:nvPr userDrawn="1"/>
        </p:nvSpPr>
        <p:spPr>
          <a:xfrm>
            <a:off x="6097588" y="1371600"/>
            <a:ext cx="3048000" cy="54864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8" name="Picture Placeholder 276"/>
          <p:cNvSpPr>
            <a:spLocks noGrp="1"/>
          </p:cNvSpPr>
          <p:nvPr userDrawn="1">
            <p:ph type="pic" sz="quarter" idx="15"/>
          </p:nvPr>
        </p:nvSpPr>
        <p:spPr>
          <a:xfrm>
            <a:off x="6097975" y="1374774"/>
            <a:ext cx="3049200" cy="5480049"/>
          </a:xfrm>
          <a:noFill/>
        </p:spPr>
        <p:txBody>
          <a:bodyPr/>
          <a:lstStyle/>
          <a:p>
            <a:r>
              <a:rPr lang="en-US"/>
              <a:t>Click icon to add picture</a:t>
            </a:r>
            <a:endParaRPr lang="en-GB" dirty="0"/>
          </a:p>
        </p:txBody>
      </p:sp>
      <p:sp>
        <p:nvSpPr>
          <p:cNvPr id="131" name="Text Placeholder 2"/>
          <p:cNvSpPr>
            <a:spLocks noGrp="1"/>
          </p:cNvSpPr>
          <p:nvPr userDrawn="1">
            <p:ph type="body" sz="quarter" idx="16" hasCustomPrompt="1"/>
          </p:nvPr>
        </p:nvSpPr>
        <p:spPr>
          <a:xfrm>
            <a:off x="457200" y="1752600"/>
            <a:ext cx="5638800" cy="3735387"/>
          </a:xfrm>
        </p:spPr>
        <p:txBody>
          <a:bodyPr/>
          <a:lstStyle>
            <a:lvl1pPr marL="0" indent="0">
              <a:spcAft>
                <a:spcPts val="2400"/>
              </a:spcAft>
              <a:buNone/>
              <a:defRPr sz="4800"/>
            </a:lvl1pPr>
            <a:lvl2pPr marL="0" indent="0">
              <a:buFont typeface="Arial" panose="020B0604020202020204" pitchFamily="34" charset="0"/>
              <a:buNone/>
              <a:defRPr sz="3200"/>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 title  (Calibri 48pt)</a:t>
            </a:r>
          </a:p>
          <a:p>
            <a:pPr lvl="1"/>
            <a:r>
              <a:rPr lang="en-US" dirty="0"/>
              <a:t>Presentation subtitle </a:t>
            </a:r>
            <a:br>
              <a:rPr lang="en-US" dirty="0"/>
            </a:br>
            <a:r>
              <a:rPr lang="en-US" dirty="0"/>
              <a:t>(Calibri 32pt)</a:t>
            </a:r>
          </a:p>
          <a:p>
            <a:pPr lvl="1"/>
            <a:endParaRPr lang="en-US" dirty="0"/>
          </a:p>
        </p:txBody>
      </p:sp>
      <p:grpSp>
        <p:nvGrpSpPr>
          <p:cNvPr id="100" name="Group 99"/>
          <p:cNvGrpSpPr/>
          <p:nvPr/>
        </p:nvGrpSpPr>
        <p:grpSpPr>
          <a:xfrm>
            <a:off x="9237261" y="1588031"/>
            <a:ext cx="2916690" cy="5160032"/>
            <a:chOff x="6146800" y="3298825"/>
            <a:chExt cx="1347788" cy="2384425"/>
          </a:xfrm>
        </p:grpSpPr>
        <p:sp>
          <p:nvSpPr>
            <p:cNvPr id="101" name="Freeform 328"/>
            <p:cNvSpPr>
              <a:spLocks/>
            </p:cNvSpPr>
            <p:nvPr/>
          </p:nvSpPr>
          <p:spPr bwMode="auto">
            <a:xfrm>
              <a:off x="6146800" y="4494213"/>
              <a:ext cx="79375" cy="80963"/>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4" y="29"/>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02" name="Freeform 329"/>
            <p:cNvSpPr>
              <a:spLocks/>
            </p:cNvSpPr>
            <p:nvPr/>
          </p:nvSpPr>
          <p:spPr bwMode="auto">
            <a:xfrm>
              <a:off x="6303963" y="4494213"/>
              <a:ext cx="80963" cy="80963"/>
            </a:xfrm>
            <a:custGeom>
              <a:avLst/>
              <a:gdLst>
                <a:gd name="T0" fmla="*/ 100 w 100"/>
                <a:gd name="T1" fmla="*/ 50 h 100"/>
                <a:gd name="T2" fmla="*/ 85 w 100"/>
                <a:gd name="T3" fmla="*/ 35 h 100"/>
                <a:gd name="T4" fmla="*/ 85 w 100"/>
                <a:gd name="T5" fmla="*/ 35 h 100"/>
                <a:gd name="T6" fmla="*/ 72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9 h 100"/>
                <a:gd name="T24" fmla="*/ 45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5 w 100"/>
                <a:gd name="T41" fmla="*/ 56 h 100"/>
                <a:gd name="T42" fmla="*/ 45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2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5" y="29"/>
                  </a:cubicBezTo>
                  <a:cubicBezTo>
                    <a:pt x="45" y="44"/>
                    <a:pt x="45" y="44"/>
                    <a:pt x="45"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5" y="56"/>
                    <a:pt x="45" y="56"/>
                    <a:pt x="45" y="56"/>
                  </a:cubicBezTo>
                  <a:cubicBezTo>
                    <a:pt x="45" y="71"/>
                    <a:pt x="45" y="71"/>
                    <a:pt x="45"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2" y="56"/>
                    <a:pt x="72" y="56"/>
                    <a:pt x="72" y="56"/>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03" name="Freeform 330"/>
            <p:cNvSpPr>
              <a:spLocks/>
            </p:cNvSpPr>
            <p:nvPr/>
          </p:nvSpPr>
          <p:spPr bwMode="auto">
            <a:xfrm>
              <a:off x="6462713" y="4494213"/>
              <a:ext cx="80963" cy="80963"/>
            </a:xfrm>
            <a:custGeom>
              <a:avLst/>
              <a:gdLst>
                <a:gd name="T0" fmla="*/ 101 w 101"/>
                <a:gd name="T1" fmla="*/ 50 h 100"/>
                <a:gd name="T2" fmla="*/ 86 w 101"/>
                <a:gd name="T3" fmla="*/ 35 h 100"/>
                <a:gd name="T4" fmla="*/ 86 w 101"/>
                <a:gd name="T5" fmla="*/ 35 h 100"/>
                <a:gd name="T6" fmla="*/ 72 w 101"/>
                <a:gd name="T7" fmla="*/ 44 h 100"/>
                <a:gd name="T8" fmla="*/ 56 w 101"/>
                <a:gd name="T9" fmla="*/ 44 h 100"/>
                <a:gd name="T10" fmla="*/ 56 w 101"/>
                <a:gd name="T11" fmla="*/ 29 h 100"/>
                <a:gd name="T12" fmla="*/ 65 w 101"/>
                <a:gd name="T13" fmla="*/ 15 h 100"/>
                <a:gd name="T14" fmla="*/ 65 w 101"/>
                <a:gd name="T15" fmla="*/ 15 h 100"/>
                <a:gd name="T16" fmla="*/ 51 w 101"/>
                <a:gd name="T17" fmla="*/ 0 h 100"/>
                <a:gd name="T18" fmla="*/ 36 w 101"/>
                <a:gd name="T19" fmla="*/ 15 h 100"/>
                <a:gd name="T20" fmla="*/ 36 w 101"/>
                <a:gd name="T21" fmla="*/ 15 h 100"/>
                <a:gd name="T22" fmla="*/ 45 w 101"/>
                <a:gd name="T23" fmla="*/ 29 h 100"/>
                <a:gd name="T24" fmla="*/ 45 w 101"/>
                <a:gd name="T25" fmla="*/ 44 h 100"/>
                <a:gd name="T26" fmla="*/ 29 w 101"/>
                <a:gd name="T27" fmla="*/ 44 h 100"/>
                <a:gd name="T28" fmla="*/ 15 w 101"/>
                <a:gd name="T29" fmla="*/ 35 h 100"/>
                <a:gd name="T30" fmla="*/ 15 w 101"/>
                <a:gd name="T31" fmla="*/ 35 h 100"/>
                <a:gd name="T32" fmla="*/ 0 w 101"/>
                <a:gd name="T33" fmla="*/ 50 h 100"/>
                <a:gd name="T34" fmla="*/ 15 w 101"/>
                <a:gd name="T35" fmla="*/ 65 h 100"/>
                <a:gd name="T36" fmla="*/ 15 w 101"/>
                <a:gd name="T37" fmla="*/ 65 h 100"/>
                <a:gd name="T38" fmla="*/ 29 w 101"/>
                <a:gd name="T39" fmla="*/ 56 h 100"/>
                <a:gd name="T40" fmla="*/ 45 w 101"/>
                <a:gd name="T41" fmla="*/ 56 h 100"/>
                <a:gd name="T42" fmla="*/ 45 w 101"/>
                <a:gd name="T43" fmla="*/ 71 h 100"/>
                <a:gd name="T44" fmla="*/ 36 w 101"/>
                <a:gd name="T45" fmla="*/ 85 h 100"/>
                <a:gd name="T46" fmla="*/ 36 w 101"/>
                <a:gd name="T47" fmla="*/ 85 h 100"/>
                <a:gd name="T48" fmla="*/ 51 w 101"/>
                <a:gd name="T49" fmla="*/ 100 h 100"/>
                <a:gd name="T50" fmla="*/ 65 w 101"/>
                <a:gd name="T51" fmla="*/ 85 h 100"/>
                <a:gd name="T52" fmla="*/ 65 w 101"/>
                <a:gd name="T53" fmla="*/ 85 h 100"/>
                <a:gd name="T54" fmla="*/ 56 w 101"/>
                <a:gd name="T55" fmla="*/ 71 h 100"/>
                <a:gd name="T56" fmla="*/ 56 w 101"/>
                <a:gd name="T57" fmla="*/ 56 h 100"/>
                <a:gd name="T58" fmla="*/ 72 w 101"/>
                <a:gd name="T59" fmla="*/ 56 h 100"/>
                <a:gd name="T60" fmla="*/ 86 w 101"/>
                <a:gd name="T61" fmla="*/ 65 h 100"/>
                <a:gd name="T62" fmla="*/ 86 w 101"/>
                <a:gd name="T63" fmla="*/ 65 h 100"/>
                <a:gd name="T64" fmla="*/ 101 w 101"/>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1" h="100">
                  <a:moveTo>
                    <a:pt x="101" y="50"/>
                  </a:moveTo>
                  <a:cubicBezTo>
                    <a:pt x="101" y="42"/>
                    <a:pt x="94" y="35"/>
                    <a:pt x="86" y="35"/>
                  </a:cubicBezTo>
                  <a:cubicBezTo>
                    <a:pt x="86" y="35"/>
                    <a:pt x="86" y="35"/>
                    <a:pt x="86" y="35"/>
                  </a:cubicBezTo>
                  <a:cubicBezTo>
                    <a:pt x="80" y="35"/>
                    <a:pt x="74" y="39"/>
                    <a:pt x="72" y="44"/>
                  </a:cubicBezTo>
                  <a:cubicBezTo>
                    <a:pt x="56" y="44"/>
                    <a:pt x="56" y="44"/>
                    <a:pt x="56" y="44"/>
                  </a:cubicBezTo>
                  <a:cubicBezTo>
                    <a:pt x="56" y="29"/>
                    <a:pt x="56" y="29"/>
                    <a:pt x="56" y="29"/>
                  </a:cubicBezTo>
                  <a:cubicBezTo>
                    <a:pt x="62" y="26"/>
                    <a:pt x="65" y="21"/>
                    <a:pt x="65" y="15"/>
                  </a:cubicBezTo>
                  <a:cubicBezTo>
                    <a:pt x="65" y="15"/>
                    <a:pt x="65" y="15"/>
                    <a:pt x="65" y="15"/>
                  </a:cubicBezTo>
                  <a:cubicBezTo>
                    <a:pt x="65" y="7"/>
                    <a:pt x="59" y="0"/>
                    <a:pt x="51" y="0"/>
                  </a:cubicBezTo>
                  <a:cubicBezTo>
                    <a:pt x="42" y="0"/>
                    <a:pt x="36" y="7"/>
                    <a:pt x="36" y="15"/>
                  </a:cubicBezTo>
                  <a:cubicBezTo>
                    <a:pt x="36" y="15"/>
                    <a:pt x="36" y="15"/>
                    <a:pt x="36" y="15"/>
                  </a:cubicBezTo>
                  <a:cubicBezTo>
                    <a:pt x="36" y="21"/>
                    <a:pt x="39" y="26"/>
                    <a:pt x="45" y="29"/>
                  </a:cubicBezTo>
                  <a:cubicBezTo>
                    <a:pt x="45" y="44"/>
                    <a:pt x="45" y="44"/>
                    <a:pt x="45" y="44"/>
                  </a:cubicBezTo>
                  <a:cubicBezTo>
                    <a:pt x="29" y="44"/>
                    <a:pt x="29" y="44"/>
                    <a:pt x="29" y="44"/>
                  </a:cubicBezTo>
                  <a:cubicBezTo>
                    <a:pt x="27" y="39"/>
                    <a:pt x="22"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2" y="65"/>
                    <a:pt x="27" y="61"/>
                    <a:pt x="29" y="56"/>
                  </a:cubicBezTo>
                  <a:cubicBezTo>
                    <a:pt x="45" y="56"/>
                    <a:pt x="45" y="56"/>
                    <a:pt x="45" y="56"/>
                  </a:cubicBezTo>
                  <a:cubicBezTo>
                    <a:pt x="45" y="71"/>
                    <a:pt x="45" y="71"/>
                    <a:pt x="45" y="71"/>
                  </a:cubicBezTo>
                  <a:cubicBezTo>
                    <a:pt x="39" y="74"/>
                    <a:pt x="36" y="79"/>
                    <a:pt x="36" y="85"/>
                  </a:cubicBezTo>
                  <a:cubicBezTo>
                    <a:pt x="36" y="85"/>
                    <a:pt x="36" y="85"/>
                    <a:pt x="36" y="85"/>
                  </a:cubicBezTo>
                  <a:cubicBezTo>
                    <a:pt x="36" y="93"/>
                    <a:pt x="42" y="100"/>
                    <a:pt x="51" y="100"/>
                  </a:cubicBezTo>
                  <a:cubicBezTo>
                    <a:pt x="59" y="100"/>
                    <a:pt x="65" y="93"/>
                    <a:pt x="65" y="85"/>
                  </a:cubicBezTo>
                  <a:cubicBezTo>
                    <a:pt x="65" y="85"/>
                    <a:pt x="65" y="85"/>
                    <a:pt x="65" y="85"/>
                  </a:cubicBezTo>
                  <a:cubicBezTo>
                    <a:pt x="65" y="79"/>
                    <a:pt x="62" y="74"/>
                    <a:pt x="56" y="71"/>
                  </a:cubicBezTo>
                  <a:cubicBezTo>
                    <a:pt x="56" y="56"/>
                    <a:pt x="56" y="56"/>
                    <a:pt x="56" y="56"/>
                  </a:cubicBezTo>
                  <a:cubicBezTo>
                    <a:pt x="72" y="56"/>
                    <a:pt x="72" y="56"/>
                    <a:pt x="72" y="56"/>
                  </a:cubicBezTo>
                  <a:cubicBezTo>
                    <a:pt x="74" y="61"/>
                    <a:pt x="80" y="65"/>
                    <a:pt x="86" y="65"/>
                  </a:cubicBezTo>
                  <a:cubicBezTo>
                    <a:pt x="86" y="65"/>
                    <a:pt x="86" y="65"/>
                    <a:pt x="86" y="65"/>
                  </a:cubicBezTo>
                  <a:cubicBezTo>
                    <a:pt x="94" y="65"/>
                    <a:pt x="101" y="58"/>
                    <a:pt x="101"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04" name="Freeform 331"/>
            <p:cNvSpPr>
              <a:spLocks/>
            </p:cNvSpPr>
            <p:nvPr/>
          </p:nvSpPr>
          <p:spPr bwMode="auto">
            <a:xfrm>
              <a:off x="6621463" y="4494213"/>
              <a:ext cx="80963" cy="80963"/>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4 h 100"/>
                <a:gd name="T26" fmla="*/ 28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8 w 100"/>
                <a:gd name="T39" fmla="*/ 56 h 100"/>
                <a:gd name="T40" fmla="*/ 44 w 100"/>
                <a:gd name="T41" fmla="*/ 56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4" y="29"/>
                  </a:cubicBezTo>
                  <a:cubicBezTo>
                    <a:pt x="44" y="44"/>
                    <a:pt x="44" y="44"/>
                    <a:pt x="44" y="44"/>
                  </a:cubicBezTo>
                  <a:cubicBezTo>
                    <a:pt x="28" y="44"/>
                    <a:pt x="28" y="44"/>
                    <a:pt x="28" y="44"/>
                  </a:cubicBezTo>
                  <a:cubicBezTo>
                    <a:pt x="26" y="39"/>
                    <a:pt x="21" y="35"/>
                    <a:pt x="15" y="35"/>
                  </a:cubicBezTo>
                  <a:cubicBezTo>
                    <a:pt x="15" y="35"/>
                    <a:pt x="15" y="35"/>
                    <a:pt x="15" y="35"/>
                  </a:cubicBezTo>
                  <a:cubicBezTo>
                    <a:pt x="6" y="35"/>
                    <a:pt x="0" y="42"/>
                    <a:pt x="0" y="50"/>
                  </a:cubicBezTo>
                  <a:cubicBezTo>
                    <a:pt x="0" y="58"/>
                    <a:pt x="6" y="65"/>
                    <a:pt x="15" y="65"/>
                  </a:cubicBezTo>
                  <a:cubicBezTo>
                    <a:pt x="15" y="65"/>
                    <a:pt x="15" y="65"/>
                    <a:pt x="15" y="65"/>
                  </a:cubicBezTo>
                  <a:cubicBezTo>
                    <a:pt x="21" y="65"/>
                    <a:pt x="26" y="61"/>
                    <a:pt x="28"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1" y="56"/>
                    <a:pt x="71" y="56"/>
                    <a:pt x="71" y="56"/>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05" name="Freeform 332"/>
            <p:cNvSpPr>
              <a:spLocks/>
            </p:cNvSpPr>
            <p:nvPr/>
          </p:nvSpPr>
          <p:spPr bwMode="auto">
            <a:xfrm>
              <a:off x="6780213" y="4494213"/>
              <a:ext cx="79375" cy="80963"/>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4" y="29"/>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06" name="Freeform 333"/>
            <p:cNvSpPr>
              <a:spLocks/>
            </p:cNvSpPr>
            <p:nvPr/>
          </p:nvSpPr>
          <p:spPr bwMode="auto">
            <a:xfrm>
              <a:off x="6937375" y="4494213"/>
              <a:ext cx="80963" cy="80963"/>
            </a:xfrm>
            <a:custGeom>
              <a:avLst/>
              <a:gdLst>
                <a:gd name="T0" fmla="*/ 100 w 100"/>
                <a:gd name="T1" fmla="*/ 50 h 100"/>
                <a:gd name="T2" fmla="*/ 85 w 100"/>
                <a:gd name="T3" fmla="*/ 35 h 100"/>
                <a:gd name="T4" fmla="*/ 85 w 100"/>
                <a:gd name="T5" fmla="*/ 35 h 100"/>
                <a:gd name="T6" fmla="*/ 72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9 h 100"/>
                <a:gd name="T24" fmla="*/ 45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5 w 100"/>
                <a:gd name="T41" fmla="*/ 56 h 100"/>
                <a:gd name="T42" fmla="*/ 45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2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9" y="0"/>
                    <a:pt x="50" y="0"/>
                  </a:cubicBezTo>
                  <a:cubicBezTo>
                    <a:pt x="42" y="0"/>
                    <a:pt x="35" y="7"/>
                    <a:pt x="35" y="15"/>
                  </a:cubicBezTo>
                  <a:cubicBezTo>
                    <a:pt x="35" y="15"/>
                    <a:pt x="35" y="15"/>
                    <a:pt x="35" y="15"/>
                  </a:cubicBezTo>
                  <a:cubicBezTo>
                    <a:pt x="35" y="21"/>
                    <a:pt x="39" y="26"/>
                    <a:pt x="45" y="29"/>
                  </a:cubicBezTo>
                  <a:cubicBezTo>
                    <a:pt x="45" y="44"/>
                    <a:pt x="45" y="44"/>
                    <a:pt x="45"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5" y="56"/>
                    <a:pt x="45" y="56"/>
                    <a:pt x="45" y="56"/>
                  </a:cubicBezTo>
                  <a:cubicBezTo>
                    <a:pt x="45" y="71"/>
                    <a:pt x="45" y="71"/>
                    <a:pt x="45" y="71"/>
                  </a:cubicBezTo>
                  <a:cubicBezTo>
                    <a:pt x="39" y="74"/>
                    <a:pt x="35" y="79"/>
                    <a:pt x="35" y="85"/>
                  </a:cubicBezTo>
                  <a:cubicBezTo>
                    <a:pt x="35" y="85"/>
                    <a:pt x="35" y="85"/>
                    <a:pt x="35" y="85"/>
                  </a:cubicBezTo>
                  <a:cubicBezTo>
                    <a:pt x="35" y="93"/>
                    <a:pt x="42" y="100"/>
                    <a:pt x="50" y="100"/>
                  </a:cubicBezTo>
                  <a:cubicBezTo>
                    <a:pt x="59" y="100"/>
                    <a:pt x="65" y="93"/>
                    <a:pt x="65" y="85"/>
                  </a:cubicBezTo>
                  <a:cubicBezTo>
                    <a:pt x="65" y="85"/>
                    <a:pt x="65" y="85"/>
                    <a:pt x="65" y="85"/>
                  </a:cubicBezTo>
                  <a:cubicBezTo>
                    <a:pt x="65" y="79"/>
                    <a:pt x="61" y="74"/>
                    <a:pt x="56" y="71"/>
                  </a:cubicBezTo>
                  <a:cubicBezTo>
                    <a:pt x="56" y="56"/>
                    <a:pt x="56" y="56"/>
                    <a:pt x="56" y="56"/>
                  </a:cubicBezTo>
                  <a:cubicBezTo>
                    <a:pt x="72" y="56"/>
                    <a:pt x="72" y="56"/>
                    <a:pt x="72" y="56"/>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07" name="Freeform 334"/>
            <p:cNvSpPr>
              <a:spLocks/>
            </p:cNvSpPr>
            <p:nvPr/>
          </p:nvSpPr>
          <p:spPr bwMode="auto">
            <a:xfrm>
              <a:off x="7096125" y="4494213"/>
              <a:ext cx="80963" cy="80963"/>
            </a:xfrm>
            <a:custGeom>
              <a:avLst/>
              <a:gdLst>
                <a:gd name="T0" fmla="*/ 100 w 100"/>
                <a:gd name="T1" fmla="*/ 50 h 100"/>
                <a:gd name="T2" fmla="*/ 85 w 100"/>
                <a:gd name="T3" fmla="*/ 35 h 100"/>
                <a:gd name="T4" fmla="*/ 85 w 100"/>
                <a:gd name="T5" fmla="*/ 35 h 100"/>
                <a:gd name="T6" fmla="*/ 71 w 100"/>
                <a:gd name="T7" fmla="*/ 44 h 100"/>
                <a:gd name="T8" fmla="*/ 55 w 100"/>
                <a:gd name="T9" fmla="*/ 44 h 100"/>
                <a:gd name="T10" fmla="*/ 55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4 h 100"/>
                <a:gd name="T26" fmla="*/ 28 w 100"/>
                <a:gd name="T27" fmla="*/ 44 h 100"/>
                <a:gd name="T28" fmla="*/ 14 w 100"/>
                <a:gd name="T29" fmla="*/ 35 h 100"/>
                <a:gd name="T30" fmla="*/ 14 w 100"/>
                <a:gd name="T31" fmla="*/ 35 h 100"/>
                <a:gd name="T32" fmla="*/ 0 w 100"/>
                <a:gd name="T33" fmla="*/ 50 h 100"/>
                <a:gd name="T34" fmla="*/ 14 w 100"/>
                <a:gd name="T35" fmla="*/ 65 h 100"/>
                <a:gd name="T36" fmla="*/ 14 w 100"/>
                <a:gd name="T37" fmla="*/ 65 h 100"/>
                <a:gd name="T38" fmla="*/ 28 w 100"/>
                <a:gd name="T39" fmla="*/ 56 h 100"/>
                <a:gd name="T40" fmla="*/ 44 w 100"/>
                <a:gd name="T41" fmla="*/ 56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5 w 100"/>
                <a:gd name="T55" fmla="*/ 71 h 100"/>
                <a:gd name="T56" fmla="*/ 55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4"/>
                  </a:cubicBezTo>
                  <a:cubicBezTo>
                    <a:pt x="55" y="44"/>
                    <a:pt x="55" y="44"/>
                    <a:pt x="55" y="44"/>
                  </a:cubicBezTo>
                  <a:cubicBezTo>
                    <a:pt x="55" y="29"/>
                    <a:pt x="55" y="29"/>
                    <a:pt x="55" y="29"/>
                  </a:cubicBezTo>
                  <a:cubicBezTo>
                    <a:pt x="61" y="26"/>
                    <a:pt x="65" y="21"/>
                    <a:pt x="65" y="15"/>
                  </a:cubicBezTo>
                  <a:cubicBezTo>
                    <a:pt x="65" y="15"/>
                    <a:pt x="65" y="15"/>
                    <a:pt x="65" y="15"/>
                  </a:cubicBezTo>
                  <a:cubicBezTo>
                    <a:pt x="65" y="7"/>
                    <a:pt x="58" y="0"/>
                    <a:pt x="50" y="0"/>
                  </a:cubicBezTo>
                  <a:cubicBezTo>
                    <a:pt x="41" y="0"/>
                    <a:pt x="35" y="7"/>
                    <a:pt x="35" y="15"/>
                  </a:cubicBezTo>
                  <a:cubicBezTo>
                    <a:pt x="35" y="15"/>
                    <a:pt x="35" y="15"/>
                    <a:pt x="35" y="15"/>
                  </a:cubicBezTo>
                  <a:cubicBezTo>
                    <a:pt x="35" y="21"/>
                    <a:pt x="39" y="26"/>
                    <a:pt x="44" y="29"/>
                  </a:cubicBezTo>
                  <a:cubicBezTo>
                    <a:pt x="44" y="44"/>
                    <a:pt x="44" y="44"/>
                    <a:pt x="44" y="44"/>
                  </a:cubicBezTo>
                  <a:cubicBezTo>
                    <a:pt x="28" y="44"/>
                    <a:pt x="28" y="44"/>
                    <a:pt x="28" y="44"/>
                  </a:cubicBezTo>
                  <a:cubicBezTo>
                    <a:pt x="26" y="39"/>
                    <a:pt x="21" y="35"/>
                    <a:pt x="14" y="35"/>
                  </a:cubicBezTo>
                  <a:cubicBezTo>
                    <a:pt x="14" y="35"/>
                    <a:pt x="14" y="35"/>
                    <a:pt x="14" y="35"/>
                  </a:cubicBezTo>
                  <a:cubicBezTo>
                    <a:pt x="6" y="35"/>
                    <a:pt x="0" y="42"/>
                    <a:pt x="0" y="50"/>
                  </a:cubicBezTo>
                  <a:cubicBezTo>
                    <a:pt x="0" y="58"/>
                    <a:pt x="6" y="65"/>
                    <a:pt x="14" y="65"/>
                  </a:cubicBezTo>
                  <a:cubicBezTo>
                    <a:pt x="14" y="65"/>
                    <a:pt x="14" y="65"/>
                    <a:pt x="14" y="65"/>
                  </a:cubicBezTo>
                  <a:cubicBezTo>
                    <a:pt x="21" y="65"/>
                    <a:pt x="26" y="61"/>
                    <a:pt x="28"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1" y="100"/>
                    <a:pt x="50" y="100"/>
                  </a:cubicBezTo>
                  <a:cubicBezTo>
                    <a:pt x="58" y="100"/>
                    <a:pt x="65" y="93"/>
                    <a:pt x="65" y="85"/>
                  </a:cubicBezTo>
                  <a:cubicBezTo>
                    <a:pt x="65" y="85"/>
                    <a:pt x="65" y="85"/>
                    <a:pt x="65" y="85"/>
                  </a:cubicBezTo>
                  <a:cubicBezTo>
                    <a:pt x="65" y="79"/>
                    <a:pt x="61" y="74"/>
                    <a:pt x="55" y="71"/>
                  </a:cubicBezTo>
                  <a:cubicBezTo>
                    <a:pt x="55" y="56"/>
                    <a:pt x="55" y="56"/>
                    <a:pt x="55" y="56"/>
                  </a:cubicBezTo>
                  <a:cubicBezTo>
                    <a:pt x="71" y="56"/>
                    <a:pt x="71" y="56"/>
                    <a:pt x="71" y="56"/>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08" name="Freeform 335"/>
            <p:cNvSpPr>
              <a:spLocks/>
            </p:cNvSpPr>
            <p:nvPr/>
          </p:nvSpPr>
          <p:spPr bwMode="auto">
            <a:xfrm>
              <a:off x="7254875" y="4494213"/>
              <a:ext cx="80963" cy="80963"/>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4" y="29"/>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09" name="Freeform 336"/>
            <p:cNvSpPr>
              <a:spLocks/>
            </p:cNvSpPr>
            <p:nvPr/>
          </p:nvSpPr>
          <p:spPr bwMode="auto">
            <a:xfrm>
              <a:off x="7413625" y="4494213"/>
              <a:ext cx="80963" cy="80963"/>
            </a:xfrm>
            <a:custGeom>
              <a:avLst/>
              <a:gdLst>
                <a:gd name="T0" fmla="*/ 85 w 100"/>
                <a:gd name="T1" fmla="*/ 35 h 100"/>
                <a:gd name="T2" fmla="*/ 85 w 100"/>
                <a:gd name="T3" fmla="*/ 35 h 100"/>
                <a:gd name="T4" fmla="*/ 72 w 100"/>
                <a:gd name="T5" fmla="*/ 44 h 100"/>
                <a:gd name="T6" fmla="*/ 56 w 100"/>
                <a:gd name="T7" fmla="*/ 44 h 100"/>
                <a:gd name="T8" fmla="*/ 56 w 100"/>
                <a:gd name="T9" fmla="*/ 29 h 100"/>
                <a:gd name="T10" fmla="*/ 65 w 100"/>
                <a:gd name="T11" fmla="*/ 15 h 100"/>
                <a:gd name="T12" fmla="*/ 65 w 100"/>
                <a:gd name="T13" fmla="*/ 15 h 100"/>
                <a:gd name="T14" fmla="*/ 50 w 100"/>
                <a:gd name="T15" fmla="*/ 0 h 100"/>
                <a:gd name="T16" fmla="*/ 35 w 100"/>
                <a:gd name="T17" fmla="*/ 15 h 100"/>
                <a:gd name="T18" fmla="*/ 35 w 100"/>
                <a:gd name="T19" fmla="*/ 15 h 100"/>
                <a:gd name="T20" fmla="*/ 44 w 100"/>
                <a:gd name="T21" fmla="*/ 29 h 100"/>
                <a:gd name="T22" fmla="*/ 44 w 100"/>
                <a:gd name="T23" fmla="*/ 44 h 100"/>
                <a:gd name="T24" fmla="*/ 29 w 100"/>
                <a:gd name="T25" fmla="*/ 44 h 100"/>
                <a:gd name="T26" fmla="*/ 15 w 100"/>
                <a:gd name="T27" fmla="*/ 35 h 100"/>
                <a:gd name="T28" fmla="*/ 15 w 100"/>
                <a:gd name="T29" fmla="*/ 35 h 100"/>
                <a:gd name="T30" fmla="*/ 0 w 100"/>
                <a:gd name="T31" fmla="*/ 50 h 100"/>
                <a:gd name="T32" fmla="*/ 15 w 100"/>
                <a:gd name="T33" fmla="*/ 65 h 100"/>
                <a:gd name="T34" fmla="*/ 15 w 100"/>
                <a:gd name="T35" fmla="*/ 65 h 100"/>
                <a:gd name="T36" fmla="*/ 29 w 100"/>
                <a:gd name="T37" fmla="*/ 56 h 100"/>
                <a:gd name="T38" fmla="*/ 44 w 100"/>
                <a:gd name="T39" fmla="*/ 56 h 100"/>
                <a:gd name="T40" fmla="*/ 44 w 100"/>
                <a:gd name="T41" fmla="*/ 71 h 100"/>
                <a:gd name="T42" fmla="*/ 35 w 100"/>
                <a:gd name="T43" fmla="*/ 85 h 100"/>
                <a:gd name="T44" fmla="*/ 35 w 100"/>
                <a:gd name="T45" fmla="*/ 85 h 100"/>
                <a:gd name="T46" fmla="*/ 50 w 100"/>
                <a:gd name="T47" fmla="*/ 100 h 100"/>
                <a:gd name="T48" fmla="*/ 65 w 100"/>
                <a:gd name="T49" fmla="*/ 85 h 100"/>
                <a:gd name="T50" fmla="*/ 65 w 100"/>
                <a:gd name="T51" fmla="*/ 85 h 100"/>
                <a:gd name="T52" fmla="*/ 56 w 100"/>
                <a:gd name="T53" fmla="*/ 71 h 100"/>
                <a:gd name="T54" fmla="*/ 56 w 100"/>
                <a:gd name="T55" fmla="*/ 56 h 100"/>
                <a:gd name="T56" fmla="*/ 72 w 100"/>
                <a:gd name="T57" fmla="*/ 56 h 100"/>
                <a:gd name="T58" fmla="*/ 85 w 100"/>
                <a:gd name="T59" fmla="*/ 65 h 100"/>
                <a:gd name="T60" fmla="*/ 85 w 100"/>
                <a:gd name="T61" fmla="*/ 65 h 100"/>
                <a:gd name="T62" fmla="*/ 100 w 100"/>
                <a:gd name="T63" fmla="*/ 50 h 100"/>
                <a:gd name="T64" fmla="*/ 85 w 100"/>
                <a:gd name="T65" fmla="*/ 35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85" y="35"/>
                  </a:moveTo>
                  <a:cubicBezTo>
                    <a:pt x="85" y="35"/>
                    <a:pt x="85" y="35"/>
                    <a:pt x="85" y="35"/>
                  </a:cubicBezTo>
                  <a:cubicBezTo>
                    <a:pt x="79" y="35"/>
                    <a:pt x="74" y="39"/>
                    <a:pt x="72"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4" y="29"/>
                  </a:cubicBezTo>
                  <a:cubicBezTo>
                    <a:pt x="44" y="44"/>
                    <a:pt x="44" y="44"/>
                    <a:pt x="44"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2" y="56"/>
                    <a:pt x="72" y="56"/>
                    <a:pt x="72" y="56"/>
                  </a:cubicBezTo>
                  <a:cubicBezTo>
                    <a:pt x="74" y="61"/>
                    <a:pt x="79" y="65"/>
                    <a:pt x="85" y="65"/>
                  </a:cubicBezTo>
                  <a:cubicBezTo>
                    <a:pt x="85" y="65"/>
                    <a:pt x="85" y="65"/>
                    <a:pt x="85" y="65"/>
                  </a:cubicBezTo>
                  <a:cubicBezTo>
                    <a:pt x="93" y="65"/>
                    <a:pt x="100" y="58"/>
                    <a:pt x="100" y="50"/>
                  </a:cubicBezTo>
                  <a:cubicBezTo>
                    <a:pt x="100" y="42"/>
                    <a:pt x="93" y="35"/>
                    <a:pt x="85" y="35"/>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10" name="Freeform 337"/>
            <p:cNvSpPr>
              <a:spLocks/>
            </p:cNvSpPr>
            <p:nvPr/>
          </p:nvSpPr>
          <p:spPr bwMode="auto">
            <a:xfrm>
              <a:off x="6146800" y="4652963"/>
              <a:ext cx="79375" cy="80963"/>
            </a:xfrm>
            <a:custGeom>
              <a:avLst/>
              <a:gdLst>
                <a:gd name="T0" fmla="*/ 100 w 100"/>
                <a:gd name="T1" fmla="*/ 50 h 100"/>
                <a:gd name="T2" fmla="*/ 85 w 100"/>
                <a:gd name="T3" fmla="*/ 35 h 100"/>
                <a:gd name="T4" fmla="*/ 85 w 100"/>
                <a:gd name="T5" fmla="*/ 35 h 100"/>
                <a:gd name="T6" fmla="*/ 71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5 h 100"/>
                <a:gd name="T26" fmla="*/ 29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4" y="29"/>
                  </a:cubicBezTo>
                  <a:cubicBezTo>
                    <a:pt x="44" y="45"/>
                    <a:pt x="44" y="45"/>
                    <a:pt x="44" y="45"/>
                  </a:cubicBezTo>
                  <a:cubicBezTo>
                    <a:pt x="29" y="45"/>
                    <a:pt x="29" y="45"/>
                    <a:pt x="29" y="45"/>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11" name="Freeform 338"/>
            <p:cNvSpPr>
              <a:spLocks/>
            </p:cNvSpPr>
            <p:nvPr/>
          </p:nvSpPr>
          <p:spPr bwMode="auto">
            <a:xfrm>
              <a:off x="6303963" y="4652963"/>
              <a:ext cx="80963" cy="80963"/>
            </a:xfrm>
            <a:custGeom>
              <a:avLst/>
              <a:gdLst>
                <a:gd name="T0" fmla="*/ 100 w 100"/>
                <a:gd name="T1" fmla="*/ 50 h 100"/>
                <a:gd name="T2" fmla="*/ 85 w 100"/>
                <a:gd name="T3" fmla="*/ 35 h 100"/>
                <a:gd name="T4" fmla="*/ 85 w 100"/>
                <a:gd name="T5" fmla="*/ 35 h 100"/>
                <a:gd name="T6" fmla="*/ 72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9 h 100"/>
                <a:gd name="T24" fmla="*/ 45 w 100"/>
                <a:gd name="T25" fmla="*/ 45 h 100"/>
                <a:gd name="T26" fmla="*/ 29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5 w 100"/>
                <a:gd name="T41" fmla="*/ 56 h 100"/>
                <a:gd name="T42" fmla="*/ 45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2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5" y="29"/>
                  </a:cubicBezTo>
                  <a:cubicBezTo>
                    <a:pt x="45" y="45"/>
                    <a:pt x="45" y="45"/>
                    <a:pt x="45" y="45"/>
                  </a:cubicBezTo>
                  <a:cubicBezTo>
                    <a:pt x="29" y="45"/>
                    <a:pt x="29" y="45"/>
                    <a:pt x="29" y="45"/>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5" y="56"/>
                    <a:pt x="45" y="56"/>
                    <a:pt x="45" y="56"/>
                  </a:cubicBezTo>
                  <a:cubicBezTo>
                    <a:pt x="45" y="72"/>
                    <a:pt x="45" y="72"/>
                    <a:pt x="45"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2" y="56"/>
                    <a:pt x="72" y="56"/>
                    <a:pt x="72" y="56"/>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12" name="Freeform 339"/>
            <p:cNvSpPr>
              <a:spLocks/>
            </p:cNvSpPr>
            <p:nvPr/>
          </p:nvSpPr>
          <p:spPr bwMode="auto">
            <a:xfrm>
              <a:off x="6462713" y="4652963"/>
              <a:ext cx="80963" cy="80963"/>
            </a:xfrm>
            <a:custGeom>
              <a:avLst/>
              <a:gdLst>
                <a:gd name="T0" fmla="*/ 101 w 101"/>
                <a:gd name="T1" fmla="*/ 50 h 100"/>
                <a:gd name="T2" fmla="*/ 86 w 101"/>
                <a:gd name="T3" fmla="*/ 35 h 100"/>
                <a:gd name="T4" fmla="*/ 86 w 101"/>
                <a:gd name="T5" fmla="*/ 35 h 100"/>
                <a:gd name="T6" fmla="*/ 72 w 101"/>
                <a:gd name="T7" fmla="*/ 45 h 100"/>
                <a:gd name="T8" fmla="*/ 56 w 101"/>
                <a:gd name="T9" fmla="*/ 45 h 100"/>
                <a:gd name="T10" fmla="*/ 56 w 101"/>
                <a:gd name="T11" fmla="*/ 29 h 100"/>
                <a:gd name="T12" fmla="*/ 65 w 101"/>
                <a:gd name="T13" fmla="*/ 15 h 100"/>
                <a:gd name="T14" fmla="*/ 65 w 101"/>
                <a:gd name="T15" fmla="*/ 15 h 100"/>
                <a:gd name="T16" fmla="*/ 51 w 101"/>
                <a:gd name="T17" fmla="*/ 0 h 100"/>
                <a:gd name="T18" fmla="*/ 36 w 101"/>
                <a:gd name="T19" fmla="*/ 15 h 100"/>
                <a:gd name="T20" fmla="*/ 36 w 101"/>
                <a:gd name="T21" fmla="*/ 15 h 100"/>
                <a:gd name="T22" fmla="*/ 45 w 101"/>
                <a:gd name="T23" fmla="*/ 29 h 100"/>
                <a:gd name="T24" fmla="*/ 45 w 101"/>
                <a:gd name="T25" fmla="*/ 45 h 100"/>
                <a:gd name="T26" fmla="*/ 29 w 101"/>
                <a:gd name="T27" fmla="*/ 45 h 100"/>
                <a:gd name="T28" fmla="*/ 15 w 101"/>
                <a:gd name="T29" fmla="*/ 35 h 100"/>
                <a:gd name="T30" fmla="*/ 15 w 101"/>
                <a:gd name="T31" fmla="*/ 35 h 100"/>
                <a:gd name="T32" fmla="*/ 0 w 101"/>
                <a:gd name="T33" fmla="*/ 50 h 100"/>
                <a:gd name="T34" fmla="*/ 15 w 101"/>
                <a:gd name="T35" fmla="*/ 65 h 100"/>
                <a:gd name="T36" fmla="*/ 15 w 101"/>
                <a:gd name="T37" fmla="*/ 65 h 100"/>
                <a:gd name="T38" fmla="*/ 29 w 101"/>
                <a:gd name="T39" fmla="*/ 56 h 100"/>
                <a:gd name="T40" fmla="*/ 45 w 101"/>
                <a:gd name="T41" fmla="*/ 56 h 100"/>
                <a:gd name="T42" fmla="*/ 45 w 101"/>
                <a:gd name="T43" fmla="*/ 72 h 100"/>
                <a:gd name="T44" fmla="*/ 36 w 101"/>
                <a:gd name="T45" fmla="*/ 85 h 100"/>
                <a:gd name="T46" fmla="*/ 36 w 101"/>
                <a:gd name="T47" fmla="*/ 85 h 100"/>
                <a:gd name="T48" fmla="*/ 51 w 101"/>
                <a:gd name="T49" fmla="*/ 100 h 100"/>
                <a:gd name="T50" fmla="*/ 65 w 101"/>
                <a:gd name="T51" fmla="*/ 85 h 100"/>
                <a:gd name="T52" fmla="*/ 65 w 101"/>
                <a:gd name="T53" fmla="*/ 85 h 100"/>
                <a:gd name="T54" fmla="*/ 56 w 101"/>
                <a:gd name="T55" fmla="*/ 72 h 100"/>
                <a:gd name="T56" fmla="*/ 56 w 101"/>
                <a:gd name="T57" fmla="*/ 56 h 100"/>
                <a:gd name="T58" fmla="*/ 72 w 101"/>
                <a:gd name="T59" fmla="*/ 56 h 100"/>
                <a:gd name="T60" fmla="*/ 86 w 101"/>
                <a:gd name="T61" fmla="*/ 65 h 100"/>
                <a:gd name="T62" fmla="*/ 86 w 101"/>
                <a:gd name="T63" fmla="*/ 65 h 100"/>
                <a:gd name="T64" fmla="*/ 101 w 101"/>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1" h="100">
                  <a:moveTo>
                    <a:pt x="101" y="50"/>
                  </a:moveTo>
                  <a:cubicBezTo>
                    <a:pt x="101" y="42"/>
                    <a:pt x="94" y="35"/>
                    <a:pt x="86" y="35"/>
                  </a:cubicBezTo>
                  <a:cubicBezTo>
                    <a:pt x="86" y="35"/>
                    <a:pt x="86" y="35"/>
                    <a:pt x="86" y="35"/>
                  </a:cubicBezTo>
                  <a:cubicBezTo>
                    <a:pt x="80" y="35"/>
                    <a:pt x="74" y="39"/>
                    <a:pt x="72" y="45"/>
                  </a:cubicBezTo>
                  <a:cubicBezTo>
                    <a:pt x="56" y="45"/>
                    <a:pt x="56" y="45"/>
                    <a:pt x="56" y="45"/>
                  </a:cubicBezTo>
                  <a:cubicBezTo>
                    <a:pt x="56" y="29"/>
                    <a:pt x="56" y="29"/>
                    <a:pt x="56" y="29"/>
                  </a:cubicBezTo>
                  <a:cubicBezTo>
                    <a:pt x="62" y="27"/>
                    <a:pt x="65" y="21"/>
                    <a:pt x="65" y="15"/>
                  </a:cubicBezTo>
                  <a:cubicBezTo>
                    <a:pt x="65" y="15"/>
                    <a:pt x="65" y="15"/>
                    <a:pt x="65" y="15"/>
                  </a:cubicBezTo>
                  <a:cubicBezTo>
                    <a:pt x="65" y="7"/>
                    <a:pt x="59" y="0"/>
                    <a:pt x="51" y="0"/>
                  </a:cubicBezTo>
                  <a:cubicBezTo>
                    <a:pt x="42" y="0"/>
                    <a:pt x="36" y="7"/>
                    <a:pt x="36" y="15"/>
                  </a:cubicBezTo>
                  <a:cubicBezTo>
                    <a:pt x="36" y="15"/>
                    <a:pt x="36" y="15"/>
                    <a:pt x="36" y="15"/>
                  </a:cubicBezTo>
                  <a:cubicBezTo>
                    <a:pt x="36" y="21"/>
                    <a:pt x="39" y="27"/>
                    <a:pt x="45" y="29"/>
                  </a:cubicBezTo>
                  <a:cubicBezTo>
                    <a:pt x="45" y="45"/>
                    <a:pt x="45" y="45"/>
                    <a:pt x="45" y="45"/>
                  </a:cubicBezTo>
                  <a:cubicBezTo>
                    <a:pt x="29" y="45"/>
                    <a:pt x="29" y="45"/>
                    <a:pt x="29" y="45"/>
                  </a:cubicBezTo>
                  <a:cubicBezTo>
                    <a:pt x="27" y="39"/>
                    <a:pt x="22"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2" y="65"/>
                    <a:pt x="27" y="61"/>
                    <a:pt x="29" y="56"/>
                  </a:cubicBezTo>
                  <a:cubicBezTo>
                    <a:pt x="45" y="56"/>
                    <a:pt x="45" y="56"/>
                    <a:pt x="45" y="56"/>
                  </a:cubicBezTo>
                  <a:cubicBezTo>
                    <a:pt x="45" y="72"/>
                    <a:pt x="45" y="72"/>
                    <a:pt x="45" y="72"/>
                  </a:cubicBezTo>
                  <a:cubicBezTo>
                    <a:pt x="39" y="74"/>
                    <a:pt x="36" y="79"/>
                    <a:pt x="36" y="85"/>
                  </a:cubicBezTo>
                  <a:cubicBezTo>
                    <a:pt x="36" y="85"/>
                    <a:pt x="36" y="85"/>
                    <a:pt x="36" y="85"/>
                  </a:cubicBezTo>
                  <a:cubicBezTo>
                    <a:pt x="36" y="94"/>
                    <a:pt x="42" y="100"/>
                    <a:pt x="51" y="100"/>
                  </a:cubicBezTo>
                  <a:cubicBezTo>
                    <a:pt x="59" y="100"/>
                    <a:pt x="65" y="94"/>
                    <a:pt x="65" y="85"/>
                  </a:cubicBezTo>
                  <a:cubicBezTo>
                    <a:pt x="65" y="85"/>
                    <a:pt x="65" y="85"/>
                    <a:pt x="65" y="85"/>
                  </a:cubicBezTo>
                  <a:cubicBezTo>
                    <a:pt x="65" y="79"/>
                    <a:pt x="62" y="74"/>
                    <a:pt x="56" y="72"/>
                  </a:cubicBezTo>
                  <a:cubicBezTo>
                    <a:pt x="56" y="56"/>
                    <a:pt x="56" y="56"/>
                    <a:pt x="56" y="56"/>
                  </a:cubicBezTo>
                  <a:cubicBezTo>
                    <a:pt x="72" y="56"/>
                    <a:pt x="72" y="56"/>
                    <a:pt x="72" y="56"/>
                  </a:cubicBezTo>
                  <a:cubicBezTo>
                    <a:pt x="74" y="61"/>
                    <a:pt x="80" y="65"/>
                    <a:pt x="86" y="65"/>
                  </a:cubicBezTo>
                  <a:cubicBezTo>
                    <a:pt x="86" y="65"/>
                    <a:pt x="86" y="65"/>
                    <a:pt x="86" y="65"/>
                  </a:cubicBezTo>
                  <a:cubicBezTo>
                    <a:pt x="94" y="65"/>
                    <a:pt x="101" y="58"/>
                    <a:pt x="101"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13" name="Freeform 340"/>
            <p:cNvSpPr>
              <a:spLocks/>
            </p:cNvSpPr>
            <p:nvPr/>
          </p:nvSpPr>
          <p:spPr bwMode="auto">
            <a:xfrm>
              <a:off x="6621463" y="4652963"/>
              <a:ext cx="80963" cy="80963"/>
            </a:xfrm>
            <a:custGeom>
              <a:avLst/>
              <a:gdLst>
                <a:gd name="T0" fmla="*/ 100 w 100"/>
                <a:gd name="T1" fmla="*/ 50 h 100"/>
                <a:gd name="T2" fmla="*/ 85 w 100"/>
                <a:gd name="T3" fmla="*/ 35 h 100"/>
                <a:gd name="T4" fmla="*/ 85 w 100"/>
                <a:gd name="T5" fmla="*/ 35 h 100"/>
                <a:gd name="T6" fmla="*/ 71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5 h 100"/>
                <a:gd name="T26" fmla="*/ 28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8 w 100"/>
                <a:gd name="T39" fmla="*/ 56 h 100"/>
                <a:gd name="T40" fmla="*/ 44 w 100"/>
                <a:gd name="T41" fmla="*/ 56 h 100"/>
                <a:gd name="T42" fmla="*/ 44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4" y="29"/>
                  </a:cubicBezTo>
                  <a:cubicBezTo>
                    <a:pt x="44" y="45"/>
                    <a:pt x="44" y="45"/>
                    <a:pt x="44" y="45"/>
                  </a:cubicBezTo>
                  <a:cubicBezTo>
                    <a:pt x="28" y="45"/>
                    <a:pt x="28" y="45"/>
                    <a:pt x="28" y="45"/>
                  </a:cubicBezTo>
                  <a:cubicBezTo>
                    <a:pt x="26" y="39"/>
                    <a:pt x="21" y="35"/>
                    <a:pt x="15" y="35"/>
                  </a:cubicBezTo>
                  <a:cubicBezTo>
                    <a:pt x="15" y="35"/>
                    <a:pt x="15" y="35"/>
                    <a:pt x="15" y="35"/>
                  </a:cubicBezTo>
                  <a:cubicBezTo>
                    <a:pt x="6" y="35"/>
                    <a:pt x="0" y="42"/>
                    <a:pt x="0" y="50"/>
                  </a:cubicBezTo>
                  <a:cubicBezTo>
                    <a:pt x="0" y="58"/>
                    <a:pt x="6" y="65"/>
                    <a:pt x="15" y="65"/>
                  </a:cubicBezTo>
                  <a:cubicBezTo>
                    <a:pt x="15" y="65"/>
                    <a:pt x="15" y="65"/>
                    <a:pt x="15" y="65"/>
                  </a:cubicBezTo>
                  <a:cubicBezTo>
                    <a:pt x="21" y="65"/>
                    <a:pt x="26" y="61"/>
                    <a:pt x="28"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1" y="56"/>
                    <a:pt x="71" y="56"/>
                    <a:pt x="71" y="56"/>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14" name="Freeform 341"/>
            <p:cNvSpPr>
              <a:spLocks/>
            </p:cNvSpPr>
            <p:nvPr/>
          </p:nvSpPr>
          <p:spPr bwMode="auto">
            <a:xfrm>
              <a:off x="6780213" y="4652963"/>
              <a:ext cx="79375" cy="80963"/>
            </a:xfrm>
            <a:custGeom>
              <a:avLst/>
              <a:gdLst>
                <a:gd name="T0" fmla="*/ 100 w 100"/>
                <a:gd name="T1" fmla="*/ 50 h 100"/>
                <a:gd name="T2" fmla="*/ 85 w 100"/>
                <a:gd name="T3" fmla="*/ 35 h 100"/>
                <a:gd name="T4" fmla="*/ 85 w 100"/>
                <a:gd name="T5" fmla="*/ 35 h 100"/>
                <a:gd name="T6" fmla="*/ 71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5 h 100"/>
                <a:gd name="T26" fmla="*/ 29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4" y="29"/>
                  </a:cubicBezTo>
                  <a:cubicBezTo>
                    <a:pt x="44" y="45"/>
                    <a:pt x="44" y="45"/>
                    <a:pt x="44" y="45"/>
                  </a:cubicBezTo>
                  <a:cubicBezTo>
                    <a:pt x="29" y="45"/>
                    <a:pt x="29" y="45"/>
                    <a:pt x="29" y="45"/>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15" name="Freeform 342"/>
            <p:cNvSpPr>
              <a:spLocks/>
            </p:cNvSpPr>
            <p:nvPr/>
          </p:nvSpPr>
          <p:spPr bwMode="auto">
            <a:xfrm>
              <a:off x="6937375" y="4652963"/>
              <a:ext cx="80963" cy="80963"/>
            </a:xfrm>
            <a:custGeom>
              <a:avLst/>
              <a:gdLst>
                <a:gd name="T0" fmla="*/ 100 w 100"/>
                <a:gd name="T1" fmla="*/ 50 h 100"/>
                <a:gd name="T2" fmla="*/ 85 w 100"/>
                <a:gd name="T3" fmla="*/ 35 h 100"/>
                <a:gd name="T4" fmla="*/ 85 w 100"/>
                <a:gd name="T5" fmla="*/ 35 h 100"/>
                <a:gd name="T6" fmla="*/ 72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9 h 100"/>
                <a:gd name="T24" fmla="*/ 45 w 100"/>
                <a:gd name="T25" fmla="*/ 45 h 100"/>
                <a:gd name="T26" fmla="*/ 29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5 w 100"/>
                <a:gd name="T41" fmla="*/ 56 h 100"/>
                <a:gd name="T42" fmla="*/ 45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2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9" y="0"/>
                    <a:pt x="50" y="0"/>
                  </a:cubicBezTo>
                  <a:cubicBezTo>
                    <a:pt x="42" y="0"/>
                    <a:pt x="35" y="7"/>
                    <a:pt x="35" y="15"/>
                  </a:cubicBezTo>
                  <a:cubicBezTo>
                    <a:pt x="35" y="15"/>
                    <a:pt x="35" y="15"/>
                    <a:pt x="35" y="15"/>
                  </a:cubicBezTo>
                  <a:cubicBezTo>
                    <a:pt x="35" y="21"/>
                    <a:pt x="39" y="27"/>
                    <a:pt x="45" y="29"/>
                  </a:cubicBezTo>
                  <a:cubicBezTo>
                    <a:pt x="45" y="45"/>
                    <a:pt x="45" y="45"/>
                    <a:pt x="45" y="45"/>
                  </a:cubicBezTo>
                  <a:cubicBezTo>
                    <a:pt x="29" y="45"/>
                    <a:pt x="29" y="45"/>
                    <a:pt x="29" y="45"/>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5" y="56"/>
                    <a:pt x="45" y="56"/>
                    <a:pt x="45" y="56"/>
                  </a:cubicBezTo>
                  <a:cubicBezTo>
                    <a:pt x="45" y="72"/>
                    <a:pt x="45" y="72"/>
                    <a:pt x="45" y="72"/>
                  </a:cubicBezTo>
                  <a:cubicBezTo>
                    <a:pt x="39" y="74"/>
                    <a:pt x="35" y="79"/>
                    <a:pt x="35" y="85"/>
                  </a:cubicBezTo>
                  <a:cubicBezTo>
                    <a:pt x="35" y="85"/>
                    <a:pt x="35" y="85"/>
                    <a:pt x="35" y="85"/>
                  </a:cubicBezTo>
                  <a:cubicBezTo>
                    <a:pt x="35" y="94"/>
                    <a:pt x="42" y="100"/>
                    <a:pt x="50" y="100"/>
                  </a:cubicBezTo>
                  <a:cubicBezTo>
                    <a:pt x="59" y="100"/>
                    <a:pt x="65" y="94"/>
                    <a:pt x="65" y="85"/>
                  </a:cubicBezTo>
                  <a:cubicBezTo>
                    <a:pt x="65" y="85"/>
                    <a:pt x="65" y="85"/>
                    <a:pt x="65" y="85"/>
                  </a:cubicBezTo>
                  <a:cubicBezTo>
                    <a:pt x="65" y="79"/>
                    <a:pt x="61" y="74"/>
                    <a:pt x="56" y="72"/>
                  </a:cubicBezTo>
                  <a:cubicBezTo>
                    <a:pt x="56" y="56"/>
                    <a:pt x="56" y="56"/>
                    <a:pt x="56" y="56"/>
                  </a:cubicBezTo>
                  <a:cubicBezTo>
                    <a:pt x="72" y="56"/>
                    <a:pt x="72" y="56"/>
                    <a:pt x="72" y="56"/>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16" name="Freeform 343"/>
            <p:cNvSpPr>
              <a:spLocks/>
            </p:cNvSpPr>
            <p:nvPr/>
          </p:nvSpPr>
          <p:spPr bwMode="auto">
            <a:xfrm>
              <a:off x="7096125" y="4652963"/>
              <a:ext cx="80963" cy="80963"/>
            </a:xfrm>
            <a:custGeom>
              <a:avLst/>
              <a:gdLst>
                <a:gd name="T0" fmla="*/ 100 w 100"/>
                <a:gd name="T1" fmla="*/ 50 h 100"/>
                <a:gd name="T2" fmla="*/ 85 w 100"/>
                <a:gd name="T3" fmla="*/ 35 h 100"/>
                <a:gd name="T4" fmla="*/ 85 w 100"/>
                <a:gd name="T5" fmla="*/ 35 h 100"/>
                <a:gd name="T6" fmla="*/ 71 w 100"/>
                <a:gd name="T7" fmla="*/ 45 h 100"/>
                <a:gd name="T8" fmla="*/ 55 w 100"/>
                <a:gd name="T9" fmla="*/ 45 h 100"/>
                <a:gd name="T10" fmla="*/ 55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5 h 100"/>
                <a:gd name="T26" fmla="*/ 28 w 100"/>
                <a:gd name="T27" fmla="*/ 45 h 100"/>
                <a:gd name="T28" fmla="*/ 14 w 100"/>
                <a:gd name="T29" fmla="*/ 35 h 100"/>
                <a:gd name="T30" fmla="*/ 14 w 100"/>
                <a:gd name="T31" fmla="*/ 35 h 100"/>
                <a:gd name="T32" fmla="*/ 0 w 100"/>
                <a:gd name="T33" fmla="*/ 50 h 100"/>
                <a:gd name="T34" fmla="*/ 14 w 100"/>
                <a:gd name="T35" fmla="*/ 65 h 100"/>
                <a:gd name="T36" fmla="*/ 14 w 100"/>
                <a:gd name="T37" fmla="*/ 65 h 100"/>
                <a:gd name="T38" fmla="*/ 28 w 100"/>
                <a:gd name="T39" fmla="*/ 56 h 100"/>
                <a:gd name="T40" fmla="*/ 44 w 100"/>
                <a:gd name="T41" fmla="*/ 56 h 100"/>
                <a:gd name="T42" fmla="*/ 44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5 w 100"/>
                <a:gd name="T55" fmla="*/ 72 h 100"/>
                <a:gd name="T56" fmla="*/ 55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5"/>
                  </a:cubicBezTo>
                  <a:cubicBezTo>
                    <a:pt x="55" y="45"/>
                    <a:pt x="55" y="45"/>
                    <a:pt x="55" y="45"/>
                  </a:cubicBezTo>
                  <a:cubicBezTo>
                    <a:pt x="55" y="29"/>
                    <a:pt x="55" y="29"/>
                    <a:pt x="55" y="29"/>
                  </a:cubicBezTo>
                  <a:cubicBezTo>
                    <a:pt x="61" y="27"/>
                    <a:pt x="65" y="21"/>
                    <a:pt x="65" y="15"/>
                  </a:cubicBezTo>
                  <a:cubicBezTo>
                    <a:pt x="65" y="15"/>
                    <a:pt x="65" y="15"/>
                    <a:pt x="65" y="15"/>
                  </a:cubicBezTo>
                  <a:cubicBezTo>
                    <a:pt x="65" y="7"/>
                    <a:pt x="58" y="0"/>
                    <a:pt x="50" y="0"/>
                  </a:cubicBezTo>
                  <a:cubicBezTo>
                    <a:pt x="41" y="0"/>
                    <a:pt x="35" y="7"/>
                    <a:pt x="35" y="15"/>
                  </a:cubicBezTo>
                  <a:cubicBezTo>
                    <a:pt x="35" y="15"/>
                    <a:pt x="35" y="15"/>
                    <a:pt x="35" y="15"/>
                  </a:cubicBezTo>
                  <a:cubicBezTo>
                    <a:pt x="35" y="21"/>
                    <a:pt x="39" y="27"/>
                    <a:pt x="44" y="29"/>
                  </a:cubicBezTo>
                  <a:cubicBezTo>
                    <a:pt x="44" y="45"/>
                    <a:pt x="44" y="45"/>
                    <a:pt x="44" y="45"/>
                  </a:cubicBezTo>
                  <a:cubicBezTo>
                    <a:pt x="28" y="45"/>
                    <a:pt x="28" y="45"/>
                    <a:pt x="28" y="45"/>
                  </a:cubicBezTo>
                  <a:cubicBezTo>
                    <a:pt x="26" y="39"/>
                    <a:pt x="21" y="35"/>
                    <a:pt x="14" y="35"/>
                  </a:cubicBezTo>
                  <a:cubicBezTo>
                    <a:pt x="14" y="35"/>
                    <a:pt x="14" y="35"/>
                    <a:pt x="14" y="35"/>
                  </a:cubicBezTo>
                  <a:cubicBezTo>
                    <a:pt x="6" y="35"/>
                    <a:pt x="0" y="42"/>
                    <a:pt x="0" y="50"/>
                  </a:cubicBezTo>
                  <a:cubicBezTo>
                    <a:pt x="0" y="58"/>
                    <a:pt x="6" y="65"/>
                    <a:pt x="14" y="65"/>
                  </a:cubicBezTo>
                  <a:cubicBezTo>
                    <a:pt x="14" y="65"/>
                    <a:pt x="14" y="65"/>
                    <a:pt x="14" y="65"/>
                  </a:cubicBezTo>
                  <a:cubicBezTo>
                    <a:pt x="21" y="65"/>
                    <a:pt x="26" y="61"/>
                    <a:pt x="28"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1" y="100"/>
                    <a:pt x="50" y="100"/>
                  </a:cubicBezTo>
                  <a:cubicBezTo>
                    <a:pt x="58" y="100"/>
                    <a:pt x="65" y="94"/>
                    <a:pt x="65" y="85"/>
                  </a:cubicBezTo>
                  <a:cubicBezTo>
                    <a:pt x="65" y="85"/>
                    <a:pt x="65" y="85"/>
                    <a:pt x="65" y="85"/>
                  </a:cubicBezTo>
                  <a:cubicBezTo>
                    <a:pt x="65" y="79"/>
                    <a:pt x="61" y="74"/>
                    <a:pt x="55" y="72"/>
                  </a:cubicBezTo>
                  <a:cubicBezTo>
                    <a:pt x="55" y="56"/>
                    <a:pt x="55" y="56"/>
                    <a:pt x="55" y="56"/>
                  </a:cubicBezTo>
                  <a:cubicBezTo>
                    <a:pt x="71" y="56"/>
                    <a:pt x="71" y="56"/>
                    <a:pt x="71" y="56"/>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17" name="Freeform 344"/>
            <p:cNvSpPr>
              <a:spLocks/>
            </p:cNvSpPr>
            <p:nvPr/>
          </p:nvSpPr>
          <p:spPr bwMode="auto">
            <a:xfrm>
              <a:off x="7254875" y="4652963"/>
              <a:ext cx="80963" cy="80963"/>
            </a:xfrm>
            <a:custGeom>
              <a:avLst/>
              <a:gdLst>
                <a:gd name="T0" fmla="*/ 100 w 100"/>
                <a:gd name="T1" fmla="*/ 50 h 100"/>
                <a:gd name="T2" fmla="*/ 85 w 100"/>
                <a:gd name="T3" fmla="*/ 35 h 100"/>
                <a:gd name="T4" fmla="*/ 85 w 100"/>
                <a:gd name="T5" fmla="*/ 35 h 100"/>
                <a:gd name="T6" fmla="*/ 71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5 h 100"/>
                <a:gd name="T26" fmla="*/ 29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4" y="29"/>
                  </a:cubicBezTo>
                  <a:cubicBezTo>
                    <a:pt x="44" y="45"/>
                    <a:pt x="44" y="45"/>
                    <a:pt x="44" y="45"/>
                  </a:cubicBezTo>
                  <a:cubicBezTo>
                    <a:pt x="29" y="45"/>
                    <a:pt x="29" y="45"/>
                    <a:pt x="29" y="45"/>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18" name="Freeform 345"/>
            <p:cNvSpPr>
              <a:spLocks/>
            </p:cNvSpPr>
            <p:nvPr/>
          </p:nvSpPr>
          <p:spPr bwMode="auto">
            <a:xfrm>
              <a:off x="7413625" y="4652963"/>
              <a:ext cx="80963" cy="80963"/>
            </a:xfrm>
            <a:custGeom>
              <a:avLst/>
              <a:gdLst>
                <a:gd name="T0" fmla="*/ 85 w 100"/>
                <a:gd name="T1" fmla="*/ 35 h 100"/>
                <a:gd name="T2" fmla="*/ 85 w 100"/>
                <a:gd name="T3" fmla="*/ 35 h 100"/>
                <a:gd name="T4" fmla="*/ 72 w 100"/>
                <a:gd name="T5" fmla="*/ 45 h 100"/>
                <a:gd name="T6" fmla="*/ 56 w 100"/>
                <a:gd name="T7" fmla="*/ 45 h 100"/>
                <a:gd name="T8" fmla="*/ 56 w 100"/>
                <a:gd name="T9" fmla="*/ 29 h 100"/>
                <a:gd name="T10" fmla="*/ 65 w 100"/>
                <a:gd name="T11" fmla="*/ 15 h 100"/>
                <a:gd name="T12" fmla="*/ 65 w 100"/>
                <a:gd name="T13" fmla="*/ 15 h 100"/>
                <a:gd name="T14" fmla="*/ 50 w 100"/>
                <a:gd name="T15" fmla="*/ 0 h 100"/>
                <a:gd name="T16" fmla="*/ 35 w 100"/>
                <a:gd name="T17" fmla="*/ 15 h 100"/>
                <a:gd name="T18" fmla="*/ 35 w 100"/>
                <a:gd name="T19" fmla="*/ 15 h 100"/>
                <a:gd name="T20" fmla="*/ 44 w 100"/>
                <a:gd name="T21" fmla="*/ 29 h 100"/>
                <a:gd name="T22" fmla="*/ 44 w 100"/>
                <a:gd name="T23" fmla="*/ 45 h 100"/>
                <a:gd name="T24" fmla="*/ 29 w 100"/>
                <a:gd name="T25" fmla="*/ 45 h 100"/>
                <a:gd name="T26" fmla="*/ 15 w 100"/>
                <a:gd name="T27" fmla="*/ 35 h 100"/>
                <a:gd name="T28" fmla="*/ 15 w 100"/>
                <a:gd name="T29" fmla="*/ 35 h 100"/>
                <a:gd name="T30" fmla="*/ 0 w 100"/>
                <a:gd name="T31" fmla="*/ 50 h 100"/>
                <a:gd name="T32" fmla="*/ 15 w 100"/>
                <a:gd name="T33" fmla="*/ 65 h 100"/>
                <a:gd name="T34" fmla="*/ 15 w 100"/>
                <a:gd name="T35" fmla="*/ 65 h 100"/>
                <a:gd name="T36" fmla="*/ 29 w 100"/>
                <a:gd name="T37" fmla="*/ 56 h 100"/>
                <a:gd name="T38" fmla="*/ 44 w 100"/>
                <a:gd name="T39" fmla="*/ 56 h 100"/>
                <a:gd name="T40" fmla="*/ 44 w 100"/>
                <a:gd name="T41" fmla="*/ 72 h 100"/>
                <a:gd name="T42" fmla="*/ 35 w 100"/>
                <a:gd name="T43" fmla="*/ 85 h 100"/>
                <a:gd name="T44" fmla="*/ 35 w 100"/>
                <a:gd name="T45" fmla="*/ 85 h 100"/>
                <a:gd name="T46" fmla="*/ 50 w 100"/>
                <a:gd name="T47" fmla="*/ 100 h 100"/>
                <a:gd name="T48" fmla="*/ 65 w 100"/>
                <a:gd name="T49" fmla="*/ 85 h 100"/>
                <a:gd name="T50" fmla="*/ 65 w 100"/>
                <a:gd name="T51" fmla="*/ 85 h 100"/>
                <a:gd name="T52" fmla="*/ 56 w 100"/>
                <a:gd name="T53" fmla="*/ 72 h 100"/>
                <a:gd name="T54" fmla="*/ 56 w 100"/>
                <a:gd name="T55" fmla="*/ 56 h 100"/>
                <a:gd name="T56" fmla="*/ 72 w 100"/>
                <a:gd name="T57" fmla="*/ 56 h 100"/>
                <a:gd name="T58" fmla="*/ 85 w 100"/>
                <a:gd name="T59" fmla="*/ 65 h 100"/>
                <a:gd name="T60" fmla="*/ 85 w 100"/>
                <a:gd name="T61" fmla="*/ 65 h 100"/>
                <a:gd name="T62" fmla="*/ 100 w 100"/>
                <a:gd name="T63" fmla="*/ 50 h 100"/>
                <a:gd name="T64" fmla="*/ 85 w 100"/>
                <a:gd name="T65" fmla="*/ 35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85" y="35"/>
                  </a:moveTo>
                  <a:cubicBezTo>
                    <a:pt x="85" y="35"/>
                    <a:pt x="85" y="35"/>
                    <a:pt x="85" y="35"/>
                  </a:cubicBezTo>
                  <a:cubicBezTo>
                    <a:pt x="79" y="35"/>
                    <a:pt x="74" y="39"/>
                    <a:pt x="72"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4" y="29"/>
                  </a:cubicBezTo>
                  <a:cubicBezTo>
                    <a:pt x="44" y="45"/>
                    <a:pt x="44" y="45"/>
                    <a:pt x="44" y="45"/>
                  </a:cubicBezTo>
                  <a:cubicBezTo>
                    <a:pt x="29" y="45"/>
                    <a:pt x="29" y="45"/>
                    <a:pt x="29" y="45"/>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2" y="56"/>
                    <a:pt x="72" y="56"/>
                    <a:pt x="72" y="56"/>
                  </a:cubicBezTo>
                  <a:cubicBezTo>
                    <a:pt x="74" y="61"/>
                    <a:pt x="79" y="65"/>
                    <a:pt x="85" y="65"/>
                  </a:cubicBezTo>
                  <a:cubicBezTo>
                    <a:pt x="85" y="65"/>
                    <a:pt x="85" y="65"/>
                    <a:pt x="85" y="65"/>
                  </a:cubicBezTo>
                  <a:cubicBezTo>
                    <a:pt x="93" y="65"/>
                    <a:pt x="100" y="58"/>
                    <a:pt x="100" y="50"/>
                  </a:cubicBezTo>
                  <a:cubicBezTo>
                    <a:pt x="100" y="42"/>
                    <a:pt x="93" y="35"/>
                    <a:pt x="85" y="35"/>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19" name="Freeform 346"/>
            <p:cNvSpPr>
              <a:spLocks/>
            </p:cNvSpPr>
            <p:nvPr/>
          </p:nvSpPr>
          <p:spPr bwMode="auto">
            <a:xfrm>
              <a:off x="6146800" y="4810125"/>
              <a:ext cx="79375" cy="82550"/>
            </a:xfrm>
            <a:custGeom>
              <a:avLst/>
              <a:gdLst>
                <a:gd name="T0" fmla="*/ 100 w 100"/>
                <a:gd name="T1" fmla="*/ 50 h 101"/>
                <a:gd name="T2" fmla="*/ 85 w 100"/>
                <a:gd name="T3" fmla="*/ 36 h 101"/>
                <a:gd name="T4" fmla="*/ 85 w 100"/>
                <a:gd name="T5" fmla="*/ 36 h 101"/>
                <a:gd name="T6" fmla="*/ 71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4 w 100"/>
                <a:gd name="T23" fmla="*/ 29 h 101"/>
                <a:gd name="T24" fmla="*/ 44 w 100"/>
                <a:gd name="T25" fmla="*/ 45 h 101"/>
                <a:gd name="T26" fmla="*/ 29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9 w 100"/>
                <a:gd name="T39" fmla="*/ 56 h 101"/>
                <a:gd name="T40" fmla="*/ 44 w 100"/>
                <a:gd name="T41" fmla="*/ 56 h 101"/>
                <a:gd name="T42" fmla="*/ 44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1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3" y="36"/>
                    <a:pt x="85" y="36"/>
                  </a:cubicBezTo>
                  <a:cubicBezTo>
                    <a:pt x="85" y="36"/>
                    <a:pt x="85" y="36"/>
                    <a:pt x="85" y="36"/>
                  </a:cubicBezTo>
                  <a:cubicBezTo>
                    <a:pt x="79" y="36"/>
                    <a:pt x="74" y="39"/>
                    <a:pt x="71"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4" y="29"/>
                  </a:cubicBezTo>
                  <a:cubicBezTo>
                    <a:pt x="44" y="45"/>
                    <a:pt x="44" y="45"/>
                    <a:pt x="44" y="45"/>
                  </a:cubicBezTo>
                  <a:cubicBezTo>
                    <a:pt x="29" y="45"/>
                    <a:pt x="29" y="45"/>
                    <a:pt x="29" y="45"/>
                  </a:cubicBezTo>
                  <a:cubicBezTo>
                    <a:pt x="26"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6" y="62"/>
                    <a:pt x="29"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1" y="56"/>
                    <a:pt x="71" y="56"/>
                    <a:pt x="71" y="56"/>
                  </a:cubicBezTo>
                  <a:cubicBezTo>
                    <a:pt x="74" y="62"/>
                    <a:pt x="79" y="65"/>
                    <a:pt x="85" y="65"/>
                  </a:cubicBezTo>
                  <a:cubicBezTo>
                    <a:pt x="85" y="65"/>
                    <a:pt x="85" y="65"/>
                    <a:pt x="85" y="65"/>
                  </a:cubicBezTo>
                  <a:cubicBezTo>
                    <a:pt x="93"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20" name="Freeform 347"/>
            <p:cNvSpPr>
              <a:spLocks/>
            </p:cNvSpPr>
            <p:nvPr/>
          </p:nvSpPr>
          <p:spPr bwMode="auto">
            <a:xfrm>
              <a:off x="6303963" y="4810125"/>
              <a:ext cx="80963" cy="82550"/>
            </a:xfrm>
            <a:custGeom>
              <a:avLst/>
              <a:gdLst>
                <a:gd name="T0" fmla="*/ 100 w 100"/>
                <a:gd name="T1" fmla="*/ 50 h 101"/>
                <a:gd name="T2" fmla="*/ 85 w 100"/>
                <a:gd name="T3" fmla="*/ 36 h 101"/>
                <a:gd name="T4" fmla="*/ 85 w 100"/>
                <a:gd name="T5" fmla="*/ 36 h 101"/>
                <a:gd name="T6" fmla="*/ 72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5 w 100"/>
                <a:gd name="T23" fmla="*/ 29 h 101"/>
                <a:gd name="T24" fmla="*/ 45 w 100"/>
                <a:gd name="T25" fmla="*/ 45 h 101"/>
                <a:gd name="T26" fmla="*/ 29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9 w 100"/>
                <a:gd name="T39" fmla="*/ 56 h 101"/>
                <a:gd name="T40" fmla="*/ 45 w 100"/>
                <a:gd name="T41" fmla="*/ 56 h 101"/>
                <a:gd name="T42" fmla="*/ 45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2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4" y="36"/>
                    <a:pt x="85" y="36"/>
                  </a:cubicBezTo>
                  <a:cubicBezTo>
                    <a:pt x="85" y="36"/>
                    <a:pt x="85" y="36"/>
                    <a:pt x="85" y="36"/>
                  </a:cubicBezTo>
                  <a:cubicBezTo>
                    <a:pt x="79" y="36"/>
                    <a:pt x="74" y="39"/>
                    <a:pt x="72"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5" y="29"/>
                  </a:cubicBezTo>
                  <a:cubicBezTo>
                    <a:pt x="45" y="45"/>
                    <a:pt x="45" y="45"/>
                    <a:pt x="45" y="45"/>
                  </a:cubicBezTo>
                  <a:cubicBezTo>
                    <a:pt x="29" y="45"/>
                    <a:pt x="29" y="45"/>
                    <a:pt x="29" y="45"/>
                  </a:cubicBezTo>
                  <a:cubicBezTo>
                    <a:pt x="27"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7" y="62"/>
                    <a:pt x="29" y="56"/>
                  </a:cubicBezTo>
                  <a:cubicBezTo>
                    <a:pt x="45" y="56"/>
                    <a:pt x="45" y="56"/>
                    <a:pt x="45" y="56"/>
                  </a:cubicBezTo>
                  <a:cubicBezTo>
                    <a:pt x="45" y="72"/>
                    <a:pt x="45" y="72"/>
                    <a:pt x="45"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2" y="56"/>
                    <a:pt x="72" y="56"/>
                    <a:pt x="72" y="56"/>
                  </a:cubicBezTo>
                  <a:cubicBezTo>
                    <a:pt x="74" y="62"/>
                    <a:pt x="79" y="65"/>
                    <a:pt x="85" y="65"/>
                  </a:cubicBezTo>
                  <a:cubicBezTo>
                    <a:pt x="85" y="65"/>
                    <a:pt x="85" y="65"/>
                    <a:pt x="85" y="65"/>
                  </a:cubicBezTo>
                  <a:cubicBezTo>
                    <a:pt x="94"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21" name="Freeform 348"/>
            <p:cNvSpPr>
              <a:spLocks/>
            </p:cNvSpPr>
            <p:nvPr/>
          </p:nvSpPr>
          <p:spPr bwMode="auto">
            <a:xfrm>
              <a:off x="6462713" y="4810125"/>
              <a:ext cx="80963" cy="82550"/>
            </a:xfrm>
            <a:custGeom>
              <a:avLst/>
              <a:gdLst>
                <a:gd name="T0" fmla="*/ 101 w 101"/>
                <a:gd name="T1" fmla="*/ 50 h 101"/>
                <a:gd name="T2" fmla="*/ 86 w 101"/>
                <a:gd name="T3" fmla="*/ 36 h 101"/>
                <a:gd name="T4" fmla="*/ 86 w 101"/>
                <a:gd name="T5" fmla="*/ 36 h 101"/>
                <a:gd name="T6" fmla="*/ 72 w 101"/>
                <a:gd name="T7" fmla="*/ 45 h 101"/>
                <a:gd name="T8" fmla="*/ 56 w 101"/>
                <a:gd name="T9" fmla="*/ 45 h 101"/>
                <a:gd name="T10" fmla="*/ 56 w 101"/>
                <a:gd name="T11" fmla="*/ 29 h 101"/>
                <a:gd name="T12" fmla="*/ 65 w 101"/>
                <a:gd name="T13" fmla="*/ 15 h 101"/>
                <a:gd name="T14" fmla="*/ 65 w 101"/>
                <a:gd name="T15" fmla="*/ 15 h 101"/>
                <a:gd name="T16" fmla="*/ 51 w 101"/>
                <a:gd name="T17" fmla="*/ 0 h 101"/>
                <a:gd name="T18" fmla="*/ 36 w 101"/>
                <a:gd name="T19" fmla="*/ 15 h 101"/>
                <a:gd name="T20" fmla="*/ 36 w 101"/>
                <a:gd name="T21" fmla="*/ 15 h 101"/>
                <a:gd name="T22" fmla="*/ 45 w 101"/>
                <a:gd name="T23" fmla="*/ 29 h 101"/>
                <a:gd name="T24" fmla="*/ 45 w 101"/>
                <a:gd name="T25" fmla="*/ 45 h 101"/>
                <a:gd name="T26" fmla="*/ 29 w 101"/>
                <a:gd name="T27" fmla="*/ 45 h 101"/>
                <a:gd name="T28" fmla="*/ 15 w 101"/>
                <a:gd name="T29" fmla="*/ 36 h 101"/>
                <a:gd name="T30" fmla="*/ 15 w 101"/>
                <a:gd name="T31" fmla="*/ 36 h 101"/>
                <a:gd name="T32" fmla="*/ 0 w 101"/>
                <a:gd name="T33" fmla="*/ 50 h 101"/>
                <a:gd name="T34" fmla="*/ 15 w 101"/>
                <a:gd name="T35" fmla="*/ 65 h 101"/>
                <a:gd name="T36" fmla="*/ 15 w 101"/>
                <a:gd name="T37" fmla="*/ 65 h 101"/>
                <a:gd name="T38" fmla="*/ 29 w 101"/>
                <a:gd name="T39" fmla="*/ 56 h 101"/>
                <a:gd name="T40" fmla="*/ 45 w 101"/>
                <a:gd name="T41" fmla="*/ 56 h 101"/>
                <a:gd name="T42" fmla="*/ 45 w 101"/>
                <a:gd name="T43" fmla="*/ 72 h 101"/>
                <a:gd name="T44" fmla="*/ 36 w 101"/>
                <a:gd name="T45" fmla="*/ 86 h 101"/>
                <a:gd name="T46" fmla="*/ 36 w 101"/>
                <a:gd name="T47" fmla="*/ 86 h 101"/>
                <a:gd name="T48" fmla="*/ 51 w 101"/>
                <a:gd name="T49" fmla="*/ 101 h 101"/>
                <a:gd name="T50" fmla="*/ 65 w 101"/>
                <a:gd name="T51" fmla="*/ 86 h 101"/>
                <a:gd name="T52" fmla="*/ 65 w 101"/>
                <a:gd name="T53" fmla="*/ 86 h 101"/>
                <a:gd name="T54" fmla="*/ 56 w 101"/>
                <a:gd name="T55" fmla="*/ 72 h 101"/>
                <a:gd name="T56" fmla="*/ 56 w 101"/>
                <a:gd name="T57" fmla="*/ 56 h 101"/>
                <a:gd name="T58" fmla="*/ 72 w 101"/>
                <a:gd name="T59" fmla="*/ 56 h 101"/>
                <a:gd name="T60" fmla="*/ 86 w 101"/>
                <a:gd name="T61" fmla="*/ 65 h 101"/>
                <a:gd name="T62" fmla="*/ 86 w 101"/>
                <a:gd name="T63" fmla="*/ 65 h 101"/>
                <a:gd name="T64" fmla="*/ 101 w 101"/>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1" h="101">
                  <a:moveTo>
                    <a:pt x="101" y="50"/>
                  </a:moveTo>
                  <a:cubicBezTo>
                    <a:pt x="101" y="42"/>
                    <a:pt x="94" y="36"/>
                    <a:pt x="86" y="36"/>
                  </a:cubicBezTo>
                  <a:cubicBezTo>
                    <a:pt x="86" y="36"/>
                    <a:pt x="86" y="36"/>
                    <a:pt x="86" y="36"/>
                  </a:cubicBezTo>
                  <a:cubicBezTo>
                    <a:pt x="80" y="36"/>
                    <a:pt x="74" y="39"/>
                    <a:pt x="72" y="45"/>
                  </a:cubicBezTo>
                  <a:cubicBezTo>
                    <a:pt x="56" y="45"/>
                    <a:pt x="56" y="45"/>
                    <a:pt x="56" y="45"/>
                  </a:cubicBezTo>
                  <a:cubicBezTo>
                    <a:pt x="56" y="29"/>
                    <a:pt x="56" y="29"/>
                    <a:pt x="56" y="29"/>
                  </a:cubicBezTo>
                  <a:cubicBezTo>
                    <a:pt x="62" y="27"/>
                    <a:pt x="65" y="22"/>
                    <a:pt x="65" y="15"/>
                  </a:cubicBezTo>
                  <a:cubicBezTo>
                    <a:pt x="65" y="15"/>
                    <a:pt x="65" y="15"/>
                    <a:pt x="65" y="15"/>
                  </a:cubicBezTo>
                  <a:cubicBezTo>
                    <a:pt x="65" y="7"/>
                    <a:pt x="59" y="0"/>
                    <a:pt x="51" y="0"/>
                  </a:cubicBezTo>
                  <a:cubicBezTo>
                    <a:pt x="42" y="0"/>
                    <a:pt x="36" y="7"/>
                    <a:pt x="36" y="15"/>
                  </a:cubicBezTo>
                  <a:cubicBezTo>
                    <a:pt x="36" y="15"/>
                    <a:pt x="36" y="15"/>
                    <a:pt x="36" y="15"/>
                  </a:cubicBezTo>
                  <a:cubicBezTo>
                    <a:pt x="36" y="22"/>
                    <a:pt x="39" y="27"/>
                    <a:pt x="45" y="29"/>
                  </a:cubicBezTo>
                  <a:cubicBezTo>
                    <a:pt x="45" y="45"/>
                    <a:pt x="45" y="45"/>
                    <a:pt x="45" y="45"/>
                  </a:cubicBezTo>
                  <a:cubicBezTo>
                    <a:pt x="29" y="45"/>
                    <a:pt x="29" y="45"/>
                    <a:pt x="29" y="45"/>
                  </a:cubicBezTo>
                  <a:cubicBezTo>
                    <a:pt x="27" y="39"/>
                    <a:pt x="22"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2" y="65"/>
                    <a:pt x="27" y="62"/>
                    <a:pt x="29" y="56"/>
                  </a:cubicBezTo>
                  <a:cubicBezTo>
                    <a:pt x="45" y="56"/>
                    <a:pt x="45" y="56"/>
                    <a:pt x="45" y="56"/>
                  </a:cubicBezTo>
                  <a:cubicBezTo>
                    <a:pt x="45" y="72"/>
                    <a:pt x="45" y="72"/>
                    <a:pt x="45" y="72"/>
                  </a:cubicBezTo>
                  <a:cubicBezTo>
                    <a:pt x="39" y="74"/>
                    <a:pt x="36" y="79"/>
                    <a:pt x="36" y="86"/>
                  </a:cubicBezTo>
                  <a:cubicBezTo>
                    <a:pt x="36" y="86"/>
                    <a:pt x="36" y="86"/>
                    <a:pt x="36" y="86"/>
                  </a:cubicBezTo>
                  <a:cubicBezTo>
                    <a:pt x="36" y="94"/>
                    <a:pt x="42" y="101"/>
                    <a:pt x="51" y="101"/>
                  </a:cubicBezTo>
                  <a:cubicBezTo>
                    <a:pt x="59" y="101"/>
                    <a:pt x="65" y="94"/>
                    <a:pt x="65" y="86"/>
                  </a:cubicBezTo>
                  <a:cubicBezTo>
                    <a:pt x="65" y="86"/>
                    <a:pt x="65" y="86"/>
                    <a:pt x="65" y="86"/>
                  </a:cubicBezTo>
                  <a:cubicBezTo>
                    <a:pt x="65" y="79"/>
                    <a:pt x="62" y="74"/>
                    <a:pt x="56" y="72"/>
                  </a:cubicBezTo>
                  <a:cubicBezTo>
                    <a:pt x="56" y="56"/>
                    <a:pt x="56" y="56"/>
                    <a:pt x="56" y="56"/>
                  </a:cubicBezTo>
                  <a:cubicBezTo>
                    <a:pt x="72" y="56"/>
                    <a:pt x="72" y="56"/>
                    <a:pt x="72" y="56"/>
                  </a:cubicBezTo>
                  <a:cubicBezTo>
                    <a:pt x="74" y="62"/>
                    <a:pt x="80" y="65"/>
                    <a:pt x="86" y="65"/>
                  </a:cubicBezTo>
                  <a:cubicBezTo>
                    <a:pt x="86" y="65"/>
                    <a:pt x="86" y="65"/>
                    <a:pt x="86" y="65"/>
                  </a:cubicBezTo>
                  <a:cubicBezTo>
                    <a:pt x="94" y="65"/>
                    <a:pt x="101" y="59"/>
                    <a:pt x="101"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22" name="Freeform 349"/>
            <p:cNvSpPr>
              <a:spLocks/>
            </p:cNvSpPr>
            <p:nvPr/>
          </p:nvSpPr>
          <p:spPr bwMode="auto">
            <a:xfrm>
              <a:off x="6621463" y="4810125"/>
              <a:ext cx="80963" cy="82550"/>
            </a:xfrm>
            <a:custGeom>
              <a:avLst/>
              <a:gdLst>
                <a:gd name="T0" fmla="*/ 100 w 100"/>
                <a:gd name="T1" fmla="*/ 50 h 101"/>
                <a:gd name="T2" fmla="*/ 85 w 100"/>
                <a:gd name="T3" fmla="*/ 36 h 101"/>
                <a:gd name="T4" fmla="*/ 85 w 100"/>
                <a:gd name="T5" fmla="*/ 36 h 101"/>
                <a:gd name="T6" fmla="*/ 71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4 w 100"/>
                <a:gd name="T23" fmla="*/ 29 h 101"/>
                <a:gd name="T24" fmla="*/ 44 w 100"/>
                <a:gd name="T25" fmla="*/ 45 h 101"/>
                <a:gd name="T26" fmla="*/ 28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8 w 100"/>
                <a:gd name="T39" fmla="*/ 56 h 101"/>
                <a:gd name="T40" fmla="*/ 44 w 100"/>
                <a:gd name="T41" fmla="*/ 56 h 101"/>
                <a:gd name="T42" fmla="*/ 44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1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3" y="36"/>
                    <a:pt x="85" y="36"/>
                  </a:cubicBezTo>
                  <a:cubicBezTo>
                    <a:pt x="85" y="36"/>
                    <a:pt x="85" y="36"/>
                    <a:pt x="85" y="36"/>
                  </a:cubicBezTo>
                  <a:cubicBezTo>
                    <a:pt x="79" y="36"/>
                    <a:pt x="73" y="39"/>
                    <a:pt x="71"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4" y="29"/>
                  </a:cubicBezTo>
                  <a:cubicBezTo>
                    <a:pt x="44" y="45"/>
                    <a:pt x="44" y="45"/>
                    <a:pt x="44" y="45"/>
                  </a:cubicBezTo>
                  <a:cubicBezTo>
                    <a:pt x="28" y="45"/>
                    <a:pt x="28" y="45"/>
                    <a:pt x="28" y="45"/>
                  </a:cubicBezTo>
                  <a:cubicBezTo>
                    <a:pt x="26" y="39"/>
                    <a:pt x="21" y="36"/>
                    <a:pt x="15" y="36"/>
                  </a:cubicBezTo>
                  <a:cubicBezTo>
                    <a:pt x="15" y="36"/>
                    <a:pt x="15" y="36"/>
                    <a:pt x="15" y="36"/>
                  </a:cubicBezTo>
                  <a:cubicBezTo>
                    <a:pt x="6" y="36"/>
                    <a:pt x="0" y="42"/>
                    <a:pt x="0" y="50"/>
                  </a:cubicBezTo>
                  <a:cubicBezTo>
                    <a:pt x="0" y="59"/>
                    <a:pt x="6" y="65"/>
                    <a:pt x="15" y="65"/>
                  </a:cubicBezTo>
                  <a:cubicBezTo>
                    <a:pt x="15" y="65"/>
                    <a:pt x="15" y="65"/>
                    <a:pt x="15" y="65"/>
                  </a:cubicBezTo>
                  <a:cubicBezTo>
                    <a:pt x="21" y="65"/>
                    <a:pt x="26" y="62"/>
                    <a:pt x="28"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1" y="56"/>
                    <a:pt x="71" y="56"/>
                    <a:pt x="71" y="56"/>
                  </a:cubicBezTo>
                  <a:cubicBezTo>
                    <a:pt x="73" y="62"/>
                    <a:pt x="79" y="65"/>
                    <a:pt x="85" y="65"/>
                  </a:cubicBezTo>
                  <a:cubicBezTo>
                    <a:pt x="85" y="65"/>
                    <a:pt x="85" y="65"/>
                    <a:pt x="85" y="65"/>
                  </a:cubicBezTo>
                  <a:cubicBezTo>
                    <a:pt x="93"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23" name="Freeform 350"/>
            <p:cNvSpPr>
              <a:spLocks/>
            </p:cNvSpPr>
            <p:nvPr/>
          </p:nvSpPr>
          <p:spPr bwMode="auto">
            <a:xfrm>
              <a:off x="6780213" y="4810125"/>
              <a:ext cx="79375" cy="82550"/>
            </a:xfrm>
            <a:custGeom>
              <a:avLst/>
              <a:gdLst>
                <a:gd name="T0" fmla="*/ 100 w 100"/>
                <a:gd name="T1" fmla="*/ 50 h 101"/>
                <a:gd name="T2" fmla="*/ 85 w 100"/>
                <a:gd name="T3" fmla="*/ 36 h 101"/>
                <a:gd name="T4" fmla="*/ 85 w 100"/>
                <a:gd name="T5" fmla="*/ 36 h 101"/>
                <a:gd name="T6" fmla="*/ 71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4 w 100"/>
                <a:gd name="T23" fmla="*/ 29 h 101"/>
                <a:gd name="T24" fmla="*/ 44 w 100"/>
                <a:gd name="T25" fmla="*/ 45 h 101"/>
                <a:gd name="T26" fmla="*/ 29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9 w 100"/>
                <a:gd name="T39" fmla="*/ 56 h 101"/>
                <a:gd name="T40" fmla="*/ 44 w 100"/>
                <a:gd name="T41" fmla="*/ 56 h 101"/>
                <a:gd name="T42" fmla="*/ 44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1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3" y="36"/>
                    <a:pt x="85" y="36"/>
                  </a:cubicBezTo>
                  <a:cubicBezTo>
                    <a:pt x="85" y="36"/>
                    <a:pt x="85" y="36"/>
                    <a:pt x="85" y="36"/>
                  </a:cubicBezTo>
                  <a:cubicBezTo>
                    <a:pt x="79" y="36"/>
                    <a:pt x="74" y="39"/>
                    <a:pt x="71"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4" y="29"/>
                  </a:cubicBezTo>
                  <a:cubicBezTo>
                    <a:pt x="44" y="45"/>
                    <a:pt x="44" y="45"/>
                    <a:pt x="44" y="45"/>
                  </a:cubicBezTo>
                  <a:cubicBezTo>
                    <a:pt x="29" y="45"/>
                    <a:pt x="29" y="45"/>
                    <a:pt x="29" y="45"/>
                  </a:cubicBezTo>
                  <a:cubicBezTo>
                    <a:pt x="26"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6" y="62"/>
                    <a:pt x="29"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1" y="56"/>
                    <a:pt x="71" y="56"/>
                    <a:pt x="71" y="56"/>
                  </a:cubicBezTo>
                  <a:cubicBezTo>
                    <a:pt x="74" y="62"/>
                    <a:pt x="79" y="65"/>
                    <a:pt x="85" y="65"/>
                  </a:cubicBezTo>
                  <a:cubicBezTo>
                    <a:pt x="85" y="65"/>
                    <a:pt x="85" y="65"/>
                    <a:pt x="85" y="65"/>
                  </a:cubicBezTo>
                  <a:cubicBezTo>
                    <a:pt x="93"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24" name="Freeform 351"/>
            <p:cNvSpPr>
              <a:spLocks/>
            </p:cNvSpPr>
            <p:nvPr/>
          </p:nvSpPr>
          <p:spPr bwMode="auto">
            <a:xfrm>
              <a:off x="6937375" y="4810125"/>
              <a:ext cx="80963" cy="82550"/>
            </a:xfrm>
            <a:custGeom>
              <a:avLst/>
              <a:gdLst>
                <a:gd name="T0" fmla="*/ 100 w 100"/>
                <a:gd name="T1" fmla="*/ 50 h 101"/>
                <a:gd name="T2" fmla="*/ 85 w 100"/>
                <a:gd name="T3" fmla="*/ 36 h 101"/>
                <a:gd name="T4" fmla="*/ 85 w 100"/>
                <a:gd name="T5" fmla="*/ 36 h 101"/>
                <a:gd name="T6" fmla="*/ 72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5 w 100"/>
                <a:gd name="T23" fmla="*/ 29 h 101"/>
                <a:gd name="T24" fmla="*/ 45 w 100"/>
                <a:gd name="T25" fmla="*/ 45 h 101"/>
                <a:gd name="T26" fmla="*/ 29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9 w 100"/>
                <a:gd name="T39" fmla="*/ 56 h 101"/>
                <a:gd name="T40" fmla="*/ 45 w 100"/>
                <a:gd name="T41" fmla="*/ 56 h 101"/>
                <a:gd name="T42" fmla="*/ 45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2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4" y="36"/>
                    <a:pt x="85" y="36"/>
                  </a:cubicBezTo>
                  <a:cubicBezTo>
                    <a:pt x="85" y="36"/>
                    <a:pt x="85" y="36"/>
                    <a:pt x="85" y="36"/>
                  </a:cubicBezTo>
                  <a:cubicBezTo>
                    <a:pt x="79" y="36"/>
                    <a:pt x="74" y="39"/>
                    <a:pt x="72"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9" y="0"/>
                    <a:pt x="50" y="0"/>
                  </a:cubicBezTo>
                  <a:cubicBezTo>
                    <a:pt x="42" y="0"/>
                    <a:pt x="35" y="7"/>
                    <a:pt x="35" y="15"/>
                  </a:cubicBezTo>
                  <a:cubicBezTo>
                    <a:pt x="35" y="15"/>
                    <a:pt x="35" y="15"/>
                    <a:pt x="35" y="15"/>
                  </a:cubicBezTo>
                  <a:cubicBezTo>
                    <a:pt x="35" y="22"/>
                    <a:pt x="39" y="27"/>
                    <a:pt x="45" y="29"/>
                  </a:cubicBezTo>
                  <a:cubicBezTo>
                    <a:pt x="45" y="45"/>
                    <a:pt x="45" y="45"/>
                    <a:pt x="45" y="45"/>
                  </a:cubicBezTo>
                  <a:cubicBezTo>
                    <a:pt x="29" y="45"/>
                    <a:pt x="29" y="45"/>
                    <a:pt x="29" y="45"/>
                  </a:cubicBezTo>
                  <a:cubicBezTo>
                    <a:pt x="27"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7" y="62"/>
                    <a:pt x="29" y="56"/>
                  </a:cubicBezTo>
                  <a:cubicBezTo>
                    <a:pt x="45" y="56"/>
                    <a:pt x="45" y="56"/>
                    <a:pt x="45" y="56"/>
                  </a:cubicBezTo>
                  <a:cubicBezTo>
                    <a:pt x="45" y="72"/>
                    <a:pt x="45" y="72"/>
                    <a:pt x="45" y="72"/>
                  </a:cubicBezTo>
                  <a:cubicBezTo>
                    <a:pt x="39" y="74"/>
                    <a:pt x="35" y="79"/>
                    <a:pt x="35" y="86"/>
                  </a:cubicBezTo>
                  <a:cubicBezTo>
                    <a:pt x="35" y="86"/>
                    <a:pt x="35" y="86"/>
                    <a:pt x="35" y="86"/>
                  </a:cubicBezTo>
                  <a:cubicBezTo>
                    <a:pt x="35" y="94"/>
                    <a:pt x="42" y="101"/>
                    <a:pt x="50" y="101"/>
                  </a:cubicBezTo>
                  <a:cubicBezTo>
                    <a:pt x="59" y="101"/>
                    <a:pt x="65" y="94"/>
                    <a:pt x="65" y="86"/>
                  </a:cubicBezTo>
                  <a:cubicBezTo>
                    <a:pt x="65" y="86"/>
                    <a:pt x="65" y="86"/>
                    <a:pt x="65" y="86"/>
                  </a:cubicBezTo>
                  <a:cubicBezTo>
                    <a:pt x="65" y="79"/>
                    <a:pt x="61" y="74"/>
                    <a:pt x="56" y="72"/>
                  </a:cubicBezTo>
                  <a:cubicBezTo>
                    <a:pt x="56" y="56"/>
                    <a:pt x="56" y="56"/>
                    <a:pt x="56" y="56"/>
                  </a:cubicBezTo>
                  <a:cubicBezTo>
                    <a:pt x="72" y="56"/>
                    <a:pt x="72" y="56"/>
                    <a:pt x="72" y="56"/>
                  </a:cubicBezTo>
                  <a:cubicBezTo>
                    <a:pt x="74" y="62"/>
                    <a:pt x="79" y="65"/>
                    <a:pt x="85" y="65"/>
                  </a:cubicBezTo>
                  <a:cubicBezTo>
                    <a:pt x="85" y="65"/>
                    <a:pt x="85" y="65"/>
                    <a:pt x="85" y="65"/>
                  </a:cubicBezTo>
                  <a:cubicBezTo>
                    <a:pt x="94"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25" name="Freeform 352"/>
            <p:cNvSpPr>
              <a:spLocks/>
            </p:cNvSpPr>
            <p:nvPr/>
          </p:nvSpPr>
          <p:spPr bwMode="auto">
            <a:xfrm>
              <a:off x="7096125" y="4810125"/>
              <a:ext cx="80963" cy="82550"/>
            </a:xfrm>
            <a:custGeom>
              <a:avLst/>
              <a:gdLst>
                <a:gd name="T0" fmla="*/ 100 w 100"/>
                <a:gd name="T1" fmla="*/ 50 h 101"/>
                <a:gd name="T2" fmla="*/ 85 w 100"/>
                <a:gd name="T3" fmla="*/ 36 h 101"/>
                <a:gd name="T4" fmla="*/ 85 w 100"/>
                <a:gd name="T5" fmla="*/ 36 h 101"/>
                <a:gd name="T6" fmla="*/ 71 w 100"/>
                <a:gd name="T7" fmla="*/ 45 h 101"/>
                <a:gd name="T8" fmla="*/ 55 w 100"/>
                <a:gd name="T9" fmla="*/ 45 h 101"/>
                <a:gd name="T10" fmla="*/ 55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4 w 100"/>
                <a:gd name="T23" fmla="*/ 29 h 101"/>
                <a:gd name="T24" fmla="*/ 44 w 100"/>
                <a:gd name="T25" fmla="*/ 45 h 101"/>
                <a:gd name="T26" fmla="*/ 28 w 100"/>
                <a:gd name="T27" fmla="*/ 45 h 101"/>
                <a:gd name="T28" fmla="*/ 14 w 100"/>
                <a:gd name="T29" fmla="*/ 36 h 101"/>
                <a:gd name="T30" fmla="*/ 14 w 100"/>
                <a:gd name="T31" fmla="*/ 36 h 101"/>
                <a:gd name="T32" fmla="*/ 0 w 100"/>
                <a:gd name="T33" fmla="*/ 50 h 101"/>
                <a:gd name="T34" fmla="*/ 14 w 100"/>
                <a:gd name="T35" fmla="*/ 65 h 101"/>
                <a:gd name="T36" fmla="*/ 14 w 100"/>
                <a:gd name="T37" fmla="*/ 65 h 101"/>
                <a:gd name="T38" fmla="*/ 28 w 100"/>
                <a:gd name="T39" fmla="*/ 56 h 101"/>
                <a:gd name="T40" fmla="*/ 44 w 100"/>
                <a:gd name="T41" fmla="*/ 56 h 101"/>
                <a:gd name="T42" fmla="*/ 44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5 w 100"/>
                <a:gd name="T55" fmla="*/ 72 h 101"/>
                <a:gd name="T56" fmla="*/ 55 w 100"/>
                <a:gd name="T57" fmla="*/ 56 h 101"/>
                <a:gd name="T58" fmla="*/ 71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3" y="36"/>
                    <a:pt x="85" y="36"/>
                  </a:cubicBezTo>
                  <a:cubicBezTo>
                    <a:pt x="85" y="36"/>
                    <a:pt x="85" y="36"/>
                    <a:pt x="85" y="36"/>
                  </a:cubicBezTo>
                  <a:cubicBezTo>
                    <a:pt x="79" y="36"/>
                    <a:pt x="73" y="39"/>
                    <a:pt x="71" y="45"/>
                  </a:cubicBezTo>
                  <a:cubicBezTo>
                    <a:pt x="55" y="45"/>
                    <a:pt x="55" y="45"/>
                    <a:pt x="55" y="45"/>
                  </a:cubicBezTo>
                  <a:cubicBezTo>
                    <a:pt x="55" y="29"/>
                    <a:pt x="55" y="29"/>
                    <a:pt x="55" y="29"/>
                  </a:cubicBezTo>
                  <a:cubicBezTo>
                    <a:pt x="61" y="27"/>
                    <a:pt x="65" y="22"/>
                    <a:pt x="65" y="15"/>
                  </a:cubicBezTo>
                  <a:cubicBezTo>
                    <a:pt x="65" y="15"/>
                    <a:pt x="65" y="15"/>
                    <a:pt x="65" y="15"/>
                  </a:cubicBezTo>
                  <a:cubicBezTo>
                    <a:pt x="65" y="7"/>
                    <a:pt x="58" y="0"/>
                    <a:pt x="50" y="0"/>
                  </a:cubicBezTo>
                  <a:cubicBezTo>
                    <a:pt x="41" y="0"/>
                    <a:pt x="35" y="7"/>
                    <a:pt x="35" y="15"/>
                  </a:cubicBezTo>
                  <a:cubicBezTo>
                    <a:pt x="35" y="15"/>
                    <a:pt x="35" y="15"/>
                    <a:pt x="35" y="15"/>
                  </a:cubicBezTo>
                  <a:cubicBezTo>
                    <a:pt x="35" y="22"/>
                    <a:pt x="39" y="27"/>
                    <a:pt x="44" y="29"/>
                  </a:cubicBezTo>
                  <a:cubicBezTo>
                    <a:pt x="44" y="45"/>
                    <a:pt x="44" y="45"/>
                    <a:pt x="44" y="45"/>
                  </a:cubicBezTo>
                  <a:cubicBezTo>
                    <a:pt x="28" y="45"/>
                    <a:pt x="28" y="45"/>
                    <a:pt x="28" y="45"/>
                  </a:cubicBezTo>
                  <a:cubicBezTo>
                    <a:pt x="26" y="39"/>
                    <a:pt x="21" y="36"/>
                    <a:pt x="14" y="36"/>
                  </a:cubicBezTo>
                  <a:cubicBezTo>
                    <a:pt x="14" y="36"/>
                    <a:pt x="14" y="36"/>
                    <a:pt x="14" y="36"/>
                  </a:cubicBezTo>
                  <a:cubicBezTo>
                    <a:pt x="6" y="36"/>
                    <a:pt x="0" y="42"/>
                    <a:pt x="0" y="50"/>
                  </a:cubicBezTo>
                  <a:cubicBezTo>
                    <a:pt x="0" y="59"/>
                    <a:pt x="6" y="65"/>
                    <a:pt x="14" y="65"/>
                  </a:cubicBezTo>
                  <a:cubicBezTo>
                    <a:pt x="14" y="65"/>
                    <a:pt x="14" y="65"/>
                    <a:pt x="14" y="65"/>
                  </a:cubicBezTo>
                  <a:cubicBezTo>
                    <a:pt x="21" y="65"/>
                    <a:pt x="26" y="62"/>
                    <a:pt x="28"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1" y="101"/>
                    <a:pt x="50" y="101"/>
                  </a:cubicBezTo>
                  <a:cubicBezTo>
                    <a:pt x="58" y="101"/>
                    <a:pt x="65" y="94"/>
                    <a:pt x="65" y="86"/>
                  </a:cubicBezTo>
                  <a:cubicBezTo>
                    <a:pt x="65" y="86"/>
                    <a:pt x="65" y="86"/>
                    <a:pt x="65" y="86"/>
                  </a:cubicBezTo>
                  <a:cubicBezTo>
                    <a:pt x="65" y="79"/>
                    <a:pt x="61" y="74"/>
                    <a:pt x="55" y="72"/>
                  </a:cubicBezTo>
                  <a:cubicBezTo>
                    <a:pt x="55" y="56"/>
                    <a:pt x="55" y="56"/>
                    <a:pt x="55" y="56"/>
                  </a:cubicBezTo>
                  <a:cubicBezTo>
                    <a:pt x="71" y="56"/>
                    <a:pt x="71" y="56"/>
                    <a:pt x="71" y="56"/>
                  </a:cubicBezTo>
                  <a:cubicBezTo>
                    <a:pt x="73" y="62"/>
                    <a:pt x="79" y="65"/>
                    <a:pt x="85" y="65"/>
                  </a:cubicBezTo>
                  <a:cubicBezTo>
                    <a:pt x="85" y="65"/>
                    <a:pt x="85" y="65"/>
                    <a:pt x="85" y="65"/>
                  </a:cubicBezTo>
                  <a:cubicBezTo>
                    <a:pt x="93"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26" name="Freeform 353"/>
            <p:cNvSpPr>
              <a:spLocks/>
            </p:cNvSpPr>
            <p:nvPr/>
          </p:nvSpPr>
          <p:spPr bwMode="auto">
            <a:xfrm>
              <a:off x="7254875" y="4810125"/>
              <a:ext cx="80963" cy="82550"/>
            </a:xfrm>
            <a:custGeom>
              <a:avLst/>
              <a:gdLst>
                <a:gd name="T0" fmla="*/ 100 w 100"/>
                <a:gd name="T1" fmla="*/ 50 h 101"/>
                <a:gd name="T2" fmla="*/ 85 w 100"/>
                <a:gd name="T3" fmla="*/ 36 h 101"/>
                <a:gd name="T4" fmla="*/ 85 w 100"/>
                <a:gd name="T5" fmla="*/ 36 h 101"/>
                <a:gd name="T6" fmla="*/ 71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4 w 100"/>
                <a:gd name="T23" fmla="*/ 29 h 101"/>
                <a:gd name="T24" fmla="*/ 44 w 100"/>
                <a:gd name="T25" fmla="*/ 45 h 101"/>
                <a:gd name="T26" fmla="*/ 29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9 w 100"/>
                <a:gd name="T39" fmla="*/ 56 h 101"/>
                <a:gd name="T40" fmla="*/ 44 w 100"/>
                <a:gd name="T41" fmla="*/ 56 h 101"/>
                <a:gd name="T42" fmla="*/ 44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1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3" y="36"/>
                    <a:pt x="85" y="36"/>
                  </a:cubicBezTo>
                  <a:cubicBezTo>
                    <a:pt x="85" y="36"/>
                    <a:pt x="85" y="36"/>
                    <a:pt x="85" y="36"/>
                  </a:cubicBezTo>
                  <a:cubicBezTo>
                    <a:pt x="79" y="36"/>
                    <a:pt x="74" y="39"/>
                    <a:pt x="71"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4" y="29"/>
                  </a:cubicBezTo>
                  <a:cubicBezTo>
                    <a:pt x="44" y="45"/>
                    <a:pt x="44" y="45"/>
                    <a:pt x="44" y="45"/>
                  </a:cubicBezTo>
                  <a:cubicBezTo>
                    <a:pt x="29" y="45"/>
                    <a:pt x="29" y="45"/>
                    <a:pt x="29" y="45"/>
                  </a:cubicBezTo>
                  <a:cubicBezTo>
                    <a:pt x="26"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6" y="62"/>
                    <a:pt x="29"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1" y="56"/>
                    <a:pt x="71" y="56"/>
                    <a:pt x="71" y="56"/>
                  </a:cubicBezTo>
                  <a:cubicBezTo>
                    <a:pt x="74" y="62"/>
                    <a:pt x="79" y="65"/>
                    <a:pt x="85" y="65"/>
                  </a:cubicBezTo>
                  <a:cubicBezTo>
                    <a:pt x="85" y="65"/>
                    <a:pt x="85" y="65"/>
                    <a:pt x="85" y="65"/>
                  </a:cubicBezTo>
                  <a:cubicBezTo>
                    <a:pt x="93"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27" name="Freeform 354"/>
            <p:cNvSpPr>
              <a:spLocks/>
            </p:cNvSpPr>
            <p:nvPr/>
          </p:nvSpPr>
          <p:spPr bwMode="auto">
            <a:xfrm>
              <a:off x="7413625" y="4810125"/>
              <a:ext cx="80963" cy="82550"/>
            </a:xfrm>
            <a:custGeom>
              <a:avLst/>
              <a:gdLst>
                <a:gd name="T0" fmla="*/ 85 w 100"/>
                <a:gd name="T1" fmla="*/ 36 h 101"/>
                <a:gd name="T2" fmla="*/ 85 w 100"/>
                <a:gd name="T3" fmla="*/ 36 h 101"/>
                <a:gd name="T4" fmla="*/ 72 w 100"/>
                <a:gd name="T5" fmla="*/ 45 h 101"/>
                <a:gd name="T6" fmla="*/ 56 w 100"/>
                <a:gd name="T7" fmla="*/ 45 h 101"/>
                <a:gd name="T8" fmla="*/ 56 w 100"/>
                <a:gd name="T9" fmla="*/ 29 h 101"/>
                <a:gd name="T10" fmla="*/ 65 w 100"/>
                <a:gd name="T11" fmla="*/ 15 h 101"/>
                <a:gd name="T12" fmla="*/ 65 w 100"/>
                <a:gd name="T13" fmla="*/ 15 h 101"/>
                <a:gd name="T14" fmla="*/ 50 w 100"/>
                <a:gd name="T15" fmla="*/ 0 h 101"/>
                <a:gd name="T16" fmla="*/ 35 w 100"/>
                <a:gd name="T17" fmla="*/ 15 h 101"/>
                <a:gd name="T18" fmla="*/ 35 w 100"/>
                <a:gd name="T19" fmla="*/ 15 h 101"/>
                <a:gd name="T20" fmla="*/ 44 w 100"/>
                <a:gd name="T21" fmla="*/ 29 h 101"/>
                <a:gd name="T22" fmla="*/ 44 w 100"/>
                <a:gd name="T23" fmla="*/ 45 h 101"/>
                <a:gd name="T24" fmla="*/ 29 w 100"/>
                <a:gd name="T25" fmla="*/ 45 h 101"/>
                <a:gd name="T26" fmla="*/ 15 w 100"/>
                <a:gd name="T27" fmla="*/ 36 h 101"/>
                <a:gd name="T28" fmla="*/ 15 w 100"/>
                <a:gd name="T29" fmla="*/ 36 h 101"/>
                <a:gd name="T30" fmla="*/ 0 w 100"/>
                <a:gd name="T31" fmla="*/ 50 h 101"/>
                <a:gd name="T32" fmla="*/ 15 w 100"/>
                <a:gd name="T33" fmla="*/ 65 h 101"/>
                <a:gd name="T34" fmla="*/ 15 w 100"/>
                <a:gd name="T35" fmla="*/ 65 h 101"/>
                <a:gd name="T36" fmla="*/ 29 w 100"/>
                <a:gd name="T37" fmla="*/ 56 h 101"/>
                <a:gd name="T38" fmla="*/ 44 w 100"/>
                <a:gd name="T39" fmla="*/ 56 h 101"/>
                <a:gd name="T40" fmla="*/ 44 w 100"/>
                <a:gd name="T41" fmla="*/ 72 h 101"/>
                <a:gd name="T42" fmla="*/ 35 w 100"/>
                <a:gd name="T43" fmla="*/ 86 h 101"/>
                <a:gd name="T44" fmla="*/ 35 w 100"/>
                <a:gd name="T45" fmla="*/ 86 h 101"/>
                <a:gd name="T46" fmla="*/ 50 w 100"/>
                <a:gd name="T47" fmla="*/ 101 h 101"/>
                <a:gd name="T48" fmla="*/ 65 w 100"/>
                <a:gd name="T49" fmla="*/ 86 h 101"/>
                <a:gd name="T50" fmla="*/ 65 w 100"/>
                <a:gd name="T51" fmla="*/ 86 h 101"/>
                <a:gd name="T52" fmla="*/ 56 w 100"/>
                <a:gd name="T53" fmla="*/ 72 h 101"/>
                <a:gd name="T54" fmla="*/ 56 w 100"/>
                <a:gd name="T55" fmla="*/ 56 h 101"/>
                <a:gd name="T56" fmla="*/ 72 w 100"/>
                <a:gd name="T57" fmla="*/ 56 h 101"/>
                <a:gd name="T58" fmla="*/ 85 w 100"/>
                <a:gd name="T59" fmla="*/ 65 h 101"/>
                <a:gd name="T60" fmla="*/ 85 w 100"/>
                <a:gd name="T61" fmla="*/ 65 h 101"/>
                <a:gd name="T62" fmla="*/ 100 w 100"/>
                <a:gd name="T63" fmla="*/ 50 h 101"/>
                <a:gd name="T64" fmla="*/ 85 w 100"/>
                <a:gd name="T65" fmla="*/ 36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85" y="36"/>
                  </a:moveTo>
                  <a:cubicBezTo>
                    <a:pt x="85" y="36"/>
                    <a:pt x="85" y="36"/>
                    <a:pt x="85" y="36"/>
                  </a:cubicBezTo>
                  <a:cubicBezTo>
                    <a:pt x="79" y="36"/>
                    <a:pt x="74" y="39"/>
                    <a:pt x="72"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4" y="29"/>
                  </a:cubicBezTo>
                  <a:cubicBezTo>
                    <a:pt x="44" y="45"/>
                    <a:pt x="44" y="45"/>
                    <a:pt x="44" y="45"/>
                  </a:cubicBezTo>
                  <a:cubicBezTo>
                    <a:pt x="29" y="45"/>
                    <a:pt x="29" y="45"/>
                    <a:pt x="29" y="45"/>
                  </a:cubicBezTo>
                  <a:cubicBezTo>
                    <a:pt x="27"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7" y="62"/>
                    <a:pt x="29"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2" y="56"/>
                    <a:pt x="72" y="56"/>
                    <a:pt x="72" y="56"/>
                  </a:cubicBezTo>
                  <a:cubicBezTo>
                    <a:pt x="74" y="62"/>
                    <a:pt x="79" y="65"/>
                    <a:pt x="85" y="65"/>
                  </a:cubicBezTo>
                  <a:cubicBezTo>
                    <a:pt x="85" y="65"/>
                    <a:pt x="85" y="65"/>
                    <a:pt x="85" y="65"/>
                  </a:cubicBezTo>
                  <a:cubicBezTo>
                    <a:pt x="93" y="65"/>
                    <a:pt x="100" y="59"/>
                    <a:pt x="100" y="50"/>
                  </a:cubicBezTo>
                  <a:cubicBezTo>
                    <a:pt x="100" y="42"/>
                    <a:pt x="93" y="36"/>
                    <a:pt x="85" y="36"/>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28" name="Freeform 355"/>
            <p:cNvSpPr>
              <a:spLocks/>
            </p:cNvSpPr>
            <p:nvPr/>
          </p:nvSpPr>
          <p:spPr bwMode="auto">
            <a:xfrm>
              <a:off x="6146800" y="4970463"/>
              <a:ext cx="79375" cy="79375"/>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8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5 h 100"/>
                <a:gd name="T40" fmla="*/ 44 w 100"/>
                <a:gd name="T41" fmla="*/ 55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1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4" y="28"/>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1" y="55"/>
                    <a:pt x="71" y="55"/>
                    <a:pt x="71" y="55"/>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29" name="Freeform 356"/>
            <p:cNvSpPr>
              <a:spLocks/>
            </p:cNvSpPr>
            <p:nvPr/>
          </p:nvSpPr>
          <p:spPr bwMode="auto">
            <a:xfrm>
              <a:off x="6303963" y="4970463"/>
              <a:ext cx="80963" cy="79375"/>
            </a:xfrm>
            <a:custGeom>
              <a:avLst/>
              <a:gdLst>
                <a:gd name="T0" fmla="*/ 100 w 100"/>
                <a:gd name="T1" fmla="*/ 50 h 100"/>
                <a:gd name="T2" fmla="*/ 85 w 100"/>
                <a:gd name="T3" fmla="*/ 35 h 100"/>
                <a:gd name="T4" fmla="*/ 85 w 100"/>
                <a:gd name="T5" fmla="*/ 35 h 100"/>
                <a:gd name="T6" fmla="*/ 72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8 h 100"/>
                <a:gd name="T24" fmla="*/ 45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5 h 100"/>
                <a:gd name="T40" fmla="*/ 45 w 100"/>
                <a:gd name="T41" fmla="*/ 55 h 100"/>
                <a:gd name="T42" fmla="*/ 45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2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5" y="28"/>
                  </a:cubicBezTo>
                  <a:cubicBezTo>
                    <a:pt x="45" y="44"/>
                    <a:pt x="45" y="44"/>
                    <a:pt x="45"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5"/>
                  </a:cubicBezTo>
                  <a:cubicBezTo>
                    <a:pt x="45" y="55"/>
                    <a:pt x="45" y="55"/>
                    <a:pt x="45" y="55"/>
                  </a:cubicBezTo>
                  <a:cubicBezTo>
                    <a:pt x="45" y="71"/>
                    <a:pt x="45" y="71"/>
                    <a:pt x="45"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2" y="55"/>
                    <a:pt x="72" y="55"/>
                    <a:pt x="72" y="55"/>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30" name="Freeform 357"/>
            <p:cNvSpPr>
              <a:spLocks/>
            </p:cNvSpPr>
            <p:nvPr/>
          </p:nvSpPr>
          <p:spPr bwMode="auto">
            <a:xfrm>
              <a:off x="6462713" y="4970463"/>
              <a:ext cx="80963" cy="79375"/>
            </a:xfrm>
            <a:custGeom>
              <a:avLst/>
              <a:gdLst>
                <a:gd name="T0" fmla="*/ 101 w 101"/>
                <a:gd name="T1" fmla="*/ 50 h 100"/>
                <a:gd name="T2" fmla="*/ 86 w 101"/>
                <a:gd name="T3" fmla="*/ 35 h 100"/>
                <a:gd name="T4" fmla="*/ 86 w 101"/>
                <a:gd name="T5" fmla="*/ 35 h 100"/>
                <a:gd name="T6" fmla="*/ 72 w 101"/>
                <a:gd name="T7" fmla="*/ 44 h 100"/>
                <a:gd name="T8" fmla="*/ 56 w 101"/>
                <a:gd name="T9" fmla="*/ 44 h 100"/>
                <a:gd name="T10" fmla="*/ 56 w 101"/>
                <a:gd name="T11" fmla="*/ 28 h 100"/>
                <a:gd name="T12" fmla="*/ 65 w 101"/>
                <a:gd name="T13" fmla="*/ 15 h 100"/>
                <a:gd name="T14" fmla="*/ 65 w 101"/>
                <a:gd name="T15" fmla="*/ 15 h 100"/>
                <a:gd name="T16" fmla="*/ 51 w 101"/>
                <a:gd name="T17" fmla="*/ 0 h 100"/>
                <a:gd name="T18" fmla="*/ 36 w 101"/>
                <a:gd name="T19" fmla="*/ 15 h 100"/>
                <a:gd name="T20" fmla="*/ 36 w 101"/>
                <a:gd name="T21" fmla="*/ 15 h 100"/>
                <a:gd name="T22" fmla="*/ 45 w 101"/>
                <a:gd name="T23" fmla="*/ 28 h 100"/>
                <a:gd name="T24" fmla="*/ 45 w 101"/>
                <a:gd name="T25" fmla="*/ 44 h 100"/>
                <a:gd name="T26" fmla="*/ 29 w 101"/>
                <a:gd name="T27" fmla="*/ 44 h 100"/>
                <a:gd name="T28" fmla="*/ 15 w 101"/>
                <a:gd name="T29" fmla="*/ 35 h 100"/>
                <a:gd name="T30" fmla="*/ 15 w 101"/>
                <a:gd name="T31" fmla="*/ 35 h 100"/>
                <a:gd name="T32" fmla="*/ 0 w 101"/>
                <a:gd name="T33" fmla="*/ 50 h 100"/>
                <a:gd name="T34" fmla="*/ 15 w 101"/>
                <a:gd name="T35" fmla="*/ 65 h 100"/>
                <a:gd name="T36" fmla="*/ 15 w 101"/>
                <a:gd name="T37" fmla="*/ 65 h 100"/>
                <a:gd name="T38" fmla="*/ 29 w 101"/>
                <a:gd name="T39" fmla="*/ 55 h 100"/>
                <a:gd name="T40" fmla="*/ 45 w 101"/>
                <a:gd name="T41" fmla="*/ 55 h 100"/>
                <a:gd name="T42" fmla="*/ 45 w 101"/>
                <a:gd name="T43" fmla="*/ 71 h 100"/>
                <a:gd name="T44" fmla="*/ 36 w 101"/>
                <a:gd name="T45" fmla="*/ 85 h 100"/>
                <a:gd name="T46" fmla="*/ 36 w 101"/>
                <a:gd name="T47" fmla="*/ 85 h 100"/>
                <a:gd name="T48" fmla="*/ 51 w 101"/>
                <a:gd name="T49" fmla="*/ 100 h 100"/>
                <a:gd name="T50" fmla="*/ 65 w 101"/>
                <a:gd name="T51" fmla="*/ 85 h 100"/>
                <a:gd name="T52" fmla="*/ 65 w 101"/>
                <a:gd name="T53" fmla="*/ 85 h 100"/>
                <a:gd name="T54" fmla="*/ 56 w 101"/>
                <a:gd name="T55" fmla="*/ 71 h 100"/>
                <a:gd name="T56" fmla="*/ 56 w 101"/>
                <a:gd name="T57" fmla="*/ 55 h 100"/>
                <a:gd name="T58" fmla="*/ 72 w 101"/>
                <a:gd name="T59" fmla="*/ 55 h 100"/>
                <a:gd name="T60" fmla="*/ 86 w 101"/>
                <a:gd name="T61" fmla="*/ 65 h 100"/>
                <a:gd name="T62" fmla="*/ 86 w 101"/>
                <a:gd name="T63" fmla="*/ 65 h 100"/>
                <a:gd name="T64" fmla="*/ 101 w 101"/>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1" h="100">
                  <a:moveTo>
                    <a:pt x="101" y="50"/>
                  </a:moveTo>
                  <a:cubicBezTo>
                    <a:pt x="101" y="42"/>
                    <a:pt x="94" y="35"/>
                    <a:pt x="86" y="35"/>
                  </a:cubicBezTo>
                  <a:cubicBezTo>
                    <a:pt x="86" y="35"/>
                    <a:pt x="86" y="35"/>
                    <a:pt x="86" y="35"/>
                  </a:cubicBezTo>
                  <a:cubicBezTo>
                    <a:pt x="80" y="35"/>
                    <a:pt x="74" y="39"/>
                    <a:pt x="72" y="44"/>
                  </a:cubicBezTo>
                  <a:cubicBezTo>
                    <a:pt x="56" y="44"/>
                    <a:pt x="56" y="44"/>
                    <a:pt x="56" y="44"/>
                  </a:cubicBezTo>
                  <a:cubicBezTo>
                    <a:pt x="56" y="28"/>
                    <a:pt x="56" y="28"/>
                    <a:pt x="56" y="28"/>
                  </a:cubicBezTo>
                  <a:cubicBezTo>
                    <a:pt x="62" y="26"/>
                    <a:pt x="65" y="21"/>
                    <a:pt x="65" y="15"/>
                  </a:cubicBezTo>
                  <a:cubicBezTo>
                    <a:pt x="65" y="15"/>
                    <a:pt x="65" y="15"/>
                    <a:pt x="65" y="15"/>
                  </a:cubicBezTo>
                  <a:cubicBezTo>
                    <a:pt x="65" y="6"/>
                    <a:pt x="59" y="0"/>
                    <a:pt x="51" y="0"/>
                  </a:cubicBezTo>
                  <a:cubicBezTo>
                    <a:pt x="42" y="0"/>
                    <a:pt x="36" y="6"/>
                    <a:pt x="36" y="15"/>
                  </a:cubicBezTo>
                  <a:cubicBezTo>
                    <a:pt x="36" y="15"/>
                    <a:pt x="36" y="15"/>
                    <a:pt x="36" y="15"/>
                  </a:cubicBezTo>
                  <a:cubicBezTo>
                    <a:pt x="36" y="21"/>
                    <a:pt x="39" y="26"/>
                    <a:pt x="45" y="28"/>
                  </a:cubicBezTo>
                  <a:cubicBezTo>
                    <a:pt x="45" y="44"/>
                    <a:pt x="45" y="44"/>
                    <a:pt x="45" y="44"/>
                  </a:cubicBezTo>
                  <a:cubicBezTo>
                    <a:pt x="29" y="44"/>
                    <a:pt x="29" y="44"/>
                    <a:pt x="29" y="44"/>
                  </a:cubicBezTo>
                  <a:cubicBezTo>
                    <a:pt x="27" y="39"/>
                    <a:pt x="22"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2" y="65"/>
                    <a:pt x="27" y="61"/>
                    <a:pt x="29" y="55"/>
                  </a:cubicBezTo>
                  <a:cubicBezTo>
                    <a:pt x="45" y="55"/>
                    <a:pt x="45" y="55"/>
                    <a:pt x="45" y="55"/>
                  </a:cubicBezTo>
                  <a:cubicBezTo>
                    <a:pt x="45" y="71"/>
                    <a:pt x="45" y="71"/>
                    <a:pt x="45" y="71"/>
                  </a:cubicBezTo>
                  <a:cubicBezTo>
                    <a:pt x="39" y="73"/>
                    <a:pt x="36" y="79"/>
                    <a:pt x="36" y="85"/>
                  </a:cubicBezTo>
                  <a:cubicBezTo>
                    <a:pt x="36" y="85"/>
                    <a:pt x="36" y="85"/>
                    <a:pt x="36" y="85"/>
                  </a:cubicBezTo>
                  <a:cubicBezTo>
                    <a:pt x="36" y="93"/>
                    <a:pt x="42" y="100"/>
                    <a:pt x="51" y="100"/>
                  </a:cubicBezTo>
                  <a:cubicBezTo>
                    <a:pt x="59" y="100"/>
                    <a:pt x="65" y="93"/>
                    <a:pt x="65" y="85"/>
                  </a:cubicBezTo>
                  <a:cubicBezTo>
                    <a:pt x="65" y="85"/>
                    <a:pt x="65" y="85"/>
                    <a:pt x="65" y="85"/>
                  </a:cubicBezTo>
                  <a:cubicBezTo>
                    <a:pt x="65" y="79"/>
                    <a:pt x="62" y="73"/>
                    <a:pt x="56" y="71"/>
                  </a:cubicBezTo>
                  <a:cubicBezTo>
                    <a:pt x="56" y="55"/>
                    <a:pt x="56" y="55"/>
                    <a:pt x="56" y="55"/>
                  </a:cubicBezTo>
                  <a:cubicBezTo>
                    <a:pt x="72" y="55"/>
                    <a:pt x="72" y="55"/>
                    <a:pt x="72" y="55"/>
                  </a:cubicBezTo>
                  <a:cubicBezTo>
                    <a:pt x="74" y="61"/>
                    <a:pt x="80" y="65"/>
                    <a:pt x="86" y="65"/>
                  </a:cubicBezTo>
                  <a:cubicBezTo>
                    <a:pt x="86" y="65"/>
                    <a:pt x="86" y="65"/>
                    <a:pt x="86" y="65"/>
                  </a:cubicBezTo>
                  <a:cubicBezTo>
                    <a:pt x="94" y="65"/>
                    <a:pt x="101" y="58"/>
                    <a:pt x="101"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32" name="Freeform 358"/>
            <p:cNvSpPr>
              <a:spLocks/>
            </p:cNvSpPr>
            <p:nvPr/>
          </p:nvSpPr>
          <p:spPr bwMode="auto">
            <a:xfrm>
              <a:off x="6621463" y="4970463"/>
              <a:ext cx="80963" cy="79375"/>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8 h 100"/>
                <a:gd name="T24" fmla="*/ 44 w 100"/>
                <a:gd name="T25" fmla="*/ 44 h 100"/>
                <a:gd name="T26" fmla="*/ 28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8 w 100"/>
                <a:gd name="T39" fmla="*/ 55 h 100"/>
                <a:gd name="T40" fmla="*/ 44 w 100"/>
                <a:gd name="T41" fmla="*/ 55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1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4" y="28"/>
                  </a:cubicBezTo>
                  <a:cubicBezTo>
                    <a:pt x="44" y="44"/>
                    <a:pt x="44" y="44"/>
                    <a:pt x="44" y="44"/>
                  </a:cubicBezTo>
                  <a:cubicBezTo>
                    <a:pt x="28" y="44"/>
                    <a:pt x="28" y="44"/>
                    <a:pt x="28" y="44"/>
                  </a:cubicBezTo>
                  <a:cubicBezTo>
                    <a:pt x="26" y="39"/>
                    <a:pt x="21" y="35"/>
                    <a:pt x="15" y="35"/>
                  </a:cubicBezTo>
                  <a:cubicBezTo>
                    <a:pt x="15" y="35"/>
                    <a:pt x="15" y="35"/>
                    <a:pt x="15" y="35"/>
                  </a:cubicBezTo>
                  <a:cubicBezTo>
                    <a:pt x="6" y="35"/>
                    <a:pt x="0" y="42"/>
                    <a:pt x="0" y="50"/>
                  </a:cubicBezTo>
                  <a:cubicBezTo>
                    <a:pt x="0" y="58"/>
                    <a:pt x="6" y="65"/>
                    <a:pt x="15" y="65"/>
                  </a:cubicBezTo>
                  <a:cubicBezTo>
                    <a:pt x="15" y="65"/>
                    <a:pt x="15" y="65"/>
                    <a:pt x="15" y="65"/>
                  </a:cubicBezTo>
                  <a:cubicBezTo>
                    <a:pt x="21" y="65"/>
                    <a:pt x="26" y="61"/>
                    <a:pt x="28"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1" y="55"/>
                    <a:pt x="71" y="55"/>
                    <a:pt x="71" y="55"/>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33" name="Freeform 359"/>
            <p:cNvSpPr>
              <a:spLocks/>
            </p:cNvSpPr>
            <p:nvPr/>
          </p:nvSpPr>
          <p:spPr bwMode="auto">
            <a:xfrm>
              <a:off x="6780213" y="4970463"/>
              <a:ext cx="79375" cy="79375"/>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8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5 h 100"/>
                <a:gd name="T40" fmla="*/ 44 w 100"/>
                <a:gd name="T41" fmla="*/ 55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1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4" y="28"/>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1" y="55"/>
                    <a:pt x="71" y="55"/>
                    <a:pt x="71" y="55"/>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34" name="Freeform 360"/>
            <p:cNvSpPr>
              <a:spLocks/>
            </p:cNvSpPr>
            <p:nvPr/>
          </p:nvSpPr>
          <p:spPr bwMode="auto">
            <a:xfrm>
              <a:off x="6937375" y="4970463"/>
              <a:ext cx="80963" cy="79375"/>
            </a:xfrm>
            <a:custGeom>
              <a:avLst/>
              <a:gdLst>
                <a:gd name="T0" fmla="*/ 100 w 100"/>
                <a:gd name="T1" fmla="*/ 50 h 100"/>
                <a:gd name="T2" fmla="*/ 85 w 100"/>
                <a:gd name="T3" fmla="*/ 35 h 100"/>
                <a:gd name="T4" fmla="*/ 85 w 100"/>
                <a:gd name="T5" fmla="*/ 35 h 100"/>
                <a:gd name="T6" fmla="*/ 72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8 h 100"/>
                <a:gd name="T24" fmla="*/ 45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5 h 100"/>
                <a:gd name="T40" fmla="*/ 45 w 100"/>
                <a:gd name="T41" fmla="*/ 55 h 100"/>
                <a:gd name="T42" fmla="*/ 45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2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9" y="0"/>
                    <a:pt x="50" y="0"/>
                  </a:cubicBezTo>
                  <a:cubicBezTo>
                    <a:pt x="42" y="0"/>
                    <a:pt x="35" y="6"/>
                    <a:pt x="35" y="15"/>
                  </a:cubicBezTo>
                  <a:cubicBezTo>
                    <a:pt x="35" y="15"/>
                    <a:pt x="35" y="15"/>
                    <a:pt x="35" y="15"/>
                  </a:cubicBezTo>
                  <a:cubicBezTo>
                    <a:pt x="35" y="21"/>
                    <a:pt x="39" y="26"/>
                    <a:pt x="45" y="28"/>
                  </a:cubicBezTo>
                  <a:cubicBezTo>
                    <a:pt x="45" y="44"/>
                    <a:pt x="45" y="44"/>
                    <a:pt x="45"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5"/>
                  </a:cubicBezTo>
                  <a:cubicBezTo>
                    <a:pt x="45" y="55"/>
                    <a:pt x="45" y="55"/>
                    <a:pt x="45" y="55"/>
                  </a:cubicBezTo>
                  <a:cubicBezTo>
                    <a:pt x="45" y="71"/>
                    <a:pt x="45" y="71"/>
                    <a:pt x="45" y="71"/>
                  </a:cubicBezTo>
                  <a:cubicBezTo>
                    <a:pt x="39" y="73"/>
                    <a:pt x="35" y="79"/>
                    <a:pt x="35" y="85"/>
                  </a:cubicBezTo>
                  <a:cubicBezTo>
                    <a:pt x="35" y="85"/>
                    <a:pt x="35" y="85"/>
                    <a:pt x="35" y="85"/>
                  </a:cubicBezTo>
                  <a:cubicBezTo>
                    <a:pt x="35" y="93"/>
                    <a:pt x="42" y="100"/>
                    <a:pt x="50" y="100"/>
                  </a:cubicBezTo>
                  <a:cubicBezTo>
                    <a:pt x="59" y="100"/>
                    <a:pt x="65" y="93"/>
                    <a:pt x="65" y="85"/>
                  </a:cubicBezTo>
                  <a:cubicBezTo>
                    <a:pt x="65" y="85"/>
                    <a:pt x="65" y="85"/>
                    <a:pt x="65" y="85"/>
                  </a:cubicBezTo>
                  <a:cubicBezTo>
                    <a:pt x="65" y="79"/>
                    <a:pt x="61" y="73"/>
                    <a:pt x="56" y="71"/>
                  </a:cubicBezTo>
                  <a:cubicBezTo>
                    <a:pt x="56" y="55"/>
                    <a:pt x="56" y="55"/>
                    <a:pt x="56" y="55"/>
                  </a:cubicBezTo>
                  <a:cubicBezTo>
                    <a:pt x="72" y="55"/>
                    <a:pt x="72" y="55"/>
                    <a:pt x="72" y="55"/>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35" name="Freeform 361"/>
            <p:cNvSpPr>
              <a:spLocks/>
            </p:cNvSpPr>
            <p:nvPr/>
          </p:nvSpPr>
          <p:spPr bwMode="auto">
            <a:xfrm>
              <a:off x="7096125" y="4970463"/>
              <a:ext cx="80963" cy="79375"/>
            </a:xfrm>
            <a:custGeom>
              <a:avLst/>
              <a:gdLst>
                <a:gd name="T0" fmla="*/ 100 w 100"/>
                <a:gd name="T1" fmla="*/ 50 h 100"/>
                <a:gd name="T2" fmla="*/ 85 w 100"/>
                <a:gd name="T3" fmla="*/ 35 h 100"/>
                <a:gd name="T4" fmla="*/ 85 w 100"/>
                <a:gd name="T5" fmla="*/ 35 h 100"/>
                <a:gd name="T6" fmla="*/ 71 w 100"/>
                <a:gd name="T7" fmla="*/ 44 h 100"/>
                <a:gd name="T8" fmla="*/ 55 w 100"/>
                <a:gd name="T9" fmla="*/ 44 h 100"/>
                <a:gd name="T10" fmla="*/ 55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8 h 100"/>
                <a:gd name="T24" fmla="*/ 44 w 100"/>
                <a:gd name="T25" fmla="*/ 44 h 100"/>
                <a:gd name="T26" fmla="*/ 28 w 100"/>
                <a:gd name="T27" fmla="*/ 44 h 100"/>
                <a:gd name="T28" fmla="*/ 14 w 100"/>
                <a:gd name="T29" fmla="*/ 35 h 100"/>
                <a:gd name="T30" fmla="*/ 14 w 100"/>
                <a:gd name="T31" fmla="*/ 35 h 100"/>
                <a:gd name="T32" fmla="*/ 0 w 100"/>
                <a:gd name="T33" fmla="*/ 50 h 100"/>
                <a:gd name="T34" fmla="*/ 14 w 100"/>
                <a:gd name="T35" fmla="*/ 65 h 100"/>
                <a:gd name="T36" fmla="*/ 14 w 100"/>
                <a:gd name="T37" fmla="*/ 65 h 100"/>
                <a:gd name="T38" fmla="*/ 28 w 100"/>
                <a:gd name="T39" fmla="*/ 55 h 100"/>
                <a:gd name="T40" fmla="*/ 44 w 100"/>
                <a:gd name="T41" fmla="*/ 55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5 w 100"/>
                <a:gd name="T55" fmla="*/ 71 h 100"/>
                <a:gd name="T56" fmla="*/ 55 w 100"/>
                <a:gd name="T57" fmla="*/ 55 h 100"/>
                <a:gd name="T58" fmla="*/ 71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4"/>
                  </a:cubicBezTo>
                  <a:cubicBezTo>
                    <a:pt x="55" y="44"/>
                    <a:pt x="55" y="44"/>
                    <a:pt x="55" y="44"/>
                  </a:cubicBezTo>
                  <a:cubicBezTo>
                    <a:pt x="55" y="28"/>
                    <a:pt x="55" y="28"/>
                    <a:pt x="55" y="28"/>
                  </a:cubicBezTo>
                  <a:cubicBezTo>
                    <a:pt x="61" y="26"/>
                    <a:pt x="65" y="21"/>
                    <a:pt x="65" y="15"/>
                  </a:cubicBezTo>
                  <a:cubicBezTo>
                    <a:pt x="65" y="15"/>
                    <a:pt x="65" y="15"/>
                    <a:pt x="65" y="15"/>
                  </a:cubicBezTo>
                  <a:cubicBezTo>
                    <a:pt x="65" y="6"/>
                    <a:pt x="58" y="0"/>
                    <a:pt x="50" y="0"/>
                  </a:cubicBezTo>
                  <a:cubicBezTo>
                    <a:pt x="41" y="0"/>
                    <a:pt x="35" y="6"/>
                    <a:pt x="35" y="15"/>
                  </a:cubicBezTo>
                  <a:cubicBezTo>
                    <a:pt x="35" y="15"/>
                    <a:pt x="35" y="15"/>
                    <a:pt x="35" y="15"/>
                  </a:cubicBezTo>
                  <a:cubicBezTo>
                    <a:pt x="35" y="21"/>
                    <a:pt x="39" y="26"/>
                    <a:pt x="44" y="28"/>
                  </a:cubicBezTo>
                  <a:cubicBezTo>
                    <a:pt x="44" y="44"/>
                    <a:pt x="44" y="44"/>
                    <a:pt x="44" y="44"/>
                  </a:cubicBezTo>
                  <a:cubicBezTo>
                    <a:pt x="28" y="44"/>
                    <a:pt x="28" y="44"/>
                    <a:pt x="28" y="44"/>
                  </a:cubicBezTo>
                  <a:cubicBezTo>
                    <a:pt x="26" y="39"/>
                    <a:pt x="21" y="35"/>
                    <a:pt x="14" y="35"/>
                  </a:cubicBezTo>
                  <a:cubicBezTo>
                    <a:pt x="14" y="35"/>
                    <a:pt x="14" y="35"/>
                    <a:pt x="14" y="35"/>
                  </a:cubicBezTo>
                  <a:cubicBezTo>
                    <a:pt x="6" y="35"/>
                    <a:pt x="0" y="42"/>
                    <a:pt x="0" y="50"/>
                  </a:cubicBezTo>
                  <a:cubicBezTo>
                    <a:pt x="0" y="58"/>
                    <a:pt x="6" y="65"/>
                    <a:pt x="14" y="65"/>
                  </a:cubicBezTo>
                  <a:cubicBezTo>
                    <a:pt x="14" y="65"/>
                    <a:pt x="14" y="65"/>
                    <a:pt x="14" y="65"/>
                  </a:cubicBezTo>
                  <a:cubicBezTo>
                    <a:pt x="21" y="65"/>
                    <a:pt x="26" y="61"/>
                    <a:pt x="28"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1" y="100"/>
                    <a:pt x="50" y="100"/>
                  </a:cubicBezTo>
                  <a:cubicBezTo>
                    <a:pt x="58" y="100"/>
                    <a:pt x="65" y="93"/>
                    <a:pt x="65" y="85"/>
                  </a:cubicBezTo>
                  <a:cubicBezTo>
                    <a:pt x="65" y="85"/>
                    <a:pt x="65" y="85"/>
                    <a:pt x="65" y="85"/>
                  </a:cubicBezTo>
                  <a:cubicBezTo>
                    <a:pt x="65" y="79"/>
                    <a:pt x="61" y="73"/>
                    <a:pt x="55" y="71"/>
                  </a:cubicBezTo>
                  <a:cubicBezTo>
                    <a:pt x="55" y="55"/>
                    <a:pt x="55" y="55"/>
                    <a:pt x="55" y="55"/>
                  </a:cubicBezTo>
                  <a:cubicBezTo>
                    <a:pt x="71" y="55"/>
                    <a:pt x="71" y="55"/>
                    <a:pt x="71" y="55"/>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36" name="Freeform 362"/>
            <p:cNvSpPr>
              <a:spLocks/>
            </p:cNvSpPr>
            <p:nvPr/>
          </p:nvSpPr>
          <p:spPr bwMode="auto">
            <a:xfrm>
              <a:off x="7254875" y="4970463"/>
              <a:ext cx="80963" cy="79375"/>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8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5 h 100"/>
                <a:gd name="T40" fmla="*/ 44 w 100"/>
                <a:gd name="T41" fmla="*/ 55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1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4" y="28"/>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1" y="55"/>
                    <a:pt x="71" y="55"/>
                    <a:pt x="71" y="55"/>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37" name="Freeform 363"/>
            <p:cNvSpPr>
              <a:spLocks/>
            </p:cNvSpPr>
            <p:nvPr/>
          </p:nvSpPr>
          <p:spPr bwMode="auto">
            <a:xfrm>
              <a:off x="7413625" y="4970463"/>
              <a:ext cx="80963" cy="79375"/>
            </a:xfrm>
            <a:custGeom>
              <a:avLst/>
              <a:gdLst>
                <a:gd name="T0" fmla="*/ 85 w 100"/>
                <a:gd name="T1" fmla="*/ 35 h 100"/>
                <a:gd name="T2" fmla="*/ 85 w 100"/>
                <a:gd name="T3" fmla="*/ 35 h 100"/>
                <a:gd name="T4" fmla="*/ 72 w 100"/>
                <a:gd name="T5" fmla="*/ 44 h 100"/>
                <a:gd name="T6" fmla="*/ 56 w 100"/>
                <a:gd name="T7" fmla="*/ 44 h 100"/>
                <a:gd name="T8" fmla="*/ 56 w 100"/>
                <a:gd name="T9" fmla="*/ 28 h 100"/>
                <a:gd name="T10" fmla="*/ 65 w 100"/>
                <a:gd name="T11" fmla="*/ 15 h 100"/>
                <a:gd name="T12" fmla="*/ 65 w 100"/>
                <a:gd name="T13" fmla="*/ 15 h 100"/>
                <a:gd name="T14" fmla="*/ 50 w 100"/>
                <a:gd name="T15" fmla="*/ 0 h 100"/>
                <a:gd name="T16" fmla="*/ 35 w 100"/>
                <a:gd name="T17" fmla="*/ 15 h 100"/>
                <a:gd name="T18" fmla="*/ 35 w 100"/>
                <a:gd name="T19" fmla="*/ 15 h 100"/>
                <a:gd name="T20" fmla="*/ 44 w 100"/>
                <a:gd name="T21" fmla="*/ 28 h 100"/>
                <a:gd name="T22" fmla="*/ 44 w 100"/>
                <a:gd name="T23" fmla="*/ 44 h 100"/>
                <a:gd name="T24" fmla="*/ 29 w 100"/>
                <a:gd name="T25" fmla="*/ 44 h 100"/>
                <a:gd name="T26" fmla="*/ 15 w 100"/>
                <a:gd name="T27" fmla="*/ 35 h 100"/>
                <a:gd name="T28" fmla="*/ 15 w 100"/>
                <a:gd name="T29" fmla="*/ 35 h 100"/>
                <a:gd name="T30" fmla="*/ 0 w 100"/>
                <a:gd name="T31" fmla="*/ 50 h 100"/>
                <a:gd name="T32" fmla="*/ 15 w 100"/>
                <a:gd name="T33" fmla="*/ 65 h 100"/>
                <a:gd name="T34" fmla="*/ 15 w 100"/>
                <a:gd name="T35" fmla="*/ 65 h 100"/>
                <a:gd name="T36" fmla="*/ 29 w 100"/>
                <a:gd name="T37" fmla="*/ 55 h 100"/>
                <a:gd name="T38" fmla="*/ 44 w 100"/>
                <a:gd name="T39" fmla="*/ 55 h 100"/>
                <a:gd name="T40" fmla="*/ 44 w 100"/>
                <a:gd name="T41" fmla="*/ 71 h 100"/>
                <a:gd name="T42" fmla="*/ 35 w 100"/>
                <a:gd name="T43" fmla="*/ 85 h 100"/>
                <a:gd name="T44" fmla="*/ 35 w 100"/>
                <a:gd name="T45" fmla="*/ 85 h 100"/>
                <a:gd name="T46" fmla="*/ 50 w 100"/>
                <a:gd name="T47" fmla="*/ 100 h 100"/>
                <a:gd name="T48" fmla="*/ 65 w 100"/>
                <a:gd name="T49" fmla="*/ 85 h 100"/>
                <a:gd name="T50" fmla="*/ 65 w 100"/>
                <a:gd name="T51" fmla="*/ 85 h 100"/>
                <a:gd name="T52" fmla="*/ 56 w 100"/>
                <a:gd name="T53" fmla="*/ 71 h 100"/>
                <a:gd name="T54" fmla="*/ 56 w 100"/>
                <a:gd name="T55" fmla="*/ 55 h 100"/>
                <a:gd name="T56" fmla="*/ 72 w 100"/>
                <a:gd name="T57" fmla="*/ 55 h 100"/>
                <a:gd name="T58" fmla="*/ 85 w 100"/>
                <a:gd name="T59" fmla="*/ 65 h 100"/>
                <a:gd name="T60" fmla="*/ 85 w 100"/>
                <a:gd name="T61" fmla="*/ 65 h 100"/>
                <a:gd name="T62" fmla="*/ 100 w 100"/>
                <a:gd name="T63" fmla="*/ 50 h 100"/>
                <a:gd name="T64" fmla="*/ 85 w 100"/>
                <a:gd name="T65" fmla="*/ 35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85" y="35"/>
                  </a:moveTo>
                  <a:cubicBezTo>
                    <a:pt x="85" y="35"/>
                    <a:pt x="85" y="35"/>
                    <a:pt x="85" y="35"/>
                  </a:cubicBezTo>
                  <a:cubicBezTo>
                    <a:pt x="79" y="35"/>
                    <a:pt x="74" y="39"/>
                    <a:pt x="72"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4" y="28"/>
                  </a:cubicBezTo>
                  <a:cubicBezTo>
                    <a:pt x="44" y="44"/>
                    <a:pt x="44" y="44"/>
                    <a:pt x="44"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2" y="55"/>
                    <a:pt x="72" y="55"/>
                    <a:pt x="72" y="55"/>
                  </a:cubicBezTo>
                  <a:cubicBezTo>
                    <a:pt x="74" y="61"/>
                    <a:pt x="79" y="65"/>
                    <a:pt x="85" y="65"/>
                  </a:cubicBezTo>
                  <a:cubicBezTo>
                    <a:pt x="85" y="65"/>
                    <a:pt x="85" y="65"/>
                    <a:pt x="85" y="65"/>
                  </a:cubicBezTo>
                  <a:cubicBezTo>
                    <a:pt x="93" y="65"/>
                    <a:pt x="100" y="58"/>
                    <a:pt x="100" y="50"/>
                  </a:cubicBezTo>
                  <a:cubicBezTo>
                    <a:pt x="100" y="42"/>
                    <a:pt x="93" y="35"/>
                    <a:pt x="85" y="35"/>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38" name="Freeform 364"/>
            <p:cNvSpPr>
              <a:spLocks/>
            </p:cNvSpPr>
            <p:nvPr/>
          </p:nvSpPr>
          <p:spPr bwMode="auto">
            <a:xfrm>
              <a:off x="6146800" y="5127625"/>
              <a:ext cx="79375" cy="80963"/>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4" y="29"/>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39" name="Freeform 365"/>
            <p:cNvSpPr>
              <a:spLocks/>
            </p:cNvSpPr>
            <p:nvPr/>
          </p:nvSpPr>
          <p:spPr bwMode="auto">
            <a:xfrm>
              <a:off x="6303963" y="5127625"/>
              <a:ext cx="80963" cy="80963"/>
            </a:xfrm>
            <a:custGeom>
              <a:avLst/>
              <a:gdLst>
                <a:gd name="T0" fmla="*/ 100 w 100"/>
                <a:gd name="T1" fmla="*/ 50 h 100"/>
                <a:gd name="T2" fmla="*/ 85 w 100"/>
                <a:gd name="T3" fmla="*/ 35 h 100"/>
                <a:gd name="T4" fmla="*/ 85 w 100"/>
                <a:gd name="T5" fmla="*/ 35 h 100"/>
                <a:gd name="T6" fmla="*/ 72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9 h 100"/>
                <a:gd name="T24" fmla="*/ 45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5 w 100"/>
                <a:gd name="T41" fmla="*/ 56 h 100"/>
                <a:gd name="T42" fmla="*/ 45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2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5" y="29"/>
                  </a:cubicBezTo>
                  <a:cubicBezTo>
                    <a:pt x="45" y="44"/>
                    <a:pt x="45" y="44"/>
                    <a:pt x="45"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5" y="56"/>
                    <a:pt x="45" y="56"/>
                    <a:pt x="45" y="56"/>
                  </a:cubicBezTo>
                  <a:cubicBezTo>
                    <a:pt x="45" y="71"/>
                    <a:pt x="45" y="71"/>
                    <a:pt x="45"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2" y="56"/>
                    <a:pt x="72" y="56"/>
                    <a:pt x="72" y="56"/>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40" name="Freeform 366"/>
            <p:cNvSpPr>
              <a:spLocks/>
            </p:cNvSpPr>
            <p:nvPr/>
          </p:nvSpPr>
          <p:spPr bwMode="auto">
            <a:xfrm>
              <a:off x="6462713" y="5127625"/>
              <a:ext cx="80963" cy="80963"/>
            </a:xfrm>
            <a:custGeom>
              <a:avLst/>
              <a:gdLst>
                <a:gd name="T0" fmla="*/ 101 w 101"/>
                <a:gd name="T1" fmla="*/ 50 h 100"/>
                <a:gd name="T2" fmla="*/ 86 w 101"/>
                <a:gd name="T3" fmla="*/ 35 h 100"/>
                <a:gd name="T4" fmla="*/ 86 w 101"/>
                <a:gd name="T5" fmla="*/ 35 h 100"/>
                <a:gd name="T6" fmla="*/ 72 w 101"/>
                <a:gd name="T7" fmla="*/ 44 h 100"/>
                <a:gd name="T8" fmla="*/ 56 w 101"/>
                <a:gd name="T9" fmla="*/ 44 h 100"/>
                <a:gd name="T10" fmla="*/ 56 w 101"/>
                <a:gd name="T11" fmla="*/ 29 h 100"/>
                <a:gd name="T12" fmla="*/ 65 w 101"/>
                <a:gd name="T13" fmla="*/ 15 h 100"/>
                <a:gd name="T14" fmla="*/ 65 w 101"/>
                <a:gd name="T15" fmla="*/ 15 h 100"/>
                <a:gd name="T16" fmla="*/ 51 w 101"/>
                <a:gd name="T17" fmla="*/ 0 h 100"/>
                <a:gd name="T18" fmla="*/ 36 w 101"/>
                <a:gd name="T19" fmla="*/ 15 h 100"/>
                <a:gd name="T20" fmla="*/ 36 w 101"/>
                <a:gd name="T21" fmla="*/ 15 h 100"/>
                <a:gd name="T22" fmla="*/ 45 w 101"/>
                <a:gd name="T23" fmla="*/ 29 h 100"/>
                <a:gd name="T24" fmla="*/ 45 w 101"/>
                <a:gd name="T25" fmla="*/ 44 h 100"/>
                <a:gd name="T26" fmla="*/ 29 w 101"/>
                <a:gd name="T27" fmla="*/ 44 h 100"/>
                <a:gd name="T28" fmla="*/ 15 w 101"/>
                <a:gd name="T29" fmla="*/ 35 h 100"/>
                <a:gd name="T30" fmla="*/ 15 w 101"/>
                <a:gd name="T31" fmla="*/ 35 h 100"/>
                <a:gd name="T32" fmla="*/ 0 w 101"/>
                <a:gd name="T33" fmla="*/ 50 h 100"/>
                <a:gd name="T34" fmla="*/ 15 w 101"/>
                <a:gd name="T35" fmla="*/ 65 h 100"/>
                <a:gd name="T36" fmla="*/ 15 w 101"/>
                <a:gd name="T37" fmla="*/ 65 h 100"/>
                <a:gd name="T38" fmla="*/ 29 w 101"/>
                <a:gd name="T39" fmla="*/ 56 h 100"/>
                <a:gd name="T40" fmla="*/ 45 w 101"/>
                <a:gd name="T41" fmla="*/ 56 h 100"/>
                <a:gd name="T42" fmla="*/ 45 w 101"/>
                <a:gd name="T43" fmla="*/ 71 h 100"/>
                <a:gd name="T44" fmla="*/ 36 w 101"/>
                <a:gd name="T45" fmla="*/ 85 h 100"/>
                <a:gd name="T46" fmla="*/ 36 w 101"/>
                <a:gd name="T47" fmla="*/ 85 h 100"/>
                <a:gd name="T48" fmla="*/ 51 w 101"/>
                <a:gd name="T49" fmla="*/ 100 h 100"/>
                <a:gd name="T50" fmla="*/ 65 w 101"/>
                <a:gd name="T51" fmla="*/ 85 h 100"/>
                <a:gd name="T52" fmla="*/ 65 w 101"/>
                <a:gd name="T53" fmla="*/ 85 h 100"/>
                <a:gd name="T54" fmla="*/ 56 w 101"/>
                <a:gd name="T55" fmla="*/ 71 h 100"/>
                <a:gd name="T56" fmla="*/ 56 w 101"/>
                <a:gd name="T57" fmla="*/ 56 h 100"/>
                <a:gd name="T58" fmla="*/ 72 w 101"/>
                <a:gd name="T59" fmla="*/ 56 h 100"/>
                <a:gd name="T60" fmla="*/ 86 w 101"/>
                <a:gd name="T61" fmla="*/ 65 h 100"/>
                <a:gd name="T62" fmla="*/ 86 w 101"/>
                <a:gd name="T63" fmla="*/ 65 h 100"/>
                <a:gd name="T64" fmla="*/ 101 w 101"/>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1" h="100">
                  <a:moveTo>
                    <a:pt x="101" y="50"/>
                  </a:moveTo>
                  <a:cubicBezTo>
                    <a:pt x="101" y="42"/>
                    <a:pt x="94" y="35"/>
                    <a:pt x="86" y="35"/>
                  </a:cubicBezTo>
                  <a:cubicBezTo>
                    <a:pt x="86" y="35"/>
                    <a:pt x="86" y="35"/>
                    <a:pt x="86" y="35"/>
                  </a:cubicBezTo>
                  <a:cubicBezTo>
                    <a:pt x="80" y="35"/>
                    <a:pt x="74" y="39"/>
                    <a:pt x="72" y="44"/>
                  </a:cubicBezTo>
                  <a:cubicBezTo>
                    <a:pt x="56" y="44"/>
                    <a:pt x="56" y="44"/>
                    <a:pt x="56" y="44"/>
                  </a:cubicBezTo>
                  <a:cubicBezTo>
                    <a:pt x="56" y="29"/>
                    <a:pt x="56" y="29"/>
                    <a:pt x="56" y="29"/>
                  </a:cubicBezTo>
                  <a:cubicBezTo>
                    <a:pt x="62" y="26"/>
                    <a:pt x="65" y="21"/>
                    <a:pt x="65" y="15"/>
                  </a:cubicBezTo>
                  <a:cubicBezTo>
                    <a:pt x="65" y="15"/>
                    <a:pt x="65" y="15"/>
                    <a:pt x="65" y="15"/>
                  </a:cubicBezTo>
                  <a:cubicBezTo>
                    <a:pt x="65" y="7"/>
                    <a:pt x="59" y="0"/>
                    <a:pt x="51" y="0"/>
                  </a:cubicBezTo>
                  <a:cubicBezTo>
                    <a:pt x="42" y="0"/>
                    <a:pt x="36" y="7"/>
                    <a:pt x="36" y="15"/>
                  </a:cubicBezTo>
                  <a:cubicBezTo>
                    <a:pt x="36" y="15"/>
                    <a:pt x="36" y="15"/>
                    <a:pt x="36" y="15"/>
                  </a:cubicBezTo>
                  <a:cubicBezTo>
                    <a:pt x="36" y="21"/>
                    <a:pt x="39" y="26"/>
                    <a:pt x="45" y="29"/>
                  </a:cubicBezTo>
                  <a:cubicBezTo>
                    <a:pt x="45" y="44"/>
                    <a:pt x="45" y="44"/>
                    <a:pt x="45" y="44"/>
                  </a:cubicBezTo>
                  <a:cubicBezTo>
                    <a:pt x="29" y="44"/>
                    <a:pt x="29" y="44"/>
                    <a:pt x="29" y="44"/>
                  </a:cubicBezTo>
                  <a:cubicBezTo>
                    <a:pt x="27" y="39"/>
                    <a:pt x="22"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2" y="65"/>
                    <a:pt x="27" y="61"/>
                    <a:pt x="29" y="56"/>
                  </a:cubicBezTo>
                  <a:cubicBezTo>
                    <a:pt x="45" y="56"/>
                    <a:pt x="45" y="56"/>
                    <a:pt x="45" y="56"/>
                  </a:cubicBezTo>
                  <a:cubicBezTo>
                    <a:pt x="45" y="71"/>
                    <a:pt x="45" y="71"/>
                    <a:pt x="45" y="71"/>
                  </a:cubicBezTo>
                  <a:cubicBezTo>
                    <a:pt x="39" y="74"/>
                    <a:pt x="36" y="79"/>
                    <a:pt x="36" y="85"/>
                  </a:cubicBezTo>
                  <a:cubicBezTo>
                    <a:pt x="36" y="85"/>
                    <a:pt x="36" y="85"/>
                    <a:pt x="36" y="85"/>
                  </a:cubicBezTo>
                  <a:cubicBezTo>
                    <a:pt x="36" y="93"/>
                    <a:pt x="42" y="100"/>
                    <a:pt x="51" y="100"/>
                  </a:cubicBezTo>
                  <a:cubicBezTo>
                    <a:pt x="59" y="100"/>
                    <a:pt x="65" y="93"/>
                    <a:pt x="65" y="85"/>
                  </a:cubicBezTo>
                  <a:cubicBezTo>
                    <a:pt x="65" y="85"/>
                    <a:pt x="65" y="85"/>
                    <a:pt x="65" y="85"/>
                  </a:cubicBezTo>
                  <a:cubicBezTo>
                    <a:pt x="65" y="79"/>
                    <a:pt x="62" y="74"/>
                    <a:pt x="56" y="71"/>
                  </a:cubicBezTo>
                  <a:cubicBezTo>
                    <a:pt x="56" y="56"/>
                    <a:pt x="56" y="56"/>
                    <a:pt x="56" y="56"/>
                  </a:cubicBezTo>
                  <a:cubicBezTo>
                    <a:pt x="72" y="56"/>
                    <a:pt x="72" y="56"/>
                    <a:pt x="72" y="56"/>
                  </a:cubicBezTo>
                  <a:cubicBezTo>
                    <a:pt x="74" y="61"/>
                    <a:pt x="80" y="65"/>
                    <a:pt x="86" y="65"/>
                  </a:cubicBezTo>
                  <a:cubicBezTo>
                    <a:pt x="86" y="65"/>
                    <a:pt x="86" y="65"/>
                    <a:pt x="86" y="65"/>
                  </a:cubicBezTo>
                  <a:cubicBezTo>
                    <a:pt x="94" y="65"/>
                    <a:pt x="101" y="58"/>
                    <a:pt x="101"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41" name="Freeform 367"/>
            <p:cNvSpPr>
              <a:spLocks/>
            </p:cNvSpPr>
            <p:nvPr/>
          </p:nvSpPr>
          <p:spPr bwMode="auto">
            <a:xfrm>
              <a:off x="6621463" y="5127625"/>
              <a:ext cx="80963" cy="80963"/>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4 h 100"/>
                <a:gd name="T26" fmla="*/ 28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8 w 100"/>
                <a:gd name="T39" fmla="*/ 56 h 100"/>
                <a:gd name="T40" fmla="*/ 44 w 100"/>
                <a:gd name="T41" fmla="*/ 56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4" y="29"/>
                  </a:cubicBezTo>
                  <a:cubicBezTo>
                    <a:pt x="44" y="44"/>
                    <a:pt x="44" y="44"/>
                    <a:pt x="44" y="44"/>
                  </a:cubicBezTo>
                  <a:cubicBezTo>
                    <a:pt x="28" y="44"/>
                    <a:pt x="28" y="44"/>
                    <a:pt x="28" y="44"/>
                  </a:cubicBezTo>
                  <a:cubicBezTo>
                    <a:pt x="26" y="39"/>
                    <a:pt x="21" y="35"/>
                    <a:pt x="15" y="35"/>
                  </a:cubicBezTo>
                  <a:cubicBezTo>
                    <a:pt x="15" y="35"/>
                    <a:pt x="15" y="35"/>
                    <a:pt x="15" y="35"/>
                  </a:cubicBezTo>
                  <a:cubicBezTo>
                    <a:pt x="6" y="35"/>
                    <a:pt x="0" y="42"/>
                    <a:pt x="0" y="50"/>
                  </a:cubicBezTo>
                  <a:cubicBezTo>
                    <a:pt x="0" y="58"/>
                    <a:pt x="6" y="65"/>
                    <a:pt x="15" y="65"/>
                  </a:cubicBezTo>
                  <a:cubicBezTo>
                    <a:pt x="15" y="65"/>
                    <a:pt x="15" y="65"/>
                    <a:pt x="15" y="65"/>
                  </a:cubicBezTo>
                  <a:cubicBezTo>
                    <a:pt x="21" y="65"/>
                    <a:pt x="26" y="61"/>
                    <a:pt x="28"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1" y="56"/>
                    <a:pt x="71" y="56"/>
                    <a:pt x="71" y="56"/>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42" name="Freeform 368"/>
            <p:cNvSpPr>
              <a:spLocks/>
            </p:cNvSpPr>
            <p:nvPr/>
          </p:nvSpPr>
          <p:spPr bwMode="auto">
            <a:xfrm>
              <a:off x="6780213" y="5127625"/>
              <a:ext cx="79375" cy="80963"/>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4" y="29"/>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43" name="Freeform 369"/>
            <p:cNvSpPr>
              <a:spLocks/>
            </p:cNvSpPr>
            <p:nvPr/>
          </p:nvSpPr>
          <p:spPr bwMode="auto">
            <a:xfrm>
              <a:off x="6937375" y="5127625"/>
              <a:ext cx="80963" cy="80963"/>
            </a:xfrm>
            <a:custGeom>
              <a:avLst/>
              <a:gdLst>
                <a:gd name="T0" fmla="*/ 100 w 100"/>
                <a:gd name="T1" fmla="*/ 50 h 100"/>
                <a:gd name="T2" fmla="*/ 85 w 100"/>
                <a:gd name="T3" fmla="*/ 35 h 100"/>
                <a:gd name="T4" fmla="*/ 85 w 100"/>
                <a:gd name="T5" fmla="*/ 35 h 100"/>
                <a:gd name="T6" fmla="*/ 72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9 h 100"/>
                <a:gd name="T24" fmla="*/ 45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5 w 100"/>
                <a:gd name="T41" fmla="*/ 56 h 100"/>
                <a:gd name="T42" fmla="*/ 45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2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9" y="0"/>
                    <a:pt x="50" y="0"/>
                  </a:cubicBezTo>
                  <a:cubicBezTo>
                    <a:pt x="42" y="0"/>
                    <a:pt x="35" y="7"/>
                    <a:pt x="35" y="15"/>
                  </a:cubicBezTo>
                  <a:cubicBezTo>
                    <a:pt x="35" y="15"/>
                    <a:pt x="35" y="15"/>
                    <a:pt x="35" y="15"/>
                  </a:cubicBezTo>
                  <a:cubicBezTo>
                    <a:pt x="35" y="21"/>
                    <a:pt x="39" y="26"/>
                    <a:pt x="45" y="29"/>
                  </a:cubicBezTo>
                  <a:cubicBezTo>
                    <a:pt x="45" y="44"/>
                    <a:pt x="45" y="44"/>
                    <a:pt x="45"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5" y="56"/>
                    <a:pt x="45" y="56"/>
                    <a:pt x="45" y="56"/>
                  </a:cubicBezTo>
                  <a:cubicBezTo>
                    <a:pt x="45" y="71"/>
                    <a:pt x="45" y="71"/>
                    <a:pt x="45" y="71"/>
                  </a:cubicBezTo>
                  <a:cubicBezTo>
                    <a:pt x="39" y="74"/>
                    <a:pt x="35" y="79"/>
                    <a:pt x="35" y="85"/>
                  </a:cubicBezTo>
                  <a:cubicBezTo>
                    <a:pt x="35" y="85"/>
                    <a:pt x="35" y="85"/>
                    <a:pt x="35" y="85"/>
                  </a:cubicBezTo>
                  <a:cubicBezTo>
                    <a:pt x="35" y="93"/>
                    <a:pt x="42" y="100"/>
                    <a:pt x="50" y="100"/>
                  </a:cubicBezTo>
                  <a:cubicBezTo>
                    <a:pt x="59" y="100"/>
                    <a:pt x="65" y="93"/>
                    <a:pt x="65" y="85"/>
                  </a:cubicBezTo>
                  <a:cubicBezTo>
                    <a:pt x="65" y="85"/>
                    <a:pt x="65" y="85"/>
                    <a:pt x="65" y="85"/>
                  </a:cubicBezTo>
                  <a:cubicBezTo>
                    <a:pt x="65" y="79"/>
                    <a:pt x="61" y="74"/>
                    <a:pt x="56" y="71"/>
                  </a:cubicBezTo>
                  <a:cubicBezTo>
                    <a:pt x="56" y="56"/>
                    <a:pt x="56" y="56"/>
                    <a:pt x="56" y="56"/>
                  </a:cubicBezTo>
                  <a:cubicBezTo>
                    <a:pt x="72" y="56"/>
                    <a:pt x="72" y="56"/>
                    <a:pt x="72" y="56"/>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44" name="Freeform 370"/>
            <p:cNvSpPr>
              <a:spLocks/>
            </p:cNvSpPr>
            <p:nvPr/>
          </p:nvSpPr>
          <p:spPr bwMode="auto">
            <a:xfrm>
              <a:off x="7096125" y="5127625"/>
              <a:ext cx="80963" cy="80963"/>
            </a:xfrm>
            <a:custGeom>
              <a:avLst/>
              <a:gdLst>
                <a:gd name="T0" fmla="*/ 100 w 100"/>
                <a:gd name="T1" fmla="*/ 50 h 100"/>
                <a:gd name="T2" fmla="*/ 85 w 100"/>
                <a:gd name="T3" fmla="*/ 35 h 100"/>
                <a:gd name="T4" fmla="*/ 85 w 100"/>
                <a:gd name="T5" fmla="*/ 35 h 100"/>
                <a:gd name="T6" fmla="*/ 71 w 100"/>
                <a:gd name="T7" fmla="*/ 44 h 100"/>
                <a:gd name="T8" fmla="*/ 55 w 100"/>
                <a:gd name="T9" fmla="*/ 44 h 100"/>
                <a:gd name="T10" fmla="*/ 55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4 h 100"/>
                <a:gd name="T26" fmla="*/ 28 w 100"/>
                <a:gd name="T27" fmla="*/ 44 h 100"/>
                <a:gd name="T28" fmla="*/ 14 w 100"/>
                <a:gd name="T29" fmla="*/ 35 h 100"/>
                <a:gd name="T30" fmla="*/ 14 w 100"/>
                <a:gd name="T31" fmla="*/ 35 h 100"/>
                <a:gd name="T32" fmla="*/ 0 w 100"/>
                <a:gd name="T33" fmla="*/ 50 h 100"/>
                <a:gd name="T34" fmla="*/ 14 w 100"/>
                <a:gd name="T35" fmla="*/ 65 h 100"/>
                <a:gd name="T36" fmla="*/ 14 w 100"/>
                <a:gd name="T37" fmla="*/ 65 h 100"/>
                <a:gd name="T38" fmla="*/ 28 w 100"/>
                <a:gd name="T39" fmla="*/ 56 h 100"/>
                <a:gd name="T40" fmla="*/ 44 w 100"/>
                <a:gd name="T41" fmla="*/ 56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5 w 100"/>
                <a:gd name="T55" fmla="*/ 71 h 100"/>
                <a:gd name="T56" fmla="*/ 55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4"/>
                  </a:cubicBezTo>
                  <a:cubicBezTo>
                    <a:pt x="55" y="44"/>
                    <a:pt x="55" y="44"/>
                    <a:pt x="55" y="44"/>
                  </a:cubicBezTo>
                  <a:cubicBezTo>
                    <a:pt x="55" y="29"/>
                    <a:pt x="55" y="29"/>
                    <a:pt x="55" y="29"/>
                  </a:cubicBezTo>
                  <a:cubicBezTo>
                    <a:pt x="61" y="26"/>
                    <a:pt x="65" y="21"/>
                    <a:pt x="65" y="15"/>
                  </a:cubicBezTo>
                  <a:cubicBezTo>
                    <a:pt x="65" y="15"/>
                    <a:pt x="65" y="15"/>
                    <a:pt x="65" y="15"/>
                  </a:cubicBezTo>
                  <a:cubicBezTo>
                    <a:pt x="65" y="7"/>
                    <a:pt x="58" y="0"/>
                    <a:pt x="50" y="0"/>
                  </a:cubicBezTo>
                  <a:cubicBezTo>
                    <a:pt x="41" y="0"/>
                    <a:pt x="35" y="7"/>
                    <a:pt x="35" y="15"/>
                  </a:cubicBezTo>
                  <a:cubicBezTo>
                    <a:pt x="35" y="15"/>
                    <a:pt x="35" y="15"/>
                    <a:pt x="35" y="15"/>
                  </a:cubicBezTo>
                  <a:cubicBezTo>
                    <a:pt x="35" y="21"/>
                    <a:pt x="39" y="26"/>
                    <a:pt x="44" y="29"/>
                  </a:cubicBezTo>
                  <a:cubicBezTo>
                    <a:pt x="44" y="44"/>
                    <a:pt x="44" y="44"/>
                    <a:pt x="44" y="44"/>
                  </a:cubicBezTo>
                  <a:cubicBezTo>
                    <a:pt x="28" y="44"/>
                    <a:pt x="28" y="44"/>
                    <a:pt x="28" y="44"/>
                  </a:cubicBezTo>
                  <a:cubicBezTo>
                    <a:pt x="26" y="39"/>
                    <a:pt x="21" y="35"/>
                    <a:pt x="14" y="35"/>
                  </a:cubicBezTo>
                  <a:cubicBezTo>
                    <a:pt x="14" y="35"/>
                    <a:pt x="14" y="35"/>
                    <a:pt x="14" y="35"/>
                  </a:cubicBezTo>
                  <a:cubicBezTo>
                    <a:pt x="6" y="35"/>
                    <a:pt x="0" y="42"/>
                    <a:pt x="0" y="50"/>
                  </a:cubicBezTo>
                  <a:cubicBezTo>
                    <a:pt x="0" y="58"/>
                    <a:pt x="6" y="65"/>
                    <a:pt x="14" y="65"/>
                  </a:cubicBezTo>
                  <a:cubicBezTo>
                    <a:pt x="14" y="65"/>
                    <a:pt x="14" y="65"/>
                    <a:pt x="14" y="65"/>
                  </a:cubicBezTo>
                  <a:cubicBezTo>
                    <a:pt x="21" y="65"/>
                    <a:pt x="26" y="61"/>
                    <a:pt x="28"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1" y="100"/>
                    <a:pt x="50" y="100"/>
                  </a:cubicBezTo>
                  <a:cubicBezTo>
                    <a:pt x="58" y="100"/>
                    <a:pt x="65" y="93"/>
                    <a:pt x="65" y="85"/>
                  </a:cubicBezTo>
                  <a:cubicBezTo>
                    <a:pt x="65" y="85"/>
                    <a:pt x="65" y="85"/>
                    <a:pt x="65" y="85"/>
                  </a:cubicBezTo>
                  <a:cubicBezTo>
                    <a:pt x="65" y="79"/>
                    <a:pt x="61" y="74"/>
                    <a:pt x="55" y="71"/>
                  </a:cubicBezTo>
                  <a:cubicBezTo>
                    <a:pt x="55" y="56"/>
                    <a:pt x="55" y="56"/>
                    <a:pt x="55" y="56"/>
                  </a:cubicBezTo>
                  <a:cubicBezTo>
                    <a:pt x="71" y="56"/>
                    <a:pt x="71" y="56"/>
                    <a:pt x="71" y="56"/>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45" name="Freeform 371"/>
            <p:cNvSpPr>
              <a:spLocks/>
            </p:cNvSpPr>
            <p:nvPr/>
          </p:nvSpPr>
          <p:spPr bwMode="auto">
            <a:xfrm>
              <a:off x="7254875" y="5127625"/>
              <a:ext cx="80963" cy="80963"/>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4" y="29"/>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46" name="Freeform 372"/>
            <p:cNvSpPr>
              <a:spLocks/>
            </p:cNvSpPr>
            <p:nvPr/>
          </p:nvSpPr>
          <p:spPr bwMode="auto">
            <a:xfrm>
              <a:off x="7413625" y="5127625"/>
              <a:ext cx="80963" cy="80963"/>
            </a:xfrm>
            <a:custGeom>
              <a:avLst/>
              <a:gdLst>
                <a:gd name="T0" fmla="*/ 85 w 100"/>
                <a:gd name="T1" fmla="*/ 35 h 100"/>
                <a:gd name="T2" fmla="*/ 85 w 100"/>
                <a:gd name="T3" fmla="*/ 35 h 100"/>
                <a:gd name="T4" fmla="*/ 72 w 100"/>
                <a:gd name="T5" fmla="*/ 44 h 100"/>
                <a:gd name="T6" fmla="*/ 56 w 100"/>
                <a:gd name="T7" fmla="*/ 44 h 100"/>
                <a:gd name="T8" fmla="*/ 56 w 100"/>
                <a:gd name="T9" fmla="*/ 29 h 100"/>
                <a:gd name="T10" fmla="*/ 65 w 100"/>
                <a:gd name="T11" fmla="*/ 15 h 100"/>
                <a:gd name="T12" fmla="*/ 65 w 100"/>
                <a:gd name="T13" fmla="*/ 15 h 100"/>
                <a:gd name="T14" fmla="*/ 50 w 100"/>
                <a:gd name="T15" fmla="*/ 0 h 100"/>
                <a:gd name="T16" fmla="*/ 35 w 100"/>
                <a:gd name="T17" fmla="*/ 15 h 100"/>
                <a:gd name="T18" fmla="*/ 35 w 100"/>
                <a:gd name="T19" fmla="*/ 15 h 100"/>
                <a:gd name="T20" fmla="*/ 44 w 100"/>
                <a:gd name="T21" fmla="*/ 29 h 100"/>
                <a:gd name="T22" fmla="*/ 44 w 100"/>
                <a:gd name="T23" fmla="*/ 44 h 100"/>
                <a:gd name="T24" fmla="*/ 29 w 100"/>
                <a:gd name="T25" fmla="*/ 44 h 100"/>
                <a:gd name="T26" fmla="*/ 15 w 100"/>
                <a:gd name="T27" fmla="*/ 35 h 100"/>
                <a:gd name="T28" fmla="*/ 15 w 100"/>
                <a:gd name="T29" fmla="*/ 35 h 100"/>
                <a:gd name="T30" fmla="*/ 0 w 100"/>
                <a:gd name="T31" fmla="*/ 50 h 100"/>
                <a:gd name="T32" fmla="*/ 15 w 100"/>
                <a:gd name="T33" fmla="*/ 65 h 100"/>
                <a:gd name="T34" fmla="*/ 15 w 100"/>
                <a:gd name="T35" fmla="*/ 65 h 100"/>
                <a:gd name="T36" fmla="*/ 29 w 100"/>
                <a:gd name="T37" fmla="*/ 56 h 100"/>
                <a:gd name="T38" fmla="*/ 44 w 100"/>
                <a:gd name="T39" fmla="*/ 56 h 100"/>
                <a:gd name="T40" fmla="*/ 44 w 100"/>
                <a:gd name="T41" fmla="*/ 71 h 100"/>
                <a:gd name="T42" fmla="*/ 35 w 100"/>
                <a:gd name="T43" fmla="*/ 85 h 100"/>
                <a:gd name="T44" fmla="*/ 35 w 100"/>
                <a:gd name="T45" fmla="*/ 85 h 100"/>
                <a:gd name="T46" fmla="*/ 50 w 100"/>
                <a:gd name="T47" fmla="*/ 100 h 100"/>
                <a:gd name="T48" fmla="*/ 65 w 100"/>
                <a:gd name="T49" fmla="*/ 85 h 100"/>
                <a:gd name="T50" fmla="*/ 65 w 100"/>
                <a:gd name="T51" fmla="*/ 85 h 100"/>
                <a:gd name="T52" fmla="*/ 56 w 100"/>
                <a:gd name="T53" fmla="*/ 71 h 100"/>
                <a:gd name="T54" fmla="*/ 56 w 100"/>
                <a:gd name="T55" fmla="*/ 56 h 100"/>
                <a:gd name="T56" fmla="*/ 72 w 100"/>
                <a:gd name="T57" fmla="*/ 56 h 100"/>
                <a:gd name="T58" fmla="*/ 85 w 100"/>
                <a:gd name="T59" fmla="*/ 65 h 100"/>
                <a:gd name="T60" fmla="*/ 85 w 100"/>
                <a:gd name="T61" fmla="*/ 65 h 100"/>
                <a:gd name="T62" fmla="*/ 100 w 100"/>
                <a:gd name="T63" fmla="*/ 50 h 100"/>
                <a:gd name="T64" fmla="*/ 85 w 100"/>
                <a:gd name="T65" fmla="*/ 35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85" y="35"/>
                  </a:moveTo>
                  <a:cubicBezTo>
                    <a:pt x="85" y="35"/>
                    <a:pt x="85" y="35"/>
                    <a:pt x="85" y="35"/>
                  </a:cubicBezTo>
                  <a:cubicBezTo>
                    <a:pt x="79" y="35"/>
                    <a:pt x="74" y="39"/>
                    <a:pt x="72"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4" y="29"/>
                  </a:cubicBezTo>
                  <a:cubicBezTo>
                    <a:pt x="44" y="44"/>
                    <a:pt x="44" y="44"/>
                    <a:pt x="44"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2" y="56"/>
                    <a:pt x="72" y="56"/>
                    <a:pt x="72" y="56"/>
                  </a:cubicBezTo>
                  <a:cubicBezTo>
                    <a:pt x="74" y="61"/>
                    <a:pt x="79" y="65"/>
                    <a:pt x="85" y="65"/>
                  </a:cubicBezTo>
                  <a:cubicBezTo>
                    <a:pt x="85" y="65"/>
                    <a:pt x="85" y="65"/>
                    <a:pt x="85" y="65"/>
                  </a:cubicBezTo>
                  <a:cubicBezTo>
                    <a:pt x="93" y="65"/>
                    <a:pt x="100" y="58"/>
                    <a:pt x="100" y="50"/>
                  </a:cubicBezTo>
                  <a:cubicBezTo>
                    <a:pt x="100" y="42"/>
                    <a:pt x="93" y="35"/>
                    <a:pt x="85" y="35"/>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47" name="Freeform 373"/>
            <p:cNvSpPr>
              <a:spLocks/>
            </p:cNvSpPr>
            <p:nvPr/>
          </p:nvSpPr>
          <p:spPr bwMode="auto">
            <a:xfrm>
              <a:off x="6146800" y="5286375"/>
              <a:ext cx="79375" cy="80963"/>
            </a:xfrm>
            <a:custGeom>
              <a:avLst/>
              <a:gdLst>
                <a:gd name="T0" fmla="*/ 100 w 100"/>
                <a:gd name="T1" fmla="*/ 50 h 100"/>
                <a:gd name="T2" fmla="*/ 85 w 100"/>
                <a:gd name="T3" fmla="*/ 35 h 100"/>
                <a:gd name="T4" fmla="*/ 85 w 100"/>
                <a:gd name="T5" fmla="*/ 35 h 100"/>
                <a:gd name="T6" fmla="*/ 71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5 h 100"/>
                <a:gd name="T26" fmla="*/ 29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4" y="29"/>
                  </a:cubicBezTo>
                  <a:cubicBezTo>
                    <a:pt x="44" y="45"/>
                    <a:pt x="44" y="45"/>
                    <a:pt x="44" y="45"/>
                  </a:cubicBezTo>
                  <a:cubicBezTo>
                    <a:pt x="29" y="45"/>
                    <a:pt x="29" y="45"/>
                    <a:pt x="29" y="45"/>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48" name="Freeform 374"/>
            <p:cNvSpPr>
              <a:spLocks/>
            </p:cNvSpPr>
            <p:nvPr/>
          </p:nvSpPr>
          <p:spPr bwMode="auto">
            <a:xfrm>
              <a:off x="6303963" y="5286375"/>
              <a:ext cx="80963" cy="80963"/>
            </a:xfrm>
            <a:custGeom>
              <a:avLst/>
              <a:gdLst>
                <a:gd name="T0" fmla="*/ 100 w 100"/>
                <a:gd name="T1" fmla="*/ 50 h 100"/>
                <a:gd name="T2" fmla="*/ 85 w 100"/>
                <a:gd name="T3" fmla="*/ 35 h 100"/>
                <a:gd name="T4" fmla="*/ 85 w 100"/>
                <a:gd name="T5" fmla="*/ 35 h 100"/>
                <a:gd name="T6" fmla="*/ 72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9 h 100"/>
                <a:gd name="T24" fmla="*/ 45 w 100"/>
                <a:gd name="T25" fmla="*/ 45 h 100"/>
                <a:gd name="T26" fmla="*/ 29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5 w 100"/>
                <a:gd name="T41" fmla="*/ 56 h 100"/>
                <a:gd name="T42" fmla="*/ 45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2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5" y="29"/>
                  </a:cubicBezTo>
                  <a:cubicBezTo>
                    <a:pt x="45" y="45"/>
                    <a:pt x="45" y="45"/>
                    <a:pt x="45" y="45"/>
                  </a:cubicBezTo>
                  <a:cubicBezTo>
                    <a:pt x="29" y="45"/>
                    <a:pt x="29" y="45"/>
                    <a:pt x="29" y="45"/>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5" y="56"/>
                    <a:pt x="45" y="56"/>
                    <a:pt x="45" y="56"/>
                  </a:cubicBezTo>
                  <a:cubicBezTo>
                    <a:pt x="45" y="72"/>
                    <a:pt x="45" y="72"/>
                    <a:pt x="45"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2" y="56"/>
                    <a:pt x="72" y="56"/>
                    <a:pt x="72" y="56"/>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49" name="Freeform 375"/>
            <p:cNvSpPr>
              <a:spLocks/>
            </p:cNvSpPr>
            <p:nvPr/>
          </p:nvSpPr>
          <p:spPr bwMode="auto">
            <a:xfrm>
              <a:off x="6462713" y="5286375"/>
              <a:ext cx="80963" cy="80963"/>
            </a:xfrm>
            <a:custGeom>
              <a:avLst/>
              <a:gdLst>
                <a:gd name="T0" fmla="*/ 101 w 101"/>
                <a:gd name="T1" fmla="*/ 50 h 100"/>
                <a:gd name="T2" fmla="*/ 86 w 101"/>
                <a:gd name="T3" fmla="*/ 35 h 100"/>
                <a:gd name="T4" fmla="*/ 86 w 101"/>
                <a:gd name="T5" fmla="*/ 35 h 100"/>
                <a:gd name="T6" fmla="*/ 72 w 101"/>
                <a:gd name="T7" fmla="*/ 45 h 100"/>
                <a:gd name="T8" fmla="*/ 56 w 101"/>
                <a:gd name="T9" fmla="*/ 45 h 100"/>
                <a:gd name="T10" fmla="*/ 56 w 101"/>
                <a:gd name="T11" fmla="*/ 29 h 100"/>
                <a:gd name="T12" fmla="*/ 65 w 101"/>
                <a:gd name="T13" fmla="*/ 15 h 100"/>
                <a:gd name="T14" fmla="*/ 65 w 101"/>
                <a:gd name="T15" fmla="*/ 15 h 100"/>
                <a:gd name="T16" fmla="*/ 51 w 101"/>
                <a:gd name="T17" fmla="*/ 0 h 100"/>
                <a:gd name="T18" fmla="*/ 36 w 101"/>
                <a:gd name="T19" fmla="*/ 15 h 100"/>
                <a:gd name="T20" fmla="*/ 36 w 101"/>
                <a:gd name="T21" fmla="*/ 15 h 100"/>
                <a:gd name="T22" fmla="*/ 45 w 101"/>
                <a:gd name="T23" fmla="*/ 29 h 100"/>
                <a:gd name="T24" fmla="*/ 45 w 101"/>
                <a:gd name="T25" fmla="*/ 45 h 100"/>
                <a:gd name="T26" fmla="*/ 29 w 101"/>
                <a:gd name="T27" fmla="*/ 45 h 100"/>
                <a:gd name="T28" fmla="*/ 15 w 101"/>
                <a:gd name="T29" fmla="*/ 35 h 100"/>
                <a:gd name="T30" fmla="*/ 15 w 101"/>
                <a:gd name="T31" fmla="*/ 35 h 100"/>
                <a:gd name="T32" fmla="*/ 0 w 101"/>
                <a:gd name="T33" fmla="*/ 50 h 100"/>
                <a:gd name="T34" fmla="*/ 15 w 101"/>
                <a:gd name="T35" fmla="*/ 65 h 100"/>
                <a:gd name="T36" fmla="*/ 15 w 101"/>
                <a:gd name="T37" fmla="*/ 65 h 100"/>
                <a:gd name="T38" fmla="*/ 29 w 101"/>
                <a:gd name="T39" fmla="*/ 56 h 100"/>
                <a:gd name="T40" fmla="*/ 45 w 101"/>
                <a:gd name="T41" fmla="*/ 56 h 100"/>
                <a:gd name="T42" fmla="*/ 45 w 101"/>
                <a:gd name="T43" fmla="*/ 72 h 100"/>
                <a:gd name="T44" fmla="*/ 36 w 101"/>
                <a:gd name="T45" fmla="*/ 85 h 100"/>
                <a:gd name="T46" fmla="*/ 36 w 101"/>
                <a:gd name="T47" fmla="*/ 85 h 100"/>
                <a:gd name="T48" fmla="*/ 51 w 101"/>
                <a:gd name="T49" fmla="*/ 100 h 100"/>
                <a:gd name="T50" fmla="*/ 65 w 101"/>
                <a:gd name="T51" fmla="*/ 85 h 100"/>
                <a:gd name="T52" fmla="*/ 65 w 101"/>
                <a:gd name="T53" fmla="*/ 85 h 100"/>
                <a:gd name="T54" fmla="*/ 56 w 101"/>
                <a:gd name="T55" fmla="*/ 72 h 100"/>
                <a:gd name="T56" fmla="*/ 56 w 101"/>
                <a:gd name="T57" fmla="*/ 56 h 100"/>
                <a:gd name="T58" fmla="*/ 72 w 101"/>
                <a:gd name="T59" fmla="*/ 56 h 100"/>
                <a:gd name="T60" fmla="*/ 86 w 101"/>
                <a:gd name="T61" fmla="*/ 65 h 100"/>
                <a:gd name="T62" fmla="*/ 86 w 101"/>
                <a:gd name="T63" fmla="*/ 65 h 100"/>
                <a:gd name="T64" fmla="*/ 101 w 101"/>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1" h="100">
                  <a:moveTo>
                    <a:pt x="101" y="50"/>
                  </a:moveTo>
                  <a:cubicBezTo>
                    <a:pt x="101" y="42"/>
                    <a:pt x="94" y="35"/>
                    <a:pt x="86" y="35"/>
                  </a:cubicBezTo>
                  <a:cubicBezTo>
                    <a:pt x="86" y="35"/>
                    <a:pt x="86" y="35"/>
                    <a:pt x="86" y="35"/>
                  </a:cubicBezTo>
                  <a:cubicBezTo>
                    <a:pt x="80" y="35"/>
                    <a:pt x="74" y="39"/>
                    <a:pt x="72" y="45"/>
                  </a:cubicBezTo>
                  <a:cubicBezTo>
                    <a:pt x="56" y="45"/>
                    <a:pt x="56" y="45"/>
                    <a:pt x="56" y="45"/>
                  </a:cubicBezTo>
                  <a:cubicBezTo>
                    <a:pt x="56" y="29"/>
                    <a:pt x="56" y="29"/>
                    <a:pt x="56" y="29"/>
                  </a:cubicBezTo>
                  <a:cubicBezTo>
                    <a:pt x="62" y="27"/>
                    <a:pt x="65" y="21"/>
                    <a:pt x="65" y="15"/>
                  </a:cubicBezTo>
                  <a:cubicBezTo>
                    <a:pt x="65" y="15"/>
                    <a:pt x="65" y="15"/>
                    <a:pt x="65" y="15"/>
                  </a:cubicBezTo>
                  <a:cubicBezTo>
                    <a:pt x="65" y="7"/>
                    <a:pt x="59" y="0"/>
                    <a:pt x="51" y="0"/>
                  </a:cubicBezTo>
                  <a:cubicBezTo>
                    <a:pt x="42" y="0"/>
                    <a:pt x="36" y="7"/>
                    <a:pt x="36" y="15"/>
                  </a:cubicBezTo>
                  <a:cubicBezTo>
                    <a:pt x="36" y="15"/>
                    <a:pt x="36" y="15"/>
                    <a:pt x="36" y="15"/>
                  </a:cubicBezTo>
                  <a:cubicBezTo>
                    <a:pt x="36" y="21"/>
                    <a:pt x="39" y="27"/>
                    <a:pt x="45" y="29"/>
                  </a:cubicBezTo>
                  <a:cubicBezTo>
                    <a:pt x="45" y="45"/>
                    <a:pt x="45" y="45"/>
                    <a:pt x="45" y="45"/>
                  </a:cubicBezTo>
                  <a:cubicBezTo>
                    <a:pt x="29" y="45"/>
                    <a:pt x="29" y="45"/>
                    <a:pt x="29" y="45"/>
                  </a:cubicBezTo>
                  <a:cubicBezTo>
                    <a:pt x="27" y="39"/>
                    <a:pt x="22"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2" y="65"/>
                    <a:pt x="27" y="61"/>
                    <a:pt x="29" y="56"/>
                  </a:cubicBezTo>
                  <a:cubicBezTo>
                    <a:pt x="45" y="56"/>
                    <a:pt x="45" y="56"/>
                    <a:pt x="45" y="56"/>
                  </a:cubicBezTo>
                  <a:cubicBezTo>
                    <a:pt x="45" y="72"/>
                    <a:pt x="45" y="72"/>
                    <a:pt x="45" y="72"/>
                  </a:cubicBezTo>
                  <a:cubicBezTo>
                    <a:pt x="39" y="74"/>
                    <a:pt x="36" y="79"/>
                    <a:pt x="36" y="85"/>
                  </a:cubicBezTo>
                  <a:cubicBezTo>
                    <a:pt x="36" y="85"/>
                    <a:pt x="36" y="85"/>
                    <a:pt x="36" y="85"/>
                  </a:cubicBezTo>
                  <a:cubicBezTo>
                    <a:pt x="36" y="94"/>
                    <a:pt x="42" y="100"/>
                    <a:pt x="51" y="100"/>
                  </a:cubicBezTo>
                  <a:cubicBezTo>
                    <a:pt x="59" y="100"/>
                    <a:pt x="65" y="94"/>
                    <a:pt x="65" y="85"/>
                  </a:cubicBezTo>
                  <a:cubicBezTo>
                    <a:pt x="65" y="85"/>
                    <a:pt x="65" y="85"/>
                    <a:pt x="65" y="85"/>
                  </a:cubicBezTo>
                  <a:cubicBezTo>
                    <a:pt x="65" y="79"/>
                    <a:pt x="62" y="74"/>
                    <a:pt x="56" y="72"/>
                  </a:cubicBezTo>
                  <a:cubicBezTo>
                    <a:pt x="56" y="56"/>
                    <a:pt x="56" y="56"/>
                    <a:pt x="56" y="56"/>
                  </a:cubicBezTo>
                  <a:cubicBezTo>
                    <a:pt x="72" y="56"/>
                    <a:pt x="72" y="56"/>
                    <a:pt x="72" y="56"/>
                  </a:cubicBezTo>
                  <a:cubicBezTo>
                    <a:pt x="74" y="61"/>
                    <a:pt x="80" y="65"/>
                    <a:pt x="86" y="65"/>
                  </a:cubicBezTo>
                  <a:cubicBezTo>
                    <a:pt x="86" y="65"/>
                    <a:pt x="86" y="65"/>
                    <a:pt x="86" y="65"/>
                  </a:cubicBezTo>
                  <a:cubicBezTo>
                    <a:pt x="94" y="65"/>
                    <a:pt x="101" y="58"/>
                    <a:pt x="101"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50" name="Freeform 376"/>
            <p:cNvSpPr>
              <a:spLocks/>
            </p:cNvSpPr>
            <p:nvPr/>
          </p:nvSpPr>
          <p:spPr bwMode="auto">
            <a:xfrm>
              <a:off x="6621463" y="5286375"/>
              <a:ext cx="80963" cy="80963"/>
            </a:xfrm>
            <a:custGeom>
              <a:avLst/>
              <a:gdLst>
                <a:gd name="T0" fmla="*/ 100 w 100"/>
                <a:gd name="T1" fmla="*/ 50 h 100"/>
                <a:gd name="T2" fmla="*/ 85 w 100"/>
                <a:gd name="T3" fmla="*/ 35 h 100"/>
                <a:gd name="T4" fmla="*/ 85 w 100"/>
                <a:gd name="T5" fmla="*/ 35 h 100"/>
                <a:gd name="T6" fmla="*/ 71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5 h 100"/>
                <a:gd name="T26" fmla="*/ 28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8 w 100"/>
                <a:gd name="T39" fmla="*/ 56 h 100"/>
                <a:gd name="T40" fmla="*/ 44 w 100"/>
                <a:gd name="T41" fmla="*/ 56 h 100"/>
                <a:gd name="T42" fmla="*/ 44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4" y="29"/>
                  </a:cubicBezTo>
                  <a:cubicBezTo>
                    <a:pt x="44" y="45"/>
                    <a:pt x="44" y="45"/>
                    <a:pt x="44" y="45"/>
                  </a:cubicBezTo>
                  <a:cubicBezTo>
                    <a:pt x="28" y="45"/>
                    <a:pt x="28" y="45"/>
                    <a:pt x="28" y="45"/>
                  </a:cubicBezTo>
                  <a:cubicBezTo>
                    <a:pt x="26" y="39"/>
                    <a:pt x="21" y="35"/>
                    <a:pt x="15" y="35"/>
                  </a:cubicBezTo>
                  <a:cubicBezTo>
                    <a:pt x="15" y="35"/>
                    <a:pt x="15" y="35"/>
                    <a:pt x="15" y="35"/>
                  </a:cubicBezTo>
                  <a:cubicBezTo>
                    <a:pt x="6" y="35"/>
                    <a:pt x="0" y="42"/>
                    <a:pt x="0" y="50"/>
                  </a:cubicBezTo>
                  <a:cubicBezTo>
                    <a:pt x="0" y="58"/>
                    <a:pt x="6" y="65"/>
                    <a:pt x="15" y="65"/>
                  </a:cubicBezTo>
                  <a:cubicBezTo>
                    <a:pt x="15" y="65"/>
                    <a:pt x="15" y="65"/>
                    <a:pt x="15" y="65"/>
                  </a:cubicBezTo>
                  <a:cubicBezTo>
                    <a:pt x="21" y="65"/>
                    <a:pt x="26" y="61"/>
                    <a:pt x="28"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1" y="56"/>
                    <a:pt x="71" y="56"/>
                    <a:pt x="71" y="56"/>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51" name="Freeform 377"/>
            <p:cNvSpPr>
              <a:spLocks/>
            </p:cNvSpPr>
            <p:nvPr/>
          </p:nvSpPr>
          <p:spPr bwMode="auto">
            <a:xfrm>
              <a:off x="6780213" y="5286375"/>
              <a:ext cx="79375" cy="80963"/>
            </a:xfrm>
            <a:custGeom>
              <a:avLst/>
              <a:gdLst>
                <a:gd name="T0" fmla="*/ 100 w 100"/>
                <a:gd name="T1" fmla="*/ 50 h 100"/>
                <a:gd name="T2" fmla="*/ 85 w 100"/>
                <a:gd name="T3" fmla="*/ 35 h 100"/>
                <a:gd name="T4" fmla="*/ 85 w 100"/>
                <a:gd name="T5" fmla="*/ 35 h 100"/>
                <a:gd name="T6" fmla="*/ 71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5 h 100"/>
                <a:gd name="T26" fmla="*/ 29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4" y="29"/>
                  </a:cubicBezTo>
                  <a:cubicBezTo>
                    <a:pt x="44" y="45"/>
                    <a:pt x="44" y="45"/>
                    <a:pt x="44" y="45"/>
                  </a:cubicBezTo>
                  <a:cubicBezTo>
                    <a:pt x="29" y="45"/>
                    <a:pt x="29" y="45"/>
                    <a:pt x="29" y="45"/>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52" name="Freeform 378"/>
            <p:cNvSpPr>
              <a:spLocks/>
            </p:cNvSpPr>
            <p:nvPr/>
          </p:nvSpPr>
          <p:spPr bwMode="auto">
            <a:xfrm>
              <a:off x="6937375" y="5286375"/>
              <a:ext cx="80963" cy="80963"/>
            </a:xfrm>
            <a:custGeom>
              <a:avLst/>
              <a:gdLst>
                <a:gd name="T0" fmla="*/ 100 w 100"/>
                <a:gd name="T1" fmla="*/ 50 h 100"/>
                <a:gd name="T2" fmla="*/ 85 w 100"/>
                <a:gd name="T3" fmla="*/ 35 h 100"/>
                <a:gd name="T4" fmla="*/ 85 w 100"/>
                <a:gd name="T5" fmla="*/ 35 h 100"/>
                <a:gd name="T6" fmla="*/ 72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9 h 100"/>
                <a:gd name="T24" fmla="*/ 45 w 100"/>
                <a:gd name="T25" fmla="*/ 45 h 100"/>
                <a:gd name="T26" fmla="*/ 29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5 w 100"/>
                <a:gd name="T41" fmla="*/ 56 h 100"/>
                <a:gd name="T42" fmla="*/ 45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2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9" y="0"/>
                    <a:pt x="50" y="0"/>
                  </a:cubicBezTo>
                  <a:cubicBezTo>
                    <a:pt x="42" y="0"/>
                    <a:pt x="35" y="7"/>
                    <a:pt x="35" y="15"/>
                  </a:cubicBezTo>
                  <a:cubicBezTo>
                    <a:pt x="35" y="15"/>
                    <a:pt x="35" y="15"/>
                    <a:pt x="35" y="15"/>
                  </a:cubicBezTo>
                  <a:cubicBezTo>
                    <a:pt x="35" y="21"/>
                    <a:pt x="39" y="27"/>
                    <a:pt x="45" y="29"/>
                  </a:cubicBezTo>
                  <a:cubicBezTo>
                    <a:pt x="45" y="45"/>
                    <a:pt x="45" y="45"/>
                    <a:pt x="45" y="45"/>
                  </a:cubicBezTo>
                  <a:cubicBezTo>
                    <a:pt x="29" y="45"/>
                    <a:pt x="29" y="45"/>
                    <a:pt x="29" y="45"/>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5" y="56"/>
                    <a:pt x="45" y="56"/>
                    <a:pt x="45" y="56"/>
                  </a:cubicBezTo>
                  <a:cubicBezTo>
                    <a:pt x="45" y="72"/>
                    <a:pt x="45" y="72"/>
                    <a:pt x="45" y="72"/>
                  </a:cubicBezTo>
                  <a:cubicBezTo>
                    <a:pt x="39" y="74"/>
                    <a:pt x="35" y="79"/>
                    <a:pt x="35" y="85"/>
                  </a:cubicBezTo>
                  <a:cubicBezTo>
                    <a:pt x="35" y="85"/>
                    <a:pt x="35" y="85"/>
                    <a:pt x="35" y="85"/>
                  </a:cubicBezTo>
                  <a:cubicBezTo>
                    <a:pt x="35" y="94"/>
                    <a:pt x="42" y="100"/>
                    <a:pt x="50" y="100"/>
                  </a:cubicBezTo>
                  <a:cubicBezTo>
                    <a:pt x="59" y="100"/>
                    <a:pt x="65" y="94"/>
                    <a:pt x="65" y="85"/>
                  </a:cubicBezTo>
                  <a:cubicBezTo>
                    <a:pt x="65" y="85"/>
                    <a:pt x="65" y="85"/>
                    <a:pt x="65" y="85"/>
                  </a:cubicBezTo>
                  <a:cubicBezTo>
                    <a:pt x="65" y="79"/>
                    <a:pt x="61" y="74"/>
                    <a:pt x="56" y="72"/>
                  </a:cubicBezTo>
                  <a:cubicBezTo>
                    <a:pt x="56" y="56"/>
                    <a:pt x="56" y="56"/>
                    <a:pt x="56" y="56"/>
                  </a:cubicBezTo>
                  <a:cubicBezTo>
                    <a:pt x="72" y="56"/>
                    <a:pt x="72" y="56"/>
                    <a:pt x="72" y="56"/>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53" name="Freeform 379"/>
            <p:cNvSpPr>
              <a:spLocks/>
            </p:cNvSpPr>
            <p:nvPr/>
          </p:nvSpPr>
          <p:spPr bwMode="auto">
            <a:xfrm>
              <a:off x="7096125" y="5286375"/>
              <a:ext cx="80963" cy="80963"/>
            </a:xfrm>
            <a:custGeom>
              <a:avLst/>
              <a:gdLst>
                <a:gd name="T0" fmla="*/ 100 w 100"/>
                <a:gd name="T1" fmla="*/ 50 h 100"/>
                <a:gd name="T2" fmla="*/ 85 w 100"/>
                <a:gd name="T3" fmla="*/ 35 h 100"/>
                <a:gd name="T4" fmla="*/ 85 w 100"/>
                <a:gd name="T5" fmla="*/ 35 h 100"/>
                <a:gd name="T6" fmla="*/ 71 w 100"/>
                <a:gd name="T7" fmla="*/ 45 h 100"/>
                <a:gd name="T8" fmla="*/ 55 w 100"/>
                <a:gd name="T9" fmla="*/ 45 h 100"/>
                <a:gd name="T10" fmla="*/ 55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5 h 100"/>
                <a:gd name="T26" fmla="*/ 28 w 100"/>
                <a:gd name="T27" fmla="*/ 45 h 100"/>
                <a:gd name="T28" fmla="*/ 14 w 100"/>
                <a:gd name="T29" fmla="*/ 35 h 100"/>
                <a:gd name="T30" fmla="*/ 14 w 100"/>
                <a:gd name="T31" fmla="*/ 35 h 100"/>
                <a:gd name="T32" fmla="*/ 0 w 100"/>
                <a:gd name="T33" fmla="*/ 50 h 100"/>
                <a:gd name="T34" fmla="*/ 14 w 100"/>
                <a:gd name="T35" fmla="*/ 65 h 100"/>
                <a:gd name="T36" fmla="*/ 14 w 100"/>
                <a:gd name="T37" fmla="*/ 65 h 100"/>
                <a:gd name="T38" fmla="*/ 28 w 100"/>
                <a:gd name="T39" fmla="*/ 56 h 100"/>
                <a:gd name="T40" fmla="*/ 44 w 100"/>
                <a:gd name="T41" fmla="*/ 56 h 100"/>
                <a:gd name="T42" fmla="*/ 44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5 w 100"/>
                <a:gd name="T55" fmla="*/ 72 h 100"/>
                <a:gd name="T56" fmla="*/ 55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5"/>
                  </a:cubicBezTo>
                  <a:cubicBezTo>
                    <a:pt x="55" y="45"/>
                    <a:pt x="55" y="45"/>
                    <a:pt x="55" y="45"/>
                  </a:cubicBezTo>
                  <a:cubicBezTo>
                    <a:pt x="55" y="29"/>
                    <a:pt x="55" y="29"/>
                    <a:pt x="55" y="29"/>
                  </a:cubicBezTo>
                  <a:cubicBezTo>
                    <a:pt x="61" y="27"/>
                    <a:pt x="65" y="21"/>
                    <a:pt x="65" y="15"/>
                  </a:cubicBezTo>
                  <a:cubicBezTo>
                    <a:pt x="65" y="15"/>
                    <a:pt x="65" y="15"/>
                    <a:pt x="65" y="15"/>
                  </a:cubicBezTo>
                  <a:cubicBezTo>
                    <a:pt x="65" y="7"/>
                    <a:pt x="58" y="0"/>
                    <a:pt x="50" y="0"/>
                  </a:cubicBezTo>
                  <a:cubicBezTo>
                    <a:pt x="41" y="0"/>
                    <a:pt x="35" y="7"/>
                    <a:pt x="35" y="15"/>
                  </a:cubicBezTo>
                  <a:cubicBezTo>
                    <a:pt x="35" y="15"/>
                    <a:pt x="35" y="15"/>
                    <a:pt x="35" y="15"/>
                  </a:cubicBezTo>
                  <a:cubicBezTo>
                    <a:pt x="35" y="21"/>
                    <a:pt x="39" y="27"/>
                    <a:pt x="44" y="29"/>
                  </a:cubicBezTo>
                  <a:cubicBezTo>
                    <a:pt x="44" y="45"/>
                    <a:pt x="44" y="45"/>
                    <a:pt x="44" y="45"/>
                  </a:cubicBezTo>
                  <a:cubicBezTo>
                    <a:pt x="28" y="45"/>
                    <a:pt x="28" y="45"/>
                    <a:pt x="28" y="45"/>
                  </a:cubicBezTo>
                  <a:cubicBezTo>
                    <a:pt x="26" y="39"/>
                    <a:pt x="21" y="35"/>
                    <a:pt x="14" y="35"/>
                  </a:cubicBezTo>
                  <a:cubicBezTo>
                    <a:pt x="14" y="35"/>
                    <a:pt x="14" y="35"/>
                    <a:pt x="14" y="35"/>
                  </a:cubicBezTo>
                  <a:cubicBezTo>
                    <a:pt x="6" y="35"/>
                    <a:pt x="0" y="42"/>
                    <a:pt x="0" y="50"/>
                  </a:cubicBezTo>
                  <a:cubicBezTo>
                    <a:pt x="0" y="58"/>
                    <a:pt x="6" y="65"/>
                    <a:pt x="14" y="65"/>
                  </a:cubicBezTo>
                  <a:cubicBezTo>
                    <a:pt x="14" y="65"/>
                    <a:pt x="14" y="65"/>
                    <a:pt x="14" y="65"/>
                  </a:cubicBezTo>
                  <a:cubicBezTo>
                    <a:pt x="21" y="65"/>
                    <a:pt x="26" y="61"/>
                    <a:pt x="28"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1" y="100"/>
                    <a:pt x="50" y="100"/>
                  </a:cubicBezTo>
                  <a:cubicBezTo>
                    <a:pt x="58" y="100"/>
                    <a:pt x="65" y="94"/>
                    <a:pt x="65" y="85"/>
                  </a:cubicBezTo>
                  <a:cubicBezTo>
                    <a:pt x="65" y="85"/>
                    <a:pt x="65" y="85"/>
                    <a:pt x="65" y="85"/>
                  </a:cubicBezTo>
                  <a:cubicBezTo>
                    <a:pt x="65" y="79"/>
                    <a:pt x="61" y="74"/>
                    <a:pt x="55" y="72"/>
                  </a:cubicBezTo>
                  <a:cubicBezTo>
                    <a:pt x="55" y="56"/>
                    <a:pt x="55" y="56"/>
                    <a:pt x="55" y="56"/>
                  </a:cubicBezTo>
                  <a:cubicBezTo>
                    <a:pt x="71" y="56"/>
                    <a:pt x="71" y="56"/>
                    <a:pt x="71" y="56"/>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54" name="Freeform 380"/>
            <p:cNvSpPr>
              <a:spLocks/>
            </p:cNvSpPr>
            <p:nvPr/>
          </p:nvSpPr>
          <p:spPr bwMode="auto">
            <a:xfrm>
              <a:off x="7254875" y="5286375"/>
              <a:ext cx="80963" cy="80963"/>
            </a:xfrm>
            <a:custGeom>
              <a:avLst/>
              <a:gdLst>
                <a:gd name="T0" fmla="*/ 100 w 100"/>
                <a:gd name="T1" fmla="*/ 50 h 100"/>
                <a:gd name="T2" fmla="*/ 85 w 100"/>
                <a:gd name="T3" fmla="*/ 35 h 100"/>
                <a:gd name="T4" fmla="*/ 85 w 100"/>
                <a:gd name="T5" fmla="*/ 35 h 100"/>
                <a:gd name="T6" fmla="*/ 71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5 h 100"/>
                <a:gd name="T26" fmla="*/ 29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4" y="29"/>
                  </a:cubicBezTo>
                  <a:cubicBezTo>
                    <a:pt x="44" y="45"/>
                    <a:pt x="44" y="45"/>
                    <a:pt x="44" y="45"/>
                  </a:cubicBezTo>
                  <a:cubicBezTo>
                    <a:pt x="29" y="45"/>
                    <a:pt x="29" y="45"/>
                    <a:pt x="29" y="45"/>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55" name="Freeform 381"/>
            <p:cNvSpPr>
              <a:spLocks/>
            </p:cNvSpPr>
            <p:nvPr/>
          </p:nvSpPr>
          <p:spPr bwMode="auto">
            <a:xfrm>
              <a:off x="7413625" y="5286375"/>
              <a:ext cx="80963" cy="80963"/>
            </a:xfrm>
            <a:custGeom>
              <a:avLst/>
              <a:gdLst>
                <a:gd name="T0" fmla="*/ 85 w 100"/>
                <a:gd name="T1" fmla="*/ 35 h 100"/>
                <a:gd name="T2" fmla="*/ 85 w 100"/>
                <a:gd name="T3" fmla="*/ 35 h 100"/>
                <a:gd name="T4" fmla="*/ 72 w 100"/>
                <a:gd name="T5" fmla="*/ 45 h 100"/>
                <a:gd name="T6" fmla="*/ 56 w 100"/>
                <a:gd name="T7" fmla="*/ 45 h 100"/>
                <a:gd name="T8" fmla="*/ 56 w 100"/>
                <a:gd name="T9" fmla="*/ 29 h 100"/>
                <a:gd name="T10" fmla="*/ 65 w 100"/>
                <a:gd name="T11" fmla="*/ 15 h 100"/>
                <a:gd name="T12" fmla="*/ 65 w 100"/>
                <a:gd name="T13" fmla="*/ 15 h 100"/>
                <a:gd name="T14" fmla="*/ 50 w 100"/>
                <a:gd name="T15" fmla="*/ 0 h 100"/>
                <a:gd name="T16" fmla="*/ 35 w 100"/>
                <a:gd name="T17" fmla="*/ 15 h 100"/>
                <a:gd name="T18" fmla="*/ 35 w 100"/>
                <a:gd name="T19" fmla="*/ 15 h 100"/>
                <a:gd name="T20" fmla="*/ 44 w 100"/>
                <a:gd name="T21" fmla="*/ 29 h 100"/>
                <a:gd name="T22" fmla="*/ 44 w 100"/>
                <a:gd name="T23" fmla="*/ 45 h 100"/>
                <a:gd name="T24" fmla="*/ 29 w 100"/>
                <a:gd name="T25" fmla="*/ 45 h 100"/>
                <a:gd name="T26" fmla="*/ 15 w 100"/>
                <a:gd name="T27" fmla="*/ 35 h 100"/>
                <a:gd name="T28" fmla="*/ 15 w 100"/>
                <a:gd name="T29" fmla="*/ 35 h 100"/>
                <a:gd name="T30" fmla="*/ 0 w 100"/>
                <a:gd name="T31" fmla="*/ 50 h 100"/>
                <a:gd name="T32" fmla="*/ 15 w 100"/>
                <a:gd name="T33" fmla="*/ 65 h 100"/>
                <a:gd name="T34" fmla="*/ 15 w 100"/>
                <a:gd name="T35" fmla="*/ 65 h 100"/>
                <a:gd name="T36" fmla="*/ 29 w 100"/>
                <a:gd name="T37" fmla="*/ 56 h 100"/>
                <a:gd name="T38" fmla="*/ 44 w 100"/>
                <a:gd name="T39" fmla="*/ 56 h 100"/>
                <a:gd name="T40" fmla="*/ 44 w 100"/>
                <a:gd name="T41" fmla="*/ 72 h 100"/>
                <a:gd name="T42" fmla="*/ 35 w 100"/>
                <a:gd name="T43" fmla="*/ 85 h 100"/>
                <a:gd name="T44" fmla="*/ 35 w 100"/>
                <a:gd name="T45" fmla="*/ 85 h 100"/>
                <a:gd name="T46" fmla="*/ 50 w 100"/>
                <a:gd name="T47" fmla="*/ 100 h 100"/>
                <a:gd name="T48" fmla="*/ 65 w 100"/>
                <a:gd name="T49" fmla="*/ 85 h 100"/>
                <a:gd name="T50" fmla="*/ 65 w 100"/>
                <a:gd name="T51" fmla="*/ 85 h 100"/>
                <a:gd name="T52" fmla="*/ 56 w 100"/>
                <a:gd name="T53" fmla="*/ 72 h 100"/>
                <a:gd name="T54" fmla="*/ 56 w 100"/>
                <a:gd name="T55" fmla="*/ 56 h 100"/>
                <a:gd name="T56" fmla="*/ 72 w 100"/>
                <a:gd name="T57" fmla="*/ 56 h 100"/>
                <a:gd name="T58" fmla="*/ 85 w 100"/>
                <a:gd name="T59" fmla="*/ 65 h 100"/>
                <a:gd name="T60" fmla="*/ 85 w 100"/>
                <a:gd name="T61" fmla="*/ 65 h 100"/>
                <a:gd name="T62" fmla="*/ 100 w 100"/>
                <a:gd name="T63" fmla="*/ 50 h 100"/>
                <a:gd name="T64" fmla="*/ 85 w 100"/>
                <a:gd name="T65" fmla="*/ 35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85" y="35"/>
                  </a:moveTo>
                  <a:cubicBezTo>
                    <a:pt x="85" y="35"/>
                    <a:pt x="85" y="35"/>
                    <a:pt x="85" y="35"/>
                  </a:cubicBezTo>
                  <a:cubicBezTo>
                    <a:pt x="79" y="35"/>
                    <a:pt x="74" y="39"/>
                    <a:pt x="72"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4" y="29"/>
                  </a:cubicBezTo>
                  <a:cubicBezTo>
                    <a:pt x="44" y="45"/>
                    <a:pt x="44" y="45"/>
                    <a:pt x="44" y="45"/>
                  </a:cubicBezTo>
                  <a:cubicBezTo>
                    <a:pt x="29" y="45"/>
                    <a:pt x="29" y="45"/>
                    <a:pt x="29" y="45"/>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2" y="56"/>
                    <a:pt x="72" y="56"/>
                    <a:pt x="72" y="56"/>
                  </a:cubicBezTo>
                  <a:cubicBezTo>
                    <a:pt x="74" y="61"/>
                    <a:pt x="79" y="65"/>
                    <a:pt x="85" y="65"/>
                  </a:cubicBezTo>
                  <a:cubicBezTo>
                    <a:pt x="85" y="65"/>
                    <a:pt x="85" y="65"/>
                    <a:pt x="85" y="65"/>
                  </a:cubicBezTo>
                  <a:cubicBezTo>
                    <a:pt x="93" y="65"/>
                    <a:pt x="100" y="58"/>
                    <a:pt x="100" y="50"/>
                  </a:cubicBezTo>
                  <a:cubicBezTo>
                    <a:pt x="100" y="42"/>
                    <a:pt x="93" y="35"/>
                    <a:pt x="85" y="35"/>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56" name="Freeform 382"/>
            <p:cNvSpPr>
              <a:spLocks/>
            </p:cNvSpPr>
            <p:nvPr/>
          </p:nvSpPr>
          <p:spPr bwMode="auto">
            <a:xfrm>
              <a:off x="6146800" y="5443538"/>
              <a:ext cx="79375" cy="82550"/>
            </a:xfrm>
            <a:custGeom>
              <a:avLst/>
              <a:gdLst>
                <a:gd name="T0" fmla="*/ 100 w 100"/>
                <a:gd name="T1" fmla="*/ 50 h 101"/>
                <a:gd name="T2" fmla="*/ 85 w 100"/>
                <a:gd name="T3" fmla="*/ 36 h 101"/>
                <a:gd name="T4" fmla="*/ 85 w 100"/>
                <a:gd name="T5" fmla="*/ 36 h 101"/>
                <a:gd name="T6" fmla="*/ 71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4 w 100"/>
                <a:gd name="T23" fmla="*/ 29 h 101"/>
                <a:gd name="T24" fmla="*/ 44 w 100"/>
                <a:gd name="T25" fmla="*/ 45 h 101"/>
                <a:gd name="T26" fmla="*/ 29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9 w 100"/>
                <a:gd name="T39" fmla="*/ 56 h 101"/>
                <a:gd name="T40" fmla="*/ 44 w 100"/>
                <a:gd name="T41" fmla="*/ 56 h 101"/>
                <a:gd name="T42" fmla="*/ 44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1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3" y="36"/>
                    <a:pt x="85" y="36"/>
                  </a:cubicBezTo>
                  <a:cubicBezTo>
                    <a:pt x="85" y="36"/>
                    <a:pt x="85" y="36"/>
                    <a:pt x="85" y="36"/>
                  </a:cubicBezTo>
                  <a:cubicBezTo>
                    <a:pt x="79" y="36"/>
                    <a:pt x="74" y="39"/>
                    <a:pt x="71"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4" y="29"/>
                  </a:cubicBezTo>
                  <a:cubicBezTo>
                    <a:pt x="44" y="45"/>
                    <a:pt x="44" y="45"/>
                    <a:pt x="44" y="45"/>
                  </a:cubicBezTo>
                  <a:cubicBezTo>
                    <a:pt x="29" y="45"/>
                    <a:pt x="29" y="45"/>
                    <a:pt x="29" y="45"/>
                  </a:cubicBezTo>
                  <a:cubicBezTo>
                    <a:pt x="26"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6" y="62"/>
                    <a:pt x="29"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1" y="56"/>
                    <a:pt x="71" y="56"/>
                    <a:pt x="71" y="56"/>
                  </a:cubicBezTo>
                  <a:cubicBezTo>
                    <a:pt x="74" y="62"/>
                    <a:pt x="79" y="65"/>
                    <a:pt x="85" y="65"/>
                  </a:cubicBezTo>
                  <a:cubicBezTo>
                    <a:pt x="85" y="65"/>
                    <a:pt x="85" y="65"/>
                    <a:pt x="85" y="65"/>
                  </a:cubicBezTo>
                  <a:cubicBezTo>
                    <a:pt x="93"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57" name="Freeform 383"/>
            <p:cNvSpPr>
              <a:spLocks/>
            </p:cNvSpPr>
            <p:nvPr/>
          </p:nvSpPr>
          <p:spPr bwMode="auto">
            <a:xfrm>
              <a:off x="6303963" y="5443538"/>
              <a:ext cx="80963" cy="82550"/>
            </a:xfrm>
            <a:custGeom>
              <a:avLst/>
              <a:gdLst>
                <a:gd name="T0" fmla="*/ 100 w 100"/>
                <a:gd name="T1" fmla="*/ 50 h 101"/>
                <a:gd name="T2" fmla="*/ 85 w 100"/>
                <a:gd name="T3" fmla="*/ 36 h 101"/>
                <a:gd name="T4" fmla="*/ 85 w 100"/>
                <a:gd name="T5" fmla="*/ 36 h 101"/>
                <a:gd name="T6" fmla="*/ 72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5 w 100"/>
                <a:gd name="T23" fmla="*/ 29 h 101"/>
                <a:gd name="T24" fmla="*/ 45 w 100"/>
                <a:gd name="T25" fmla="*/ 45 h 101"/>
                <a:gd name="T26" fmla="*/ 29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9 w 100"/>
                <a:gd name="T39" fmla="*/ 56 h 101"/>
                <a:gd name="T40" fmla="*/ 45 w 100"/>
                <a:gd name="T41" fmla="*/ 56 h 101"/>
                <a:gd name="T42" fmla="*/ 45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2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4" y="36"/>
                    <a:pt x="85" y="36"/>
                  </a:cubicBezTo>
                  <a:cubicBezTo>
                    <a:pt x="85" y="36"/>
                    <a:pt x="85" y="36"/>
                    <a:pt x="85" y="36"/>
                  </a:cubicBezTo>
                  <a:cubicBezTo>
                    <a:pt x="79" y="36"/>
                    <a:pt x="74" y="39"/>
                    <a:pt x="72"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5" y="29"/>
                  </a:cubicBezTo>
                  <a:cubicBezTo>
                    <a:pt x="45" y="45"/>
                    <a:pt x="45" y="45"/>
                    <a:pt x="45" y="45"/>
                  </a:cubicBezTo>
                  <a:cubicBezTo>
                    <a:pt x="29" y="45"/>
                    <a:pt x="29" y="45"/>
                    <a:pt x="29" y="45"/>
                  </a:cubicBezTo>
                  <a:cubicBezTo>
                    <a:pt x="27"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7" y="62"/>
                    <a:pt x="29" y="56"/>
                  </a:cubicBezTo>
                  <a:cubicBezTo>
                    <a:pt x="45" y="56"/>
                    <a:pt x="45" y="56"/>
                    <a:pt x="45" y="56"/>
                  </a:cubicBezTo>
                  <a:cubicBezTo>
                    <a:pt x="45" y="72"/>
                    <a:pt x="45" y="72"/>
                    <a:pt x="45"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2" y="56"/>
                    <a:pt x="72" y="56"/>
                    <a:pt x="72" y="56"/>
                  </a:cubicBezTo>
                  <a:cubicBezTo>
                    <a:pt x="74" y="62"/>
                    <a:pt x="79" y="65"/>
                    <a:pt x="85" y="65"/>
                  </a:cubicBezTo>
                  <a:cubicBezTo>
                    <a:pt x="85" y="65"/>
                    <a:pt x="85" y="65"/>
                    <a:pt x="85" y="65"/>
                  </a:cubicBezTo>
                  <a:cubicBezTo>
                    <a:pt x="94"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58" name="Freeform 384"/>
            <p:cNvSpPr>
              <a:spLocks/>
            </p:cNvSpPr>
            <p:nvPr/>
          </p:nvSpPr>
          <p:spPr bwMode="auto">
            <a:xfrm>
              <a:off x="6462713" y="5443538"/>
              <a:ext cx="80963" cy="82550"/>
            </a:xfrm>
            <a:custGeom>
              <a:avLst/>
              <a:gdLst>
                <a:gd name="T0" fmla="*/ 101 w 101"/>
                <a:gd name="T1" fmla="*/ 50 h 101"/>
                <a:gd name="T2" fmla="*/ 86 w 101"/>
                <a:gd name="T3" fmla="*/ 36 h 101"/>
                <a:gd name="T4" fmla="*/ 86 w 101"/>
                <a:gd name="T5" fmla="*/ 36 h 101"/>
                <a:gd name="T6" fmla="*/ 72 w 101"/>
                <a:gd name="T7" fmla="*/ 45 h 101"/>
                <a:gd name="T8" fmla="*/ 56 w 101"/>
                <a:gd name="T9" fmla="*/ 45 h 101"/>
                <a:gd name="T10" fmla="*/ 56 w 101"/>
                <a:gd name="T11" fmla="*/ 29 h 101"/>
                <a:gd name="T12" fmla="*/ 65 w 101"/>
                <a:gd name="T13" fmla="*/ 15 h 101"/>
                <a:gd name="T14" fmla="*/ 65 w 101"/>
                <a:gd name="T15" fmla="*/ 15 h 101"/>
                <a:gd name="T16" fmla="*/ 51 w 101"/>
                <a:gd name="T17" fmla="*/ 0 h 101"/>
                <a:gd name="T18" fmla="*/ 36 w 101"/>
                <a:gd name="T19" fmla="*/ 15 h 101"/>
                <a:gd name="T20" fmla="*/ 36 w 101"/>
                <a:gd name="T21" fmla="*/ 15 h 101"/>
                <a:gd name="T22" fmla="*/ 45 w 101"/>
                <a:gd name="T23" fmla="*/ 29 h 101"/>
                <a:gd name="T24" fmla="*/ 45 w 101"/>
                <a:gd name="T25" fmla="*/ 45 h 101"/>
                <a:gd name="T26" fmla="*/ 29 w 101"/>
                <a:gd name="T27" fmla="*/ 45 h 101"/>
                <a:gd name="T28" fmla="*/ 15 w 101"/>
                <a:gd name="T29" fmla="*/ 36 h 101"/>
                <a:gd name="T30" fmla="*/ 15 w 101"/>
                <a:gd name="T31" fmla="*/ 36 h 101"/>
                <a:gd name="T32" fmla="*/ 0 w 101"/>
                <a:gd name="T33" fmla="*/ 50 h 101"/>
                <a:gd name="T34" fmla="*/ 15 w 101"/>
                <a:gd name="T35" fmla="*/ 65 h 101"/>
                <a:gd name="T36" fmla="*/ 15 w 101"/>
                <a:gd name="T37" fmla="*/ 65 h 101"/>
                <a:gd name="T38" fmla="*/ 29 w 101"/>
                <a:gd name="T39" fmla="*/ 56 h 101"/>
                <a:gd name="T40" fmla="*/ 45 w 101"/>
                <a:gd name="T41" fmla="*/ 56 h 101"/>
                <a:gd name="T42" fmla="*/ 45 w 101"/>
                <a:gd name="T43" fmla="*/ 72 h 101"/>
                <a:gd name="T44" fmla="*/ 36 w 101"/>
                <a:gd name="T45" fmla="*/ 86 h 101"/>
                <a:gd name="T46" fmla="*/ 36 w 101"/>
                <a:gd name="T47" fmla="*/ 86 h 101"/>
                <a:gd name="T48" fmla="*/ 51 w 101"/>
                <a:gd name="T49" fmla="*/ 101 h 101"/>
                <a:gd name="T50" fmla="*/ 65 w 101"/>
                <a:gd name="T51" fmla="*/ 86 h 101"/>
                <a:gd name="T52" fmla="*/ 65 w 101"/>
                <a:gd name="T53" fmla="*/ 86 h 101"/>
                <a:gd name="T54" fmla="*/ 56 w 101"/>
                <a:gd name="T55" fmla="*/ 72 h 101"/>
                <a:gd name="T56" fmla="*/ 56 w 101"/>
                <a:gd name="T57" fmla="*/ 56 h 101"/>
                <a:gd name="T58" fmla="*/ 72 w 101"/>
                <a:gd name="T59" fmla="*/ 56 h 101"/>
                <a:gd name="T60" fmla="*/ 86 w 101"/>
                <a:gd name="T61" fmla="*/ 65 h 101"/>
                <a:gd name="T62" fmla="*/ 86 w 101"/>
                <a:gd name="T63" fmla="*/ 65 h 101"/>
                <a:gd name="T64" fmla="*/ 101 w 101"/>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1" h="101">
                  <a:moveTo>
                    <a:pt x="101" y="50"/>
                  </a:moveTo>
                  <a:cubicBezTo>
                    <a:pt x="101" y="42"/>
                    <a:pt x="94" y="36"/>
                    <a:pt x="86" y="36"/>
                  </a:cubicBezTo>
                  <a:cubicBezTo>
                    <a:pt x="86" y="36"/>
                    <a:pt x="86" y="36"/>
                    <a:pt x="86" y="36"/>
                  </a:cubicBezTo>
                  <a:cubicBezTo>
                    <a:pt x="80" y="36"/>
                    <a:pt x="74" y="39"/>
                    <a:pt x="72" y="45"/>
                  </a:cubicBezTo>
                  <a:cubicBezTo>
                    <a:pt x="56" y="45"/>
                    <a:pt x="56" y="45"/>
                    <a:pt x="56" y="45"/>
                  </a:cubicBezTo>
                  <a:cubicBezTo>
                    <a:pt x="56" y="29"/>
                    <a:pt x="56" y="29"/>
                    <a:pt x="56" y="29"/>
                  </a:cubicBezTo>
                  <a:cubicBezTo>
                    <a:pt x="62" y="27"/>
                    <a:pt x="65" y="22"/>
                    <a:pt x="65" y="15"/>
                  </a:cubicBezTo>
                  <a:cubicBezTo>
                    <a:pt x="65" y="15"/>
                    <a:pt x="65" y="15"/>
                    <a:pt x="65" y="15"/>
                  </a:cubicBezTo>
                  <a:cubicBezTo>
                    <a:pt x="65" y="7"/>
                    <a:pt x="59" y="0"/>
                    <a:pt x="51" y="0"/>
                  </a:cubicBezTo>
                  <a:cubicBezTo>
                    <a:pt x="42" y="0"/>
                    <a:pt x="36" y="7"/>
                    <a:pt x="36" y="15"/>
                  </a:cubicBezTo>
                  <a:cubicBezTo>
                    <a:pt x="36" y="15"/>
                    <a:pt x="36" y="15"/>
                    <a:pt x="36" y="15"/>
                  </a:cubicBezTo>
                  <a:cubicBezTo>
                    <a:pt x="36" y="22"/>
                    <a:pt x="39" y="27"/>
                    <a:pt x="45" y="29"/>
                  </a:cubicBezTo>
                  <a:cubicBezTo>
                    <a:pt x="45" y="45"/>
                    <a:pt x="45" y="45"/>
                    <a:pt x="45" y="45"/>
                  </a:cubicBezTo>
                  <a:cubicBezTo>
                    <a:pt x="29" y="45"/>
                    <a:pt x="29" y="45"/>
                    <a:pt x="29" y="45"/>
                  </a:cubicBezTo>
                  <a:cubicBezTo>
                    <a:pt x="27" y="39"/>
                    <a:pt x="22"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2" y="65"/>
                    <a:pt x="27" y="62"/>
                    <a:pt x="29" y="56"/>
                  </a:cubicBezTo>
                  <a:cubicBezTo>
                    <a:pt x="45" y="56"/>
                    <a:pt x="45" y="56"/>
                    <a:pt x="45" y="56"/>
                  </a:cubicBezTo>
                  <a:cubicBezTo>
                    <a:pt x="45" y="72"/>
                    <a:pt x="45" y="72"/>
                    <a:pt x="45" y="72"/>
                  </a:cubicBezTo>
                  <a:cubicBezTo>
                    <a:pt x="39" y="74"/>
                    <a:pt x="36" y="79"/>
                    <a:pt x="36" y="86"/>
                  </a:cubicBezTo>
                  <a:cubicBezTo>
                    <a:pt x="36" y="86"/>
                    <a:pt x="36" y="86"/>
                    <a:pt x="36" y="86"/>
                  </a:cubicBezTo>
                  <a:cubicBezTo>
                    <a:pt x="36" y="94"/>
                    <a:pt x="42" y="101"/>
                    <a:pt x="51" y="101"/>
                  </a:cubicBezTo>
                  <a:cubicBezTo>
                    <a:pt x="59" y="101"/>
                    <a:pt x="65" y="94"/>
                    <a:pt x="65" y="86"/>
                  </a:cubicBezTo>
                  <a:cubicBezTo>
                    <a:pt x="65" y="86"/>
                    <a:pt x="65" y="86"/>
                    <a:pt x="65" y="86"/>
                  </a:cubicBezTo>
                  <a:cubicBezTo>
                    <a:pt x="65" y="79"/>
                    <a:pt x="62" y="74"/>
                    <a:pt x="56" y="72"/>
                  </a:cubicBezTo>
                  <a:cubicBezTo>
                    <a:pt x="56" y="56"/>
                    <a:pt x="56" y="56"/>
                    <a:pt x="56" y="56"/>
                  </a:cubicBezTo>
                  <a:cubicBezTo>
                    <a:pt x="72" y="56"/>
                    <a:pt x="72" y="56"/>
                    <a:pt x="72" y="56"/>
                  </a:cubicBezTo>
                  <a:cubicBezTo>
                    <a:pt x="74" y="62"/>
                    <a:pt x="80" y="65"/>
                    <a:pt x="86" y="65"/>
                  </a:cubicBezTo>
                  <a:cubicBezTo>
                    <a:pt x="86" y="65"/>
                    <a:pt x="86" y="65"/>
                    <a:pt x="86" y="65"/>
                  </a:cubicBezTo>
                  <a:cubicBezTo>
                    <a:pt x="94" y="65"/>
                    <a:pt x="101" y="59"/>
                    <a:pt x="101"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59" name="Freeform 385"/>
            <p:cNvSpPr>
              <a:spLocks/>
            </p:cNvSpPr>
            <p:nvPr/>
          </p:nvSpPr>
          <p:spPr bwMode="auto">
            <a:xfrm>
              <a:off x="6621463" y="5443538"/>
              <a:ext cx="80963" cy="82550"/>
            </a:xfrm>
            <a:custGeom>
              <a:avLst/>
              <a:gdLst>
                <a:gd name="T0" fmla="*/ 100 w 100"/>
                <a:gd name="T1" fmla="*/ 50 h 101"/>
                <a:gd name="T2" fmla="*/ 85 w 100"/>
                <a:gd name="T3" fmla="*/ 36 h 101"/>
                <a:gd name="T4" fmla="*/ 85 w 100"/>
                <a:gd name="T5" fmla="*/ 36 h 101"/>
                <a:gd name="T6" fmla="*/ 71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4 w 100"/>
                <a:gd name="T23" fmla="*/ 29 h 101"/>
                <a:gd name="T24" fmla="*/ 44 w 100"/>
                <a:gd name="T25" fmla="*/ 45 h 101"/>
                <a:gd name="T26" fmla="*/ 28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8 w 100"/>
                <a:gd name="T39" fmla="*/ 56 h 101"/>
                <a:gd name="T40" fmla="*/ 44 w 100"/>
                <a:gd name="T41" fmla="*/ 56 h 101"/>
                <a:gd name="T42" fmla="*/ 44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1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3" y="36"/>
                    <a:pt x="85" y="36"/>
                  </a:cubicBezTo>
                  <a:cubicBezTo>
                    <a:pt x="85" y="36"/>
                    <a:pt x="85" y="36"/>
                    <a:pt x="85" y="36"/>
                  </a:cubicBezTo>
                  <a:cubicBezTo>
                    <a:pt x="79" y="36"/>
                    <a:pt x="73" y="39"/>
                    <a:pt x="71"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4" y="29"/>
                  </a:cubicBezTo>
                  <a:cubicBezTo>
                    <a:pt x="44" y="45"/>
                    <a:pt x="44" y="45"/>
                    <a:pt x="44" y="45"/>
                  </a:cubicBezTo>
                  <a:cubicBezTo>
                    <a:pt x="28" y="45"/>
                    <a:pt x="28" y="45"/>
                    <a:pt x="28" y="45"/>
                  </a:cubicBezTo>
                  <a:cubicBezTo>
                    <a:pt x="26" y="39"/>
                    <a:pt x="21" y="36"/>
                    <a:pt x="15" y="36"/>
                  </a:cubicBezTo>
                  <a:cubicBezTo>
                    <a:pt x="15" y="36"/>
                    <a:pt x="15" y="36"/>
                    <a:pt x="15" y="36"/>
                  </a:cubicBezTo>
                  <a:cubicBezTo>
                    <a:pt x="6" y="36"/>
                    <a:pt x="0" y="42"/>
                    <a:pt x="0" y="50"/>
                  </a:cubicBezTo>
                  <a:cubicBezTo>
                    <a:pt x="0" y="59"/>
                    <a:pt x="6" y="65"/>
                    <a:pt x="15" y="65"/>
                  </a:cubicBezTo>
                  <a:cubicBezTo>
                    <a:pt x="15" y="65"/>
                    <a:pt x="15" y="65"/>
                    <a:pt x="15" y="65"/>
                  </a:cubicBezTo>
                  <a:cubicBezTo>
                    <a:pt x="21" y="65"/>
                    <a:pt x="26" y="62"/>
                    <a:pt x="28"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1" y="56"/>
                    <a:pt x="71" y="56"/>
                    <a:pt x="71" y="56"/>
                  </a:cubicBezTo>
                  <a:cubicBezTo>
                    <a:pt x="73" y="62"/>
                    <a:pt x="79" y="65"/>
                    <a:pt x="85" y="65"/>
                  </a:cubicBezTo>
                  <a:cubicBezTo>
                    <a:pt x="85" y="65"/>
                    <a:pt x="85" y="65"/>
                    <a:pt x="85" y="65"/>
                  </a:cubicBezTo>
                  <a:cubicBezTo>
                    <a:pt x="93"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60" name="Freeform 386"/>
            <p:cNvSpPr>
              <a:spLocks/>
            </p:cNvSpPr>
            <p:nvPr/>
          </p:nvSpPr>
          <p:spPr bwMode="auto">
            <a:xfrm>
              <a:off x="6780213" y="5443538"/>
              <a:ext cx="79375" cy="82550"/>
            </a:xfrm>
            <a:custGeom>
              <a:avLst/>
              <a:gdLst>
                <a:gd name="T0" fmla="*/ 100 w 100"/>
                <a:gd name="T1" fmla="*/ 50 h 101"/>
                <a:gd name="T2" fmla="*/ 85 w 100"/>
                <a:gd name="T3" fmla="*/ 36 h 101"/>
                <a:gd name="T4" fmla="*/ 85 w 100"/>
                <a:gd name="T5" fmla="*/ 36 h 101"/>
                <a:gd name="T6" fmla="*/ 71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4 w 100"/>
                <a:gd name="T23" fmla="*/ 29 h 101"/>
                <a:gd name="T24" fmla="*/ 44 w 100"/>
                <a:gd name="T25" fmla="*/ 45 h 101"/>
                <a:gd name="T26" fmla="*/ 29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9 w 100"/>
                <a:gd name="T39" fmla="*/ 56 h 101"/>
                <a:gd name="T40" fmla="*/ 44 w 100"/>
                <a:gd name="T41" fmla="*/ 56 h 101"/>
                <a:gd name="T42" fmla="*/ 44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1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3" y="36"/>
                    <a:pt x="85" y="36"/>
                  </a:cubicBezTo>
                  <a:cubicBezTo>
                    <a:pt x="85" y="36"/>
                    <a:pt x="85" y="36"/>
                    <a:pt x="85" y="36"/>
                  </a:cubicBezTo>
                  <a:cubicBezTo>
                    <a:pt x="79" y="36"/>
                    <a:pt x="74" y="39"/>
                    <a:pt x="71"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4" y="29"/>
                  </a:cubicBezTo>
                  <a:cubicBezTo>
                    <a:pt x="44" y="45"/>
                    <a:pt x="44" y="45"/>
                    <a:pt x="44" y="45"/>
                  </a:cubicBezTo>
                  <a:cubicBezTo>
                    <a:pt x="29" y="45"/>
                    <a:pt x="29" y="45"/>
                    <a:pt x="29" y="45"/>
                  </a:cubicBezTo>
                  <a:cubicBezTo>
                    <a:pt x="26"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6" y="62"/>
                    <a:pt x="29"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1" y="56"/>
                    <a:pt x="71" y="56"/>
                    <a:pt x="71" y="56"/>
                  </a:cubicBezTo>
                  <a:cubicBezTo>
                    <a:pt x="74" y="62"/>
                    <a:pt x="79" y="65"/>
                    <a:pt x="85" y="65"/>
                  </a:cubicBezTo>
                  <a:cubicBezTo>
                    <a:pt x="85" y="65"/>
                    <a:pt x="85" y="65"/>
                    <a:pt x="85" y="65"/>
                  </a:cubicBezTo>
                  <a:cubicBezTo>
                    <a:pt x="93"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61" name="Freeform 387"/>
            <p:cNvSpPr>
              <a:spLocks/>
            </p:cNvSpPr>
            <p:nvPr/>
          </p:nvSpPr>
          <p:spPr bwMode="auto">
            <a:xfrm>
              <a:off x="6937375" y="5443538"/>
              <a:ext cx="80963" cy="82550"/>
            </a:xfrm>
            <a:custGeom>
              <a:avLst/>
              <a:gdLst>
                <a:gd name="T0" fmla="*/ 100 w 100"/>
                <a:gd name="T1" fmla="*/ 50 h 101"/>
                <a:gd name="T2" fmla="*/ 85 w 100"/>
                <a:gd name="T3" fmla="*/ 36 h 101"/>
                <a:gd name="T4" fmla="*/ 85 w 100"/>
                <a:gd name="T5" fmla="*/ 36 h 101"/>
                <a:gd name="T6" fmla="*/ 72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5 w 100"/>
                <a:gd name="T23" fmla="*/ 29 h 101"/>
                <a:gd name="T24" fmla="*/ 45 w 100"/>
                <a:gd name="T25" fmla="*/ 45 h 101"/>
                <a:gd name="T26" fmla="*/ 29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9 w 100"/>
                <a:gd name="T39" fmla="*/ 56 h 101"/>
                <a:gd name="T40" fmla="*/ 45 w 100"/>
                <a:gd name="T41" fmla="*/ 56 h 101"/>
                <a:gd name="T42" fmla="*/ 45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2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4" y="36"/>
                    <a:pt x="85" y="36"/>
                  </a:cubicBezTo>
                  <a:cubicBezTo>
                    <a:pt x="85" y="36"/>
                    <a:pt x="85" y="36"/>
                    <a:pt x="85" y="36"/>
                  </a:cubicBezTo>
                  <a:cubicBezTo>
                    <a:pt x="79" y="36"/>
                    <a:pt x="74" y="39"/>
                    <a:pt x="72"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9" y="0"/>
                    <a:pt x="50" y="0"/>
                  </a:cubicBezTo>
                  <a:cubicBezTo>
                    <a:pt x="42" y="0"/>
                    <a:pt x="35" y="7"/>
                    <a:pt x="35" y="15"/>
                  </a:cubicBezTo>
                  <a:cubicBezTo>
                    <a:pt x="35" y="15"/>
                    <a:pt x="35" y="15"/>
                    <a:pt x="35" y="15"/>
                  </a:cubicBezTo>
                  <a:cubicBezTo>
                    <a:pt x="35" y="22"/>
                    <a:pt x="39" y="27"/>
                    <a:pt x="45" y="29"/>
                  </a:cubicBezTo>
                  <a:cubicBezTo>
                    <a:pt x="45" y="45"/>
                    <a:pt x="45" y="45"/>
                    <a:pt x="45" y="45"/>
                  </a:cubicBezTo>
                  <a:cubicBezTo>
                    <a:pt x="29" y="45"/>
                    <a:pt x="29" y="45"/>
                    <a:pt x="29" y="45"/>
                  </a:cubicBezTo>
                  <a:cubicBezTo>
                    <a:pt x="27"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7" y="62"/>
                    <a:pt x="29" y="56"/>
                  </a:cubicBezTo>
                  <a:cubicBezTo>
                    <a:pt x="45" y="56"/>
                    <a:pt x="45" y="56"/>
                    <a:pt x="45" y="56"/>
                  </a:cubicBezTo>
                  <a:cubicBezTo>
                    <a:pt x="45" y="72"/>
                    <a:pt x="45" y="72"/>
                    <a:pt x="45" y="72"/>
                  </a:cubicBezTo>
                  <a:cubicBezTo>
                    <a:pt x="39" y="74"/>
                    <a:pt x="35" y="79"/>
                    <a:pt x="35" y="86"/>
                  </a:cubicBezTo>
                  <a:cubicBezTo>
                    <a:pt x="35" y="86"/>
                    <a:pt x="35" y="86"/>
                    <a:pt x="35" y="86"/>
                  </a:cubicBezTo>
                  <a:cubicBezTo>
                    <a:pt x="35" y="94"/>
                    <a:pt x="42" y="101"/>
                    <a:pt x="50" y="101"/>
                  </a:cubicBezTo>
                  <a:cubicBezTo>
                    <a:pt x="59" y="101"/>
                    <a:pt x="65" y="94"/>
                    <a:pt x="65" y="86"/>
                  </a:cubicBezTo>
                  <a:cubicBezTo>
                    <a:pt x="65" y="86"/>
                    <a:pt x="65" y="86"/>
                    <a:pt x="65" y="86"/>
                  </a:cubicBezTo>
                  <a:cubicBezTo>
                    <a:pt x="65" y="79"/>
                    <a:pt x="61" y="74"/>
                    <a:pt x="56" y="72"/>
                  </a:cubicBezTo>
                  <a:cubicBezTo>
                    <a:pt x="56" y="56"/>
                    <a:pt x="56" y="56"/>
                    <a:pt x="56" y="56"/>
                  </a:cubicBezTo>
                  <a:cubicBezTo>
                    <a:pt x="72" y="56"/>
                    <a:pt x="72" y="56"/>
                    <a:pt x="72" y="56"/>
                  </a:cubicBezTo>
                  <a:cubicBezTo>
                    <a:pt x="74" y="62"/>
                    <a:pt x="79" y="65"/>
                    <a:pt x="85" y="65"/>
                  </a:cubicBezTo>
                  <a:cubicBezTo>
                    <a:pt x="85" y="65"/>
                    <a:pt x="85" y="65"/>
                    <a:pt x="85" y="65"/>
                  </a:cubicBezTo>
                  <a:cubicBezTo>
                    <a:pt x="94"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62" name="Freeform 388"/>
            <p:cNvSpPr>
              <a:spLocks/>
            </p:cNvSpPr>
            <p:nvPr/>
          </p:nvSpPr>
          <p:spPr bwMode="auto">
            <a:xfrm>
              <a:off x="7096125" y="5443538"/>
              <a:ext cx="80963" cy="82550"/>
            </a:xfrm>
            <a:custGeom>
              <a:avLst/>
              <a:gdLst>
                <a:gd name="T0" fmla="*/ 100 w 100"/>
                <a:gd name="T1" fmla="*/ 50 h 101"/>
                <a:gd name="T2" fmla="*/ 85 w 100"/>
                <a:gd name="T3" fmla="*/ 36 h 101"/>
                <a:gd name="T4" fmla="*/ 85 w 100"/>
                <a:gd name="T5" fmla="*/ 36 h 101"/>
                <a:gd name="T6" fmla="*/ 71 w 100"/>
                <a:gd name="T7" fmla="*/ 45 h 101"/>
                <a:gd name="T8" fmla="*/ 55 w 100"/>
                <a:gd name="T9" fmla="*/ 45 h 101"/>
                <a:gd name="T10" fmla="*/ 55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4 w 100"/>
                <a:gd name="T23" fmla="*/ 29 h 101"/>
                <a:gd name="T24" fmla="*/ 44 w 100"/>
                <a:gd name="T25" fmla="*/ 45 h 101"/>
                <a:gd name="T26" fmla="*/ 28 w 100"/>
                <a:gd name="T27" fmla="*/ 45 h 101"/>
                <a:gd name="T28" fmla="*/ 14 w 100"/>
                <a:gd name="T29" fmla="*/ 36 h 101"/>
                <a:gd name="T30" fmla="*/ 14 w 100"/>
                <a:gd name="T31" fmla="*/ 36 h 101"/>
                <a:gd name="T32" fmla="*/ 0 w 100"/>
                <a:gd name="T33" fmla="*/ 50 h 101"/>
                <a:gd name="T34" fmla="*/ 14 w 100"/>
                <a:gd name="T35" fmla="*/ 65 h 101"/>
                <a:gd name="T36" fmla="*/ 14 w 100"/>
                <a:gd name="T37" fmla="*/ 65 h 101"/>
                <a:gd name="T38" fmla="*/ 28 w 100"/>
                <a:gd name="T39" fmla="*/ 56 h 101"/>
                <a:gd name="T40" fmla="*/ 44 w 100"/>
                <a:gd name="T41" fmla="*/ 56 h 101"/>
                <a:gd name="T42" fmla="*/ 44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5 w 100"/>
                <a:gd name="T55" fmla="*/ 72 h 101"/>
                <a:gd name="T56" fmla="*/ 55 w 100"/>
                <a:gd name="T57" fmla="*/ 56 h 101"/>
                <a:gd name="T58" fmla="*/ 71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3" y="36"/>
                    <a:pt x="85" y="36"/>
                  </a:cubicBezTo>
                  <a:cubicBezTo>
                    <a:pt x="85" y="36"/>
                    <a:pt x="85" y="36"/>
                    <a:pt x="85" y="36"/>
                  </a:cubicBezTo>
                  <a:cubicBezTo>
                    <a:pt x="79" y="36"/>
                    <a:pt x="73" y="39"/>
                    <a:pt x="71" y="45"/>
                  </a:cubicBezTo>
                  <a:cubicBezTo>
                    <a:pt x="55" y="45"/>
                    <a:pt x="55" y="45"/>
                    <a:pt x="55" y="45"/>
                  </a:cubicBezTo>
                  <a:cubicBezTo>
                    <a:pt x="55" y="29"/>
                    <a:pt x="55" y="29"/>
                    <a:pt x="55" y="29"/>
                  </a:cubicBezTo>
                  <a:cubicBezTo>
                    <a:pt x="61" y="27"/>
                    <a:pt x="65" y="22"/>
                    <a:pt x="65" y="15"/>
                  </a:cubicBezTo>
                  <a:cubicBezTo>
                    <a:pt x="65" y="15"/>
                    <a:pt x="65" y="15"/>
                    <a:pt x="65" y="15"/>
                  </a:cubicBezTo>
                  <a:cubicBezTo>
                    <a:pt x="65" y="7"/>
                    <a:pt x="58" y="0"/>
                    <a:pt x="50" y="0"/>
                  </a:cubicBezTo>
                  <a:cubicBezTo>
                    <a:pt x="41" y="0"/>
                    <a:pt x="35" y="7"/>
                    <a:pt x="35" y="15"/>
                  </a:cubicBezTo>
                  <a:cubicBezTo>
                    <a:pt x="35" y="15"/>
                    <a:pt x="35" y="15"/>
                    <a:pt x="35" y="15"/>
                  </a:cubicBezTo>
                  <a:cubicBezTo>
                    <a:pt x="35" y="22"/>
                    <a:pt x="39" y="27"/>
                    <a:pt x="44" y="29"/>
                  </a:cubicBezTo>
                  <a:cubicBezTo>
                    <a:pt x="44" y="45"/>
                    <a:pt x="44" y="45"/>
                    <a:pt x="44" y="45"/>
                  </a:cubicBezTo>
                  <a:cubicBezTo>
                    <a:pt x="28" y="45"/>
                    <a:pt x="28" y="45"/>
                    <a:pt x="28" y="45"/>
                  </a:cubicBezTo>
                  <a:cubicBezTo>
                    <a:pt x="26" y="39"/>
                    <a:pt x="21" y="36"/>
                    <a:pt x="14" y="36"/>
                  </a:cubicBezTo>
                  <a:cubicBezTo>
                    <a:pt x="14" y="36"/>
                    <a:pt x="14" y="36"/>
                    <a:pt x="14" y="36"/>
                  </a:cubicBezTo>
                  <a:cubicBezTo>
                    <a:pt x="6" y="36"/>
                    <a:pt x="0" y="42"/>
                    <a:pt x="0" y="50"/>
                  </a:cubicBezTo>
                  <a:cubicBezTo>
                    <a:pt x="0" y="59"/>
                    <a:pt x="6" y="65"/>
                    <a:pt x="14" y="65"/>
                  </a:cubicBezTo>
                  <a:cubicBezTo>
                    <a:pt x="14" y="65"/>
                    <a:pt x="14" y="65"/>
                    <a:pt x="14" y="65"/>
                  </a:cubicBezTo>
                  <a:cubicBezTo>
                    <a:pt x="21" y="65"/>
                    <a:pt x="26" y="62"/>
                    <a:pt x="28"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1" y="101"/>
                    <a:pt x="50" y="101"/>
                  </a:cubicBezTo>
                  <a:cubicBezTo>
                    <a:pt x="58" y="101"/>
                    <a:pt x="65" y="94"/>
                    <a:pt x="65" y="86"/>
                  </a:cubicBezTo>
                  <a:cubicBezTo>
                    <a:pt x="65" y="86"/>
                    <a:pt x="65" y="86"/>
                    <a:pt x="65" y="86"/>
                  </a:cubicBezTo>
                  <a:cubicBezTo>
                    <a:pt x="65" y="79"/>
                    <a:pt x="61" y="74"/>
                    <a:pt x="55" y="72"/>
                  </a:cubicBezTo>
                  <a:cubicBezTo>
                    <a:pt x="55" y="56"/>
                    <a:pt x="55" y="56"/>
                    <a:pt x="55" y="56"/>
                  </a:cubicBezTo>
                  <a:cubicBezTo>
                    <a:pt x="71" y="56"/>
                    <a:pt x="71" y="56"/>
                    <a:pt x="71" y="56"/>
                  </a:cubicBezTo>
                  <a:cubicBezTo>
                    <a:pt x="73" y="62"/>
                    <a:pt x="79" y="65"/>
                    <a:pt x="85" y="65"/>
                  </a:cubicBezTo>
                  <a:cubicBezTo>
                    <a:pt x="85" y="65"/>
                    <a:pt x="85" y="65"/>
                    <a:pt x="85" y="65"/>
                  </a:cubicBezTo>
                  <a:cubicBezTo>
                    <a:pt x="93"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63" name="Freeform 389"/>
            <p:cNvSpPr>
              <a:spLocks/>
            </p:cNvSpPr>
            <p:nvPr/>
          </p:nvSpPr>
          <p:spPr bwMode="auto">
            <a:xfrm>
              <a:off x="7254875" y="5443538"/>
              <a:ext cx="80963" cy="82550"/>
            </a:xfrm>
            <a:custGeom>
              <a:avLst/>
              <a:gdLst>
                <a:gd name="T0" fmla="*/ 100 w 100"/>
                <a:gd name="T1" fmla="*/ 50 h 101"/>
                <a:gd name="T2" fmla="*/ 85 w 100"/>
                <a:gd name="T3" fmla="*/ 36 h 101"/>
                <a:gd name="T4" fmla="*/ 85 w 100"/>
                <a:gd name="T5" fmla="*/ 36 h 101"/>
                <a:gd name="T6" fmla="*/ 71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4 w 100"/>
                <a:gd name="T23" fmla="*/ 29 h 101"/>
                <a:gd name="T24" fmla="*/ 44 w 100"/>
                <a:gd name="T25" fmla="*/ 45 h 101"/>
                <a:gd name="T26" fmla="*/ 29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9 w 100"/>
                <a:gd name="T39" fmla="*/ 56 h 101"/>
                <a:gd name="T40" fmla="*/ 44 w 100"/>
                <a:gd name="T41" fmla="*/ 56 h 101"/>
                <a:gd name="T42" fmla="*/ 44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1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3" y="36"/>
                    <a:pt x="85" y="36"/>
                  </a:cubicBezTo>
                  <a:cubicBezTo>
                    <a:pt x="85" y="36"/>
                    <a:pt x="85" y="36"/>
                    <a:pt x="85" y="36"/>
                  </a:cubicBezTo>
                  <a:cubicBezTo>
                    <a:pt x="79" y="36"/>
                    <a:pt x="74" y="39"/>
                    <a:pt x="71"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4" y="29"/>
                  </a:cubicBezTo>
                  <a:cubicBezTo>
                    <a:pt x="44" y="45"/>
                    <a:pt x="44" y="45"/>
                    <a:pt x="44" y="45"/>
                  </a:cubicBezTo>
                  <a:cubicBezTo>
                    <a:pt x="29" y="45"/>
                    <a:pt x="29" y="45"/>
                    <a:pt x="29" y="45"/>
                  </a:cubicBezTo>
                  <a:cubicBezTo>
                    <a:pt x="26"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6" y="62"/>
                    <a:pt x="29"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1" y="56"/>
                    <a:pt x="71" y="56"/>
                    <a:pt x="71" y="56"/>
                  </a:cubicBezTo>
                  <a:cubicBezTo>
                    <a:pt x="74" y="62"/>
                    <a:pt x="79" y="65"/>
                    <a:pt x="85" y="65"/>
                  </a:cubicBezTo>
                  <a:cubicBezTo>
                    <a:pt x="85" y="65"/>
                    <a:pt x="85" y="65"/>
                    <a:pt x="85" y="65"/>
                  </a:cubicBezTo>
                  <a:cubicBezTo>
                    <a:pt x="93"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64" name="Freeform 390"/>
            <p:cNvSpPr>
              <a:spLocks/>
            </p:cNvSpPr>
            <p:nvPr/>
          </p:nvSpPr>
          <p:spPr bwMode="auto">
            <a:xfrm>
              <a:off x="7413625" y="5443538"/>
              <a:ext cx="80963" cy="82550"/>
            </a:xfrm>
            <a:custGeom>
              <a:avLst/>
              <a:gdLst>
                <a:gd name="T0" fmla="*/ 85 w 100"/>
                <a:gd name="T1" fmla="*/ 36 h 101"/>
                <a:gd name="T2" fmla="*/ 85 w 100"/>
                <a:gd name="T3" fmla="*/ 36 h 101"/>
                <a:gd name="T4" fmla="*/ 72 w 100"/>
                <a:gd name="T5" fmla="*/ 45 h 101"/>
                <a:gd name="T6" fmla="*/ 56 w 100"/>
                <a:gd name="T7" fmla="*/ 45 h 101"/>
                <a:gd name="T8" fmla="*/ 56 w 100"/>
                <a:gd name="T9" fmla="*/ 29 h 101"/>
                <a:gd name="T10" fmla="*/ 65 w 100"/>
                <a:gd name="T11" fmla="*/ 15 h 101"/>
                <a:gd name="T12" fmla="*/ 65 w 100"/>
                <a:gd name="T13" fmla="*/ 15 h 101"/>
                <a:gd name="T14" fmla="*/ 50 w 100"/>
                <a:gd name="T15" fmla="*/ 0 h 101"/>
                <a:gd name="T16" fmla="*/ 35 w 100"/>
                <a:gd name="T17" fmla="*/ 15 h 101"/>
                <a:gd name="T18" fmla="*/ 35 w 100"/>
                <a:gd name="T19" fmla="*/ 15 h 101"/>
                <a:gd name="T20" fmla="*/ 44 w 100"/>
                <a:gd name="T21" fmla="*/ 29 h 101"/>
                <a:gd name="T22" fmla="*/ 44 w 100"/>
                <a:gd name="T23" fmla="*/ 45 h 101"/>
                <a:gd name="T24" fmla="*/ 29 w 100"/>
                <a:gd name="T25" fmla="*/ 45 h 101"/>
                <a:gd name="T26" fmla="*/ 15 w 100"/>
                <a:gd name="T27" fmla="*/ 36 h 101"/>
                <a:gd name="T28" fmla="*/ 15 w 100"/>
                <a:gd name="T29" fmla="*/ 36 h 101"/>
                <a:gd name="T30" fmla="*/ 0 w 100"/>
                <a:gd name="T31" fmla="*/ 50 h 101"/>
                <a:gd name="T32" fmla="*/ 15 w 100"/>
                <a:gd name="T33" fmla="*/ 65 h 101"/>
                <a:gd name="T34" fmla="*/ 15 w 100"/>
                <a:gd name="T35" fmla="*/ 65 h 101"/>
                <a:gd name="T36" fmla="*/ 29 w 100"/>
                <a:gd name="T37" fmla="*/ 56 h 101"/>
                <a:gd name="T38" fmla="*/ 44 w 100"/>
                <a:gd name="T39" fmla="*/ 56 h 101"/>
                <a:gd name="T40" fmla="*/ 44 w 100"/>
                <a:gd name="T41" fmla="*/ 72 h 101"/>
                <a:gd name="T42" fmla="*/ 35 w 100"/>
                <a:gd name="T43" fmla="*/ 86 h 101"/>
                <a:gd name="T44" fmla="*/ 35 w 100"/>
                <a:gd name="T45" fmla="*/ 86 h 101"/>
                <a:gd name="T46" fmla="*/ 50 w 100"/>
                <a:gd name="T47" fmla="*/ 101 h 101"/>
                <a:gd name="T48" fmla="*/ 65 w 100"/>
                <a:gd name="T49" fmla="*/ 86 h 101"/>
                <a:gd name="T50" fmla="*/ 65 w 100"/>
                <a:gd name="T51" fmla="*/ 86 h 101"/>
                <a:gd name="T52" fmla="*/ 56 w 100"/>
                <a:gd name="T53" fmla="*/ 72 h 101"/>
                <a:gd name="T54" fmla="*/ 56 w 100"/>
                <a:gd name="T55" fmla="*/ 56 h 101"/>
                <a:gd name="T56" fmla="*/ 72 w 100"/>
                <a:gd name="T57" fmla="*/ 56 h 101"/>
                <a:gd name="T58" fmla="*/ 85 w 100"/>
                <a:gd name="T59" fmla="*/ 65 h 101"/>
                <a:gd name="T60" fmla="*/ 85 w 100"/>
                <a:gd name="T61" fmla="*/ 65 h 101"/>
                <a:gd name="T62" fmla="*/ 100 w 100"/>
                <a:gd name="T63" fmla="*/ 50 h 101"/>
                <a:gd name="T64" fmla="*/ 85 w 100"/>
                <a:gd name="T65" fmla="*/ 36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85" y="36"/>
                  </a:moveTo>
                  <a:cubicBezTo>
                    <a:pt x="85" y="36"/>
                    <a:pt x="85" y="36"/>
                    <a:pt x="85" y="36"/>
                  </a:cubicBezTo>
                  <a:cubicBezTo>
                    <a:pt x="79" y="36"/>
                    <a:pt x="74" y="39"/>
                    <a:pt x="72"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4" y="29"/>
                  </a:cubicBezTo>
                  <a:cubicBezTo>
                    <a:pt x="44" y="45"/>
                    <a:pt x="44" y="45"/>
                    <a:pt x="44" y="45"/>
                  </a:cubicBezTo>
                  <a:cubicBezTo>
                    <a:pt x="29" y="45"/>
                    <a:pt x="29" y="45"/>
                    <a:pt x="29" y="45"/>
                  </a:cubicBezTo>
                  <a:cubicBezTo>
                    <a:pt x="27"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7" y="62"/>
                    <a:pt x="29"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2" y="56"/>
                    <a:pt x="72" y="56"/>
                    <a:pt x="72" y="56"/>
                  </a:cubicBezTo>
                  <a:cubicBezTo>
                    <a:pt x="74" y="62"/>
                    <a:pt x="79" y="65"/>
                    <a:pt x="85" y="65"/>
                  </a:cubicBezTo>
                  <a:cubicBezTo>
                    <a:pt x="85" y="65"/>
                    <a:pt x="85" y="65"/>
                    <a:pt x="85" y="65"/>
                  </a:cubicBezTo>
                  <a:cubicBezTo>
                    <a:pt x="93" y="65"/>
                    <a:pt x="100" y="59"/>
                    <a:pt x="100" y="50"/>
                  </a:cubicBezTo>
                  <a:cubicBezTo>
                    <a:pt x="100" y="42"/>
                    <a:pt x="93" y="36"/>
                    <a:pt x="85" y="36"/>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65" name="Freeform 391"/>
            <p:cNvSpPr>
              <a:spLocks/>
            </p:cNvSpPr>
            <p:nvPr/>
          </p:nvSpPr>
          <p:spPr bwMode="auto">
            <a:xfrm>
              <a:off x="6146800" y="5603875"/>
              <a:ext cx="79375" cy="79375"/>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8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5 h 100"/>
                <a:gd name="T40" fmla="*/ 44 w 100"/>
                <a:gd name="T41" fmla="*/ 55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1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4" y="28"/>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1" y="55"/>
                    <a:pt x="71" y="55"/>
                    <a:pt x="71" y="55"/>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66" name="Freeform 392"/>
            <p:cNvSpPr>
              <a:spLocks/>
            </p:cNvSpPr>
            <p:nvPr/>
          </p:nvSpPr>
          <p:spPr bwMode="auto">
            <a:xfrm>
              <a:off x="6303963" y="5603875"/>
              <a:ext cx="80963" cy="79375"/>
            </a:xfrm>
            <a:custGeom>
              <a:avLst/>
              <a:gdLst>
                <a:gd name="T0" fmla="*/ 100 w 100"/>
                <a:gd name="T1" fmla="*/ 50 h 100"/>
                <a:gd name="T2" fmla="*/ 85 w 100"/>
                <a:gd name="T3" fmla="*/ 35 h 100"/>
                <a:gd name="T4" fmla="*/ 85 w 100"/>
                <a:gd name="T5" fmla="*/ 35 h 100"/>
                <a:gd name="T6" fmla="*/ 72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8 h 100"/>
                <a:gd name="T24" fmla="*/ 45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5 h 100"/>
                <a:gd name="T40" fmla="*/ 45 w 100"/>
                <a:gd name="T41" fmla="*/ 55 h 100"/>
                <a:gd name="T42" fmla="*/ 45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2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5" y="28"/>
                  </a:cubicBezTo>
                  <a:cubicBezTo>
                    <a:pt x="45" y="44"/>
                    <a:pt x="45" y="44"/>
                    <a:pt x="45"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5"/>
                  </a:cubicBezTo>
                  <a:cubicBezTo>
                    <a:pt x="45" y="55"/>
                    <a:pt x="45" y="55"/>
                    <a:pt x="45" y="55"/>
                  </a:cubicBezTo>
                  <a:cubicBezTo>
                    <a:pt x="45" y="71"/>
                    <a:pt x="45" y="71"/>
                    <a:pt x="45"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2" y="55"/>
                    <a:pt x="72" y="55"/>
                    <a:pt x="72" y="55"/>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67" name="Freeform 393"/>
            <p:cNvSpPr>
              <a:spLocks/>
            </p:cNvSpPr>
            <p:nvPr/>
          </p:nvSpPr>
          <p:spPr bwMode="auto">
            <a:xfrm>
              <a:off x="6462713" y="5603875"/>
              <a:ext cx="80963" cy="79375"/>
            </a:xfrm>
            <a:custGeom>
              <a:avLst/>
              <a:gdLst>
                <a:gd name="T0" fmla="*/ 101 w 101"/>
                <a:gd name="T1" fmla="*/ 50 h 100"/>
                <a:gd name="T2" fmla="*/ 86 w 101"/>
                <a:gd name="T3" fmla="*/ 35 h 100"/>
                <a:gd name="T4" fmla="*/ 86 w 101"/>
                <a:gd name="T5" fmla="*/ 35 h 100"/>
                <a:gd name="T6" fmla="*/ 72 w 101"/>
                <a:gd name="T7" fmla="*/ 44 h 100"/>
                <a:gd name="T8" fmla="*/ 56 w 101"/>
                <a:gd name="T9" fmla="*/ 44 h 100"/>
                <a:gd name="T10" fmla="*/ 56 w 101"/>
                <a:gd name="T11" fmla="*/ 28 h 100"/>
                <a:gd name="T12" fmla="*/ 65 w 101"/>
                <a:gd name="T13" fmla="*/ 15 h 100"/>
                <a:gd name="T14" fmla="*/ 65 w 101"/>
                <a:gd name="T15" fmla="*/ 15 h 100"/>
                <a:gd name="T16" fmla="*/ 51 w 101"/>
                <a:gd name="T17" fmla="*/ 0 h 100"/>
                <a:gd name="T18" fmla="*/ 36 w 101"/>
                <a:gd name="T19" fmla="*/ 15 h 100"/>
                <a:gd name="T20" fmla="*/ 36 w 101"/>
                <a:gd name="T21" fmla="*/ 15 h 100"/>
                <a:gd name="T22" fmla="*/ 45 w 101"/>
                <a:gd name="T23" fmla="*/ 28 h 100"/>
                <a:gd name="T24" fmla="*/ 45 w 101"/>
                <a:gd name="T25" fmla="*/ 44 h 100"/>
                <a:gd name="T26" fmla="*/ 29 w 101"/>
                <a:gd name="T27" fmla="*/ 44 h 100"/>
                <a:gd name="T28" fmla="*/ 15 w 101"/>
                <a:gd name="T29" fmla="*/ 35 h 100"/>
                <a:gd name="T30" fmla="*/ 15 w 101"/>
                <a:gd name="T31" fmla="*/ 35 h 100"/>
                <a:gd name="T32" fmla="*/ 0 w 101"/>
                <a:gd name="T33" fmla="*/ 50 h 100"/>
                <a:gd name="T34" fmla="*/ 15 w 101"/>
                <a:gd name="T35" fmla="*/ 65 h 100"/>
                <a:gd name="T36" fmla="*/ 15 w 101"/>
                <a:gd name="T37" fmla="*/ 65 h 100"/>
                <a:gd name="T38" fmla="*/ 29 w 101"/>
                <a:gd name="T39" fmla="*/ 55 h 100"/>
                <a:gd name="T40" fmla="*/ 45 w 101"/>
                <a:gd name="T41" fmla="*/ 55 h 100"/>
                <a:gd name="T42" fmla="*/ 45 w 101"/>
                <a:gd name="T43" fmla="*/ 71 h 100"/>
                <a:gd name="T44" fmla="*/ 36 w 101"/>
                <a:gd name="T45" fmla="*/ 85 h 100"/>
                <a:gd name="T46" fmla="*/ 36 w 101"/>
                <a:gd name="T47" fmla="*/ 85 h 100"/>
                <a:gd name="T48" fmla="*/ 51 w 101"/>
                <a:gd name="T49" fmla="*/ 100 h 100"/>
                <a:gd name="T50" fmla="*/ 65 w 101"/>
                <a:gd name="T51" fmla="*/ 85 h 100"/>
                <a:gd name="T52" fmla="*/ 65 w 101"/>
                <a:gd name="T53" fmla="*/ 85 h 100"/>
                <a:gd name="T54" fmla="*/ 56 w 101"/>
                <a:gd name="T55" fmla="*/ 71 h 100"/>
                <a:gd name="T56" fmla="*/ 56 w 101"/>
                <a:gd name="T57" fmla="*/ 55 h 100"/>
                <a:gd name="T58" fmla="*/ 72 w 101"/>
                <a:gd name="T59" fmla="*/ 55 h 100"/>
                <a:gd name="T60" fmla="*/ 86 w 101"/>
                <a:gd name="T61" fmla="*/ 65 h 100"/>
                <a:gd name="T62" fmla="*/ 86 w 101"/>
                <a:gd name="T63" fmla="*/ 65 h 100"/>
                <a:gd name="T64" fmla="*/ 101 w 101"/>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1" h="100">
                  <a:moveTo>
                    <a:pt x="101" y="50"/>
                  </a:moveTo>
                  <a:cubicBezTo>
                    <a:pt x="101" y="42"/>
                    <a:pt x="94" y="35"/>
                    <a:pt x="86" y="35"/>
                  </a:cubicBezTo>
                  <a:cubicBezTo>
                    <a:pt x="86" y="35"/>
                    <a:pt x="86" y="35"/>
                    <a:pt x="86" y="35"/>
                  </a:cubicBezTo>
                  <a:cubicBezTo>
                    <a:pt x="80" y="35"/>
                    <a:pt x="74" y="39"/>
                    <a:pt x="72" y="44"/>
                  </a:cubicBezTo>
                  <a:cubicBezTo>
                    <a:pt x="56" y="44"/>
                    <a:pt x="56" y="44"/>
                    <a:pt x="56" y="44"/>
                  </a:cubicBezTo>
                  <a:cubicBezTo>
                    <a:pt x="56" y="28"/>
                    <a:pt x="56" y="28"/>
                    <a:pt x="56" y="28"/>
                  </a:cubicBezTo>
                  <a:cubicBezTo>
                    <a:pt x="62" y="26"/>
                    <a:pt x="65" y="21"/>
                    <a:pt x="65" y="15"/>
                  </a:cubicBezTo>
                  <a:cubicBezTo>
                    <a:pt x="65" y="15"/>
                    <a:pt x="65" y="15"/>
                    <a:pt x="65" y="15"/>
                  </a:cubicBezTo>
                  <a:cubicBezTo>
                    <a:pt x="65" y="6"/>
                    <a:pt x="59" y="0"/>
                    <a:pt x="51" y="0"/>
                  </a:cubicBezTo>
                  <a:cubicBezTo>
                    <a:pt x="42" y="0"/>
                    <a:pt x="36" y="6"/>
                    <a:pt x="36" y="15"/>
                  </a:cubicBezTo>
                  <a:cubicBezTo>
                    <a:pt x="36" y="15"/>
                    <a:pt x="36" y="15"/>
                    <a:pt x="36" y="15"/>
                  </a:cubicBezTo>
                  <a:cubicBezTo>
                    <a:pt x="36" y="21"/>
                    <a:pt x="39" y="26"/>
                    <a:pt x="45" y="28"/>
                  </a:cubicBezTo>
                  <a:cubicBezTo>
                    <a:pt x="45" y="44"/>
                    <a:pt x="45" y="44"/>
                    <a:pt x="45" y="44"/>
                  </a:cubicBezTo>
                  <a:cubicBezTo>
                    <a:pt x="29" y="44"/>
                    <a:pt x="29" y="44"/>
                    <a:pt x="29" y="44"/>
                  </a:cubicBezTo>
                  <a:cubicBezTo>
                    <a:pt x="27" y="39"/>
                    <a:pt x="22"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2" y="65"/>
                    <a:pt x="27" y="61"/>
                    <a:pt x="29" y="55"/>
                  </a:cubicBezTo>
                  <a:cubicBezTo>
                    <a:pt x="45" y="55"/>
                    <a:pt x="45" y="55"/>
                    <a:pt x="45" y="55"/>
                  </a:cubicBezTo>
                  <a:cubicBezTo>
                    <a:pt x="45" y="71"/>
                    <a:pt x="45" y="71"/>
                    <a:pt x="45" y="71"/>
                  </a:cubicBezTo>
                  <a:cubicBezTo>
                    <a:pt x="39" y="73"/>
                    <a:pt x="36" y="79"/>
                    <a:pt x="36" y="85"/>
                  </a:cubicBezTo>
                  <a:cubicBezTo>
                    <a:pt x="36" y="85"/>
                    <a:pt x="36" y="85"/>
                    <a:pt x="36" y="85"/>
                  </a:cubicBezTo>
                  <a:cubicBezTo>
                    <a:pt x="36" y="93"/>
                    <a:pt x="42" y="100"/>
                    <a:pt x="51" y="100"/>
                  </a:cubicBezTo>
                  <a:cubicBezTo>
                    <a:pt x="59" y="100"/>
                    <a:pt x="65" y="93"/>
                    <a:pt x="65" y="85"/>
                  </a:cubicBezTo>
                  <a:cubicBezTo>
                    <a:pt x="65" y="85"/>
                    <a:pt x="65" y="85"/>
                    <a:pt x="65" y="85"/>
                  </a:cubicBezTo>
                  <a:cubicBezTo>
                    <a:pt x="65" y="79"/>
                    <a:pt x="62" y="73"/>
                    <a:pt x="56" y="71"/>
                  </a:cubicBezTo>
                  <a:cubicBezTo>
                    <a:pt x="56" y="55"/>
                    <a:pt x="56" y="55"/>
                    <a:pt x="56" y="55"/>
                  </a:cubicBezTo>
                  <a:cubicBezTo>
                    <a:pt x="72" y="55"/>
                    <a:pt x="72" y="55"/>
                    <a:pt x="72" y="55"/>
                  </a:cubicBezTo>
                  <a:cubicBezTo>
                    <a:pt x="74" y="61"/>
                    <a:pt x="80" y="65"/>
                    <a:pt x="86" y="65"/>
                  </a:cubicBezTo>
                  <a:cubicBezTo>
                    <a:pt x="86" y="65"/>
                    <a:pt x="86" y="65"/>
                    <a:pt x="86" y="65"/>
                  </a:cubicBezTo>
                  <a:cubicBezTo>
                    <a:pt x="94" y="65"/>
                    <a:pt x="101" y="58"/>
                    <a:pt x="101"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68" name="Freeform 394"/>
            <p:cNvSpPr>
              <a:spLocks/>
            </p:cNvSpPr>
            <p:nvPr/>
          </p:nvSpPr>
          <p:spPr bwMode="auto">
            <a:xfrm>
              <a:off x="6621463" y="5603875"/>
              <a:ext cx="80963" cy="79375"/>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8 h 100"/>
                <a:gd name="T24" fmla="*/ 44 w 100"/>
                <a:gd name="T25" fmla="*/ 44 h 100"/>
                <a:gd name="T26" fmla="*/ 28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8 w 100"/>
                <a:gd name="T39" fmla="*/ 55 h 100"/>
                <a:gd name="T40" fmla="*/ 44 w 100"/>
                <a:gd name="T41" fmla="*/ 55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1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4" y="28"/>
                  </a:cubicBezTo>
                  <a:cubicBezTo>
                    <a:pt x="44" y="44"/>
                    <a:pt x="44" y="44"/>
                    <a:pt x="44" y="44"/>
                  </a:cubicBezTo>
                  <a:cubicBezTo>
                    <a:pt x="28" y="44"/>
                    <a:pt x="28" y="44"/>
                    <a:pt x="28" y="44"/>
                  </a:cubicBezTo>
                  <a:cubicBezTo>
                    <a:pt x="26" y="39"/>
                    <a:pt x="21" y="35"/>
                    <a:pt x="15" y="35"/>
                  </a:cubicBezTo>
                  <a:cubicBezTo>
                    <a:pt x="15" y="35"/>
                    <a:pt x="15" y="35"/>
                    <a:pt x="15" y="35"/>
                  </a:cubicBezTo>
                  <a:cubicBezTo>
                    <a:pt x="6" y="35"/>
                    <a:pt x="0" y="42"/>
                    <a:pt x="0" y="50"/>
                  </a:cubicBezTo>
                  <a:cubicBezTo>
                    <a:pt x="0" y="58"/>
                    <a:pt x="6" y="65"/>
                    <a:pt x="15" y="65"/>
                  </a:cubicBezTo>
                  <a:cubicBezTo>
                    <a:pt x="15" y="65"/>
                    <a:pt x="15" y="65"/>
                    <a:pt x="15" y="65"/>
                  </a:cubicBezTo>
                  <a:cubicBezTo>
                    <a:pt x="21" y="65"/>
                    <a:pt x="26" y="61"/>
                    <a:pt x="28"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1" y="55"/>
                    <a:pt x="71" y="55"/>
                    <a:pt x="71" y="55"/>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69" name="Freeform 395"/>
            <p:cNvSpPr>
              <a:spLocks/>
            </p:cNvSpPr>
            <p:nvPr/>
          </p:nvSpPr>
          <p:spPr bwMode="auto">
            <a:xfrm>
              <a:off x="6780213" y="5603875"/>
              <a:ext cx="79375" cy="79375"/>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8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5 h 100"/>
                <a:gd name="T40" fmla="*/ 44 w 100"/>
                <a:gd name="T41" fmla="*/ 55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1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4" y="28"/>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1" y="55"/>
                    <a:pt x="71" y="55"/>
                    <a:pt x="71" y="55"/>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70" name="Freeform 396"/>
            <p:cNvSpPr>
              <a:spLocks/>
            </p:cNvSpPr>
            <p:nvPr/>
          </p:nvSpPr>
          <p:spPr bwMode="auto">
            <a:xfrm>
              <a:off x="6937375" y="5603875"/>
              <a:ext cx="80963" cy="79375"/>
            </a:xfrm>
            <a:custGeom>
              <a:avLst/>
              <a:gdLst>
                <a:gd name="T0" fmla="*/ 100 w 100"/>
                <a:gd name="T1" fmla="*/ 50 h 100"/>
                <a:gd name="T2" fmla="*/ 85 w 100"/>
                <a:gd name="T3" fmla="*/ 35 h 100"/>
                <a:gd name="T4" fmla="*/ 85 w 100"/>
                <a:gd name="T5" fmla="*/ 35 h 100"/>
                <a:gd name="T6" fmla="*/ 72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8 h 100"/>
                <a:gd name="T24" fmla="*/ 45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5 h 100"/>
                <a:gd name="T40" fmla="*/ 45 w 100"/>
                <a:gd name="T41" fmla="*/ 55 h 100"/>
                <a:gd name="T42" fmla="*/ 45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2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9" y="0"/>
                    <a:pt x="50" y="0"/>
                  </a:cubicBezTo>
                  <a:cubicBezTo>
                    <a:pt x="42" y="0"/>
                    <a:pt x="35" y="6"/>
                    <a:pt x="35" y="15"/>
                  </a:cubicBezTo>
                  <a:cubicBezTo>
                    <a:pt x="35" y="15"/>
                    <a:pt x="35" y="15"/>
                    <a:pt x="35" y="15"/>
                  </a:cubicBezTo>
                  <a:cubicBezTo>
                    <a:pt x="35" y="21"/>
                    <a:pt x="39" y="26"/>
                    <a:pt x="45" y="28"/>
                  </a:cubicBezTo>
                  <a:cubicBezTo>
                    <a:pt x="45" y="44"/>
                    <a:pt x="45" y="44"/>
                    <a:pt x="45"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5"/>
                  </a:cubicBezTo>
                  <a:cubicBezTo>
                    <a:pt x="45" y="55"/>
                    <a:pt x="45" y="55"/>
                    <a:pt x="45" y="55"/>
                  </a:cubicBezTo>
                  <a:cubicBezTo>
                    <a:pt x="45" y="71"/>
                    <a:pt x="45" y="71"/>
                    <a:pt x="45" y="71"/>
                  </a:cubicBezTo>
                  <a:cubicBezTo>
                    <a:pt x="39" y="73"/>
                    <a:pt x="35" y="79"/>
                    <a:pt x="35" y="85"/>
                  </a:cubicBezTo>
                  <a:cubicBezTo>
                    <a:pt x="35" y="85"/>
                    <a:pt x="35" y="85"/>
                    <a:pt x="35" y="85"/>
                  </a:cubicBezTo>
                  <a:cubicBezTo>
                    <a:pt x="35" y="93"/>
                    <a:pt x="42" y="100"/>
                    <a:pt x="50" y="100"/>
                  </a:cubicBezTo>
                  <a:cubicBezTo>
                    <a:pt x="59" y="100"/>
                    <a:pt x="65" y="93"/>
                    <a:pt x="65" y="85"/>
                  </a:cubicBezTo>
                  <a:cubicBezTo>
                    <a:pt x="65" y="85"/>
                    <a:pt x="65" y="85"/>
                    <a:pt x="65" y="85"/>
                  </a:cubicBezTo>
                  <a:cubicBezTo>
                    <a:pt x="65" y="79"/>
                    <a:pt x="61" y="73"/>
                    <a:pt x="56" y="71"/>
                  </a:cubicBezTo>
                  <a:cubicBezTo>
                    <a:pt x="56" y="55"/>
                    <a:pt x="56" y="55"/>
                    <a:pt x="56" y="55"/>
                  </a:cubicBezTo>
                  <a:cubicBezTo>
                    <a:pt x="72" y="55"/>
                    <a:pt x="72" y="55"/>
                    <a:pt x="72" y="55"/>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71" name="Freeform 397"/>
            <p:cNvSpPr>
              <a:spLocks/>
            </p:cNvSpPr>
            <p:nvPr/>
          </p:nvSpPr>
          <p:spPr bwMode="auto">
            <a:xfrm>
              <a:off x="7096125" y="5603875"/>
              <a:ext cx="80963" cy="79375"/>
            </a:xfrm>
            <a:custGeom>
              <a:avLst/>
              <a:gdLst>
                <a:gd name="T0" fmla="*/ 100 w 100"/>
                <a:gd name="T1" fmla="*/ 50 h 100"/>
                <a:gd name="T2" fmla="*/ 85 w 100"/>
                <a:gd name="T3" fmla="*/ 35 h 100"/>
                <a:gd name="T4" fmla="*/ 85 w 100"/>
                <a:gd name="T5" fmla="*/ 35 h 100"/>
                <a:gd name="T6" fmla="*/ 71 w 100"/>
                <a:gd name="T7" fmla="*/ 44 h 100"/>
                <a:gd name="T8" fmla="*/ 55 w 100"/>
                <a:gd name="T9" fmla="*/ 44 h 100"/>
                <a:gd name="T10" fmla="*/ 55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8 h 100"/>
                <a:gd name="T24" fmla="*/ 44 w 100"/>
                <a:gd name="T25" fmla="*/ 44 h 100"/>
                <a:gd name="T26" fmla="*/ 28 w 100"/>
                <a:gd name="T27" fmla="*/ 44 h 100"/>
                <a:gd name="T28" fmla="*/ 14 w 100"/>
                <a:gd name="T29" fmla="*/ 35 h 100"/>
                <a:gd name="T30" fmla="*/ 14 w 100"/>
                <a:gd name="T31" fmla="*/ 35 h 100"/>
                <a:gd name="T32" fmla="*/ 0 w 100"/>
                <a:gd name="T33" fmla="*/ 50 h 100"/>
                <a:gd name="T34" fmla="*/ 14 w 100"/>
                <a:gd name="T35" fmla="*/ 65 h 100"/>
                <a:gd name="T36" fmla="*/ 14 w 100"/>
                <a:gd name="T37" fmla="*/ 65 h 100"/>
                <a:gd name="T38" fmla="*/ 28 w 100"/>
                <a:gd name="T39" fmla="*/ 55 h 100"/>
                <a:gd name="T40" fmla="*/ 44 w 100"/>
                <a:gd name="T41" fmla="*/ 55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5 w 100"/>
                <a:gd name="T55" fmla="*/ 71 h 100"/>
                <a:gd name="T56" fmla="*/ 55 w 100"/>
                <a:gd name="T57" fmla="*/ 55 h 100"/>
                <a:gd name="T58" fmla="*/ 71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4"/>
                  </a:cubicBezTo>
                  <a:cubicBezTo>
                    <a:pt x="55" y="44"/>
                    <a:pt x="55" y="44"/>
                    <a:pt x="55" y="44"/>
                  </a:cubicBezTo>
                  <a:cubicBezTo>
                    <a:pt x="55" y="28"/>
                    <a:pt x="55" y="28"/>
                    <a:pt x="55" y="28"/>
                  </a:cubicBezTo>
                  <a:cubicBezTo>
                    <a:pt x="61" y="26"/>
                    <a:pt x="65" y="21"/>
                    <a:pt x="65" y="15"/>
                  </a:cubicBezTo>
                  <a:cubicBezTo>
                    <a:pt x="65" y="15"/>
                    <a:pt x="65" y="15"/>
                    <a:pt x="65" y="15"/>
                  </a:cubicBezTo>
                  <a:cubicBezTo>
                    <a:pt x="65" y="6"/>
                    <a:pt x="58" y="0"/>
                    <a:pt x="50" y="0"/>
                  </a:cubicBezTo>
                  <a:cubicBezTo>
                    <a:pt x="41" y="0"/>
                    <a:pt x="35" y="6"/>
                    <a:pt x="35" y="15"/>
                  </a:cubicBezTo>
                  <a:cubicBezTo>
                    <a:pt x="35" y="15"/>
                    <a:pt x="35" y="15"/>
                    <a:pt x="35" y="15"/>
                  </a:cubicBezTo>
                  <a:cubicBezTo>
                    <a:pt x="35" y="21"/>
                    <a:pt x="39" y="26"/>
                    <a:pt x="44" y="28"/>
                  </a:cubicBezTo>
                  <a:cubicBezTo>
                    <a:pt x="44" y="44"/>
                    <a:pt x="44" y="44"/>
                    <a:pt x="44" y="44"/>
                  </a:cubicBezTo>
                  <a:cubicBezTo>
                    <a:pt x="28" y="44"/>
                    <a:pt x="28" y="44"/>
                    <a:pt x="28" y="44"/>
                  </a:cubicBezTo>
                  <a:cubicBezTo>
                    <a:pt x="26" y="39"/>
                    <a:pt x="21" y="35"/>
                    <a:pt x="14" y="35"/>
                  </a:cubicBezTo>
                  <a:cubicBezTo>
                    <a:pt x="14" y="35"/>
                    <a:pt x="14" y="35"/>
                    <a:pt x="14" y="35"/>
                  </a:cubicBezTo>
                  <a:cubicBezTo>
                    <a:pt x="6" y="35"/>
                    <a:pt x="0" y="42"/>
                    <a:pt x="0" y="50"/>
                  </a:cubicBezTo>
                  <a:cubicBezTo>
                    <a:pt x="0" y="58"/>
                    <a:pt x="6" y="65"/>
                    <a:pt x="14" y="65"/>
                  </a:cubicBezTo>
                  <a:cubicBezTo>
                    <a:pt x="14" y="65"/>
                    <a:pt x="14" y="65"/>
                    <a:pt x="14" y="65"/>
                  </a:cubicBezTo>
                  <a:cubicBezTo>
                    <a:pt x="21" y="65"/>
                    <a:pt x="26" y="61"/>
                    <a:pt x="28"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1" y="100"/>
                    <a:pt x="50" y="100"/>
                  </a:cubicBezTo>
                  <a:cubicBezTo>
                    <a:pt x="58" y="100"/>
                    <a:pt x="65" y="93"/>
                    <a:pt x="65" y="85"/>
                  </a:cubicBezTo>
                  <a:cubicBezTo>
                    <a:pt x="65" y="85"/>
                    <a:pt x="65" y="85"/>
                    <a:pt x="65" y="85"/>
                  </a:cubicBezTo>
                  <a:cubicBezTo>
                    <a:pt x="65" y="79"/>
                    <a:pt x="61" y="73"/>
                    <a:pt x="55" y="71"/>
                  </a:cubicBezTo>
                  <a:cubicBezTo>
                    <a:pt x="55" y="55"/>
                    <a:pt x="55" y="55"/>
                    <a:pt x="55" y="55"/>
                  </a:cubicBezTo>
                  <a:cubicBezTo>
                    <a:pt x="71" y="55"/>
                    <a:pt x="71" y="55"/>
                    <a:pt x="71" y="55"/>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72" name="Freeform 398"/>
            <p:cNvSpPr>
              <a:spLocks/>
            </p:cNvSpPr>
            <p:nvPr/>
          </p:nvSpPr>
          <p:spPr bwMode="auto">
            <a:xfrm>
              <a:off x="7254875" y="5603875"/>
              <a:ext cx="80963" cy="79375"/>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8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5 h 100"/>
                <a:gd name="T40" fmla="*/ 44 w 100"/>
                <a:gd name="T41" fmla="*/ 55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1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4" y="28"/>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1" y="55"/>
                    <a:pt x="71" y="55"/>
                    <a:pt x="71" y="55"/>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73" name="Freeform 399"/>
            <p:cNvSpPr>
              <a:spLocks/>
            </p:cNvSpPr>
            <p:nvPr/>
          </p:nvSpPr>
          <p:spPr bwMode="auto">
            <a:xfrm>
              <a:off x="7413625" y="5603875"/>
              <a:ext cx="80963" cy="79375"/>
            </a:xfrm>
            <a:custGeom>
              <a:avLst/>
              <a:gdLst>
                <a:gd name="T0" fmla="*/ 85 w 100"/>
                <a:gd name="T1" fmla="*/ 35 h 100"/>
                <a:gd name="T2" fmla="*/ 85 w 100"/>
                <a:gd name="T3" fmla="*/ 35 h 100"/>
                <a:gd name="T4" fmla="*/ 72 w 100"/>
                <a:gd name="T5" fmla="*/ 44 h 100"/>
                <a:gd name="T6" fmla="*/ 56 w 100"/>
                <a:gd name="T7" fmla="*/ 44 h 100"/>
                <a:gd name="T8" fmla="*/ 56 w 100"/>
                <a:gd name="T9" fmla="*/ 28 h 100"/>
                <a:gd name="T10" fmla="*/ 65 w 100"/>
                <a:gd name="T11" fmla="*/ 15 h 100"/>
                <a:gd name="T12" fmla="*/ 65 w 100"/>
                <a:gd name="T13" fmla="*/ 15 h 100"/>
                <a:gd name="T14" fmla="*/ 50 w 100"/>
                <a:gd name="T15" fmla="*/ 0 h 100"/>
                <a:gd name="T16" fmla="*/ 35 w 100"/>
                <a:gd name="T17" fmla="*/ 15 h 100"/>
                <a:gd name="T18" fmla="*/ 35 w 100"/>
                <a:gd name="T19" fmla="*/ 15 h 100"/>
                <a:gd name="T20" fmla="*/ 44 w 100"/>
                <a:gd name="T21" fmla="*/ 28 h 100"/>
                <a:gd name="T22" fmla="*/ 44 w 100"/>
                <a:gd name="T23" fmla="*/ 44 h 100"/>
                <a:gd name="T24" fmla="*/ 29 w 100"/>
                <a:gd name="T25" fmla="*/ 44 h 100"/>
                <a:gd name="T26" fmla="*/ 15 w 100"/>
                <a:gd name="T27" fmla="*/ 35 h 100"/>
                <a:gd name="T28" fmla="*/ 15 w 100"/>
                <a:gd name="T29" fmla="*/ 35 h 100"/>
                <a:gd name="T30" fmla="*/ 0 w 100"/>
                <a:gd name="T31" fmla="*/ 50 h 100"/>
                <a:gd name="T32" fmla="*/ 15 w 100"/>
                <a:gd name="T33" fmla="*/ 65 h 100"/>
                <a:gd name="T34" fmla="*/ 15 w 100"/>
                <a:gd name="T35" fmla="*/ 65 h 100"/>
                <a:gd name="T36" fmla="*/ 29 w 100"/>
                <a:gd name="T37" fmla="*/ 55 h 100"/>
                <a:gd name="T38" fmla="*/ 44 w 100"/>
                <a:gd name="T39" fmla="*/ 55 h 100"/>
                <a:gd name="T40" fmla="*/ 44 w 100"/>
                <a:gd name="T41" fmla="*/ 71 h 100"/>
                <a:gd name="T42" fmla="*/ 35 w 100"/>
                <a:gd name="T43" fmla="*/ 85 h 100"/>
                <a:gd name="T44" fmla="*/ 35 w 100"/>
                <a:gd name="T45" fmla="*/ 85 h 100"/>
                <a:gd name="T46" fmla="*/ 50 w 100"/>
                <a:gd name="T47" fmla="*/ 100 h 100"/>
                <a:gd name="T48" fmla="*/ 65 w 100"/>
                <a:gd name="T49" fmla="*/ 85 h 100"/>
                <a:gd name="T50" fmla="*/ 65 w 100"/>
                <a:gd name="T51" fmla="*/ 85 h 100"/>
                <a:gd name="T52" fmla="*/ 56 w 100"/>
                <a:gd name="T53" fmla="*/ 71 h 100"/>
                <a:gd name="T54" fmla="*/ 56 w 100"/>
                <a:gd name="T55" fmla="*/ 55 h 100"/>
                <a:gd name="T56" fmla="*/ 72 w 100"/>
                <a:gd name="T57" fmla="*/ 55 h 100"/>
                <a:gd name="T58" fmla="*/ 85 w 100"/>
                <a:gd name="T59" fmla="*/ 65 h 100"/>
                <a:gd name="T60" fmla="*/ 85 w 100"/>
                <a:gd name="T61" fmla="*/ 65 h 100"/>
                <a:gd name="T62" fmla="*/ 100 w 100"/>
                <a:gd name="T63" fmla="*/ 50 h 100"/>
                <a:gd name="T64" fmla="*/ 85 w 100"/>
                <a:gd name="T65" fmla="*/ 35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85" y="35"/>
                  </a:moveTo>
                  <a:cubicBezTo>
                    <a:pt x="85" y="35"/>
                    <a:pt x="85" y="35"/>
                    <a:pt x="85" y="35"/>
                  </a:cubicBezTo>
                  <a:cubicBezTo>
                    <a:pt x="79" y="35"/>
                    <a:pt x="74" y="39"/>
                    <a:pt x="72"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4" y="28"/>
                  </a:cubicBezTo>
                  <a:cubicBezTo>
                    <a:pt x="44" y="44"/>
                    <a:pt x="44" y="44"/>
                    <a:pt x="44"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2" y="55"/>
                    <a:pt x="72" y="55"/>
                    <a:pt x="72" y="55"/>
                  </a:cubicBezTo>
                  <a:cubicBezTo>
                    <a:pt x="74" y="61"/>
                    <a:pt x="79" y="65"/>
                    <a:pt x="85" y="65"/>
                  </a:cubicBezTo>
                  <a:cubicBezTo>
                    <a:pt x="85" y="65"/>
                    <a:pt x="85" y="65"/>
                    <a:pt x="85" y="65"/>
                  </a:cubicBezTo>
                  <a:cubicBezTo>
                    <a:pt x="93" y="65"/>
                    <a:pt x="100" y="58"/>
                    <a:pt x="100" y="50"/>
                  </a:cubicBezTo>
                  <a:cubicBezTo>
                    <a:pt x="100" y="42"/>
                    <a:pt x="93" y="35"/>
                    <a:pt x="85" y="35"/>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grpSp>
          <p:nvGrpSpPr>
            <p:cNvPr id="174" name="Group 173"/>
            <p:cNvGrpSpPr/>
            <p:nvPr/>
          </p:nvGrpSpPr>
          <p:grpSpPr>
            <a:xfrm>
              <a:off x="6257926" y="3298825"/>
              <a:ext cx="1101725" cy="1101726"/>
              <a:chOff x="6205538" y="3298825"/>
              <a:chExt cx="1101725" cy="1101726"/>
            </a:xfrm>
            <a:solidFill>
              <a:srgbClr val="FFFFFF">
                <a:alpha val="20000"/>
              </a:srgbClr>
            </a:solidFill>
          </p:grpSpPr>
          <p:sp>
            <p:nvSpPr>
              <p:cNvPr id="175" name="Freeform 324"/>
              <p:cNvSpPr>
                <a:spLocks/>
              </p:cNvSpPr>
              <p:nvPr/>
            </p:nvSpPr>
            <p:spPr bwMode="auto">
              <a:xfrm>
                <a:off x="6205538" y="3298825"/>
                <a:ext cx="371475" cy="373063"/>
              </a:xfrm>
              <a:custGeom>
                <a:avLst/>
                <a:gdLst>
                  <a:gd name="T0" fmla="*/ 461 w 461"/>
                  <a:gd name="T1" fmla="*/ 230 h 461"/>
                  <a:gd name="T2" fmla="*/ 392 w 461"/>
                  <a:gd name="T3" fmla="*/ 162 h 461"/>
                  <a:gd name="T4" fmla="*/ 392 w 461"/>
                  <a:gd name="T5" fmla="*/ 162 h 461"/>
                  <a:gd name="T6" fmla="*/ 329 w 461"/>
                  <a:gd name="T7" fmla="*/ 204 h 461"/>
                  <a:gd name="T8" fmla="*/ 257 w 461"/>
                  <a:gd name="T9" fmla="*/ 204 h 461"/>
                  <a:gd name="T10" fmla="*/ 257 w 461"/>
                  <a:gd name="T11" fmla="*/ 132 h 461"/>
                  <a:gd name="T12" fmla="*/ 299 w 461"/>
                  <a:gd name="T13" fmla="*/ 68 h 461"/>
                  <a:gd name="T14" fmla="*/ 299 w 461"/>
                  <a:gd name="T15" fmla="*/ 68 h 461"/>
                  <a:gd name="T16" fmla="*/ 230 w 461"/>
                  <a:gd name="T17" fmla="*/ 0 h 461"/>
                  <a:gd name="T18" fmla="*/ 162 w 461"/>
                  <a:gd name="T19" fmla="*/ 68 h 461"/>
                  <a:gd name="T20" fmla="*/ 162 w 461"/>
                  <a:gd name="T21" fmla="*/ 68 h 461"/>
                  <a:gd name="T22" fmla="*/ 204 w 461"/>
                  <a:gd name="T23" fmla="*/ 132 h 461"/>
                  <a:gd name="T24" fmla="*/ 204 w 461"/>
                  <a:gd name="T25" fmla="*/ 204 h 461"/>
                  <a:gd name="T26" fmla="*/ 132 w 461"/>
                  <a:gd name="T27" fmla="*/ 204 h 461"/>
                  <a:gd name="T28" fmla="*/ 69 w 461"/>
                  <a:gd name="T29" fmla="*/ 162 h 461"/>
                  <a:gd name="T30" fmla="*/ 69 w 461"/>
                  <a:gd name="T31" fmla="*/ 162 h 461"/>
                  <a:gd name="T32" fmla="*/ 0 w 461"/>
                  <a:gd name="T33" fmla="*/ 230 h 461"/>
                  <a:gd name="T34" fmla="*/ 69 w 461"/>
                  <a:gd name="T35" fmla="*/ 299 h 461"/>
                  <a:gd name="T36" fmla="*/ 69 w 461"/>
                  <a:gd name="T37" fmla="*/ 299 h 461"/>
                  <a:gd name="T38" fmla="*/ 132 w 461"/>
                  <a:gd name="T39" fmla="*/ 257 h 461"/>
                  <a:gd name="T40" fmla="*/ 204 w 461"/>
                  <a:gd name="T41" fmla="*/ 257 h 461"/>
                  <a:gd name="T42" fmla="*/ 204 w 461"/>
                  <a:gd name="T43" fmla="*/ 329 h 461"/>
                  <a:gd name="T44" fmla="*/ 162 w 461"/>
                  <a:gd name="T45" fmla="*/ 392 h 461"/>
                  <a:gd name="T46" fmla="*/ 162 w 461"/>
                  <a:gd name="T47" fmla="*/ 392 h 461"/>
                  <a:gd name="T48" fmla="*/ 230 w 461"/>
                  <a:gd name="T49" fmla="*/ 461 h 461"/>
                  <a:gd name="T50" fmla="*/ 299 w 461"/>
                  <a:gd name="T51" fmla="*/ 392 h 461"/>
                  <a:gd name="T52" fmla="*/ 299 w 461"/>
                  <a:gd name="T53" fmla="*/ 392 h 461"/>
                  <a:gd name="T54" fmla="*/ 257 w 461"/>
                  <a:gd name="T55" fmla="*/ 329 h 461"/>
                  <a:gd name="T56" fmla="*/ 257 w 461"/>
                  <a:gd name="T57" fmla="*/ 257 h 461"/>
                  <a:gd name="T58" fmla="*/ 329 w 461"/>
                  <a:gd name="T59" fmla="*/ 257 h 461"/>
                  <a:gd name="T60" fmla="*/ 392 w 461"/>
                  <a:gd name="T61" fmla="*/ 299 h 461"/>
                  <a:gd name="T62" fmla="*/ 392 w 461"/>
                  <a:gd name="T63" fmla="*/ 299 h 461"/>
                  <a:gd name="T64" fmla="*/ 461 w 461"/>
                  <a:gd name="T65" fmla="*/ 230 h 4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61" h="461">
                    <a:moveTo>
                      <a:pt x="461" y="230"/>
                    </a:moveTo>
                    <a:cubicBezTo>
                      <a:pt x="461" y="193"/>
                      <a:pt x="430" y="162"/>
                      <a:pt x="392" y="162"/>
                    </a:cubicBezTo>
                    <a:cubicBezTo>
                      <a:pt x="392" y="162"/>
                      <a:pt x="392" y="162"/>
                      <a:pt x="392" y="162"/>
                    </a:cubicBezTo>
                    <a:cubicBezTo>
                      <a:pt x="364" y="162"/>
                      <a:pt x="339" y="179"/>
                      <a:pt x="329" y="204"/>
                    </a:cubicBezTo>
                    <a:cubicBezTo>
                      <a:pt x="257" y="204"/>
                      <a:pt x="257" y="204"/>
                      <a:pt x="257" y="204"/>
                    </a:cubicBezTo>
                    <a:cubicBezTo>
                      <a:pt x="257" y="132"/>
                      <a:pt x="257" y="132"/>
                      <a:pt x="257" y="132"/>
                    </a:cubicBezTo>
                    <a:cubicBezTo>
                      <a:pt x="282" y="121"/>
                      <a:pt x="299" y="97"/>
                      <a:pt x="299" y="68"/>
                    </a:cubicBezTo>
                    <a:cubicBezTo>
                      <a:pt x="299" y="68"/>
                      <a:pt x="299" y="68"/>
                      <a:pt x="299" y="68"/>
                    </a:cubicBezTo>
                    <a:cubicBezTo>
                      <a:pt x="299" y="31"/>
                      <a:pt x="268" y="0"/>
                      <a:pt x="230" y="0"/>
                    </a:cubicBezTo>
                    <a:cubicBezTo>
                      <a:pt x="193" y="0"/>
                      <a:pt x="162" y="31"/>
                      <a:pt x="162" y="68"/>
                    </a:cubicBezTo>
                    <a:cubicBezTo>
                      <a:pt x="162" y="68"/>
                      <a:pt x="162" y="68"/>
                      <a:pt x="162" y="68"/>
                    </a:cubicBezTo>
                    <a:cubicBezTo>
                      <a:pt x="162" y="97"/>
                      <a:pt x="179" y="121"/>
                      <a:pt x="204" y="132"/>
                    </a:cubicBezTo>
                    <a:cubicBezTo>
                      <a:pt x="204" y="204"/>
                      <a:pt x="204" y="204"/>
                      <a:pt x="204" y="204"/>
                    </a:cubicBezTo>
                    <a:cubicBezTo>
                      <a:pt x="132" y="204"/>
                      <a:pt x="132" y="204"/>
                      <a:pt x="132" y="204"/>
                    </a:cubicBezTo>
                    <a:cubicBezTo>
                      <a:pt x="122" y="179"/>
                      <a:pt x="97" y="162"/>
                      <a:pt x="69" y="162"/>
                    </a:cubicBezTo>
                    <a:cubicBezTo>
                      <a:pt x="69" y="162"/>
                      <a:pt x="69" y="162"/>
                      <a:pt x="69" y="162"/>
                    </a:cubicBezTo>
                    <a:cubicBezTo>
                      <a:pt x="31" y="162"/>
                      <a:pt x="0" y="193"/>
                      <a:pt x="0" y="230"/>
                    </a:cubicBezTo>
                    <a:cubicBezTo>
                      <a:pt x="0" y="268"/>
                      <a:pt x="31" y="299"/>
                      <a:pt x="69" y="299"/>
                    </a:cubicBezTo>
                    <a:cubicBezTo>
                      <a:pt x="69" y="299"/>
                      <a:pt x="69" y="299"/>
                      <a:pt x="69" y="299"/>
                    </a:cubicBezTo>
                    <a:cubicBezTo>
                      <a:pt x="97" y="299"/>
                      <a:pt x="122" y="281"/>
                      <a:pt x="132" y="257"/>
                    </a:cubicBezTo>
                    <a:cubicBezTo>
                      <a:pt x="204" y="257"/>
                      <a:pt x="204" y="257"/>
                      <a:pt x="204" y="257"/>
                    </a:cubicBezTo>
                    <a:cubicBezTo>
                      <a:pt x="204" y="329"/>
                      <a:pt x="204" y="329"/>
                      <a:pt x="204" y="329"/>
                    </a:cubicBezTo>
                    <a:cubicBezTo>
                      <a:pt x="179" y="339"/>
                      <a:pt x="162" y="364"/>
                      <a:pt x="162" y="392"/>
                    </a:cubicBezTo>
                    <a:cubicBezTo>
                      <a:pt x="162" y="392"/>
                      <a:pt x="162" y="392"/>
                      <a:pt x="162" y="392"/>
                    </a:cubicBezTo>
                    <a:cubicBezTo>
                      <a:pt x="162" y="430"/>
                      <a:pt x="193" y="461"/>
                      <a:pt x="230" y="461"/>
                    </a:cubicBezTo>
                    <a:cubicBezTo>
                      <a:pt x="268" y="461"/>
                      <a:pt x="299" y="430"/>
                      <a:pt x="299" y="392"/>
                    </a:cubicBezTo>
                    <a:cubicBezTo>
                      <a:pt x="299" y="392"/>
                      <a:pt x="299" y="392"/>
                      <a:pt x="299" y="392"/>
                    </a:cubicBezTo>
                    <a:cubicBezTo>
                      <a:pt x="299" y="364"/>
                      <a:pt x="282" y="339"/>
                      <a:pt x="257" y="329"/>
                    </a:cubicBezTo>
                    <a:cubicBezTo>
                      <a:pt x="257" y="257"/>
                      <a:pt x="257" y="257"/>
                      <a:pt x="257" y="257"/>
                    </a:cubicBezTo>
                    <a:cubicBezTo>
                      <a:pt x="329" y="257"/>
                      <a:pt x="329" y="257"/>
                      <a:pt x="329" y="257"/>
                    </a:cubicBezTo>
                    <a:cubicBezTo>
                      <a:pt x="339" y="281"/>
                      <a:pt x="364" y="299"/>
                      <a:pt x="392" y="299"/>
                    </a:cubicBezTo>
                    <a:cubicBezTo>
                      <a:pt x="392" y="299"/>
                      <a:pt x="392" y="299"/>
                      <a:pt x="392" y="299"/>
                    </a:cubicBezTo>
                    <a:cubicBezTo>
                      <a:pt x="430" y="299"/>
                      <a:pt x="461" y="268"/>
                      <a:pt x="461" y="2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6" name="Freeform 325"/>
              <p:cNvSpPr>
                <a:spLocks/>
              </p:cNvSpPr>
              <p:nvPr/>
            </p:nvSpPr>
            <p:spPr bwMode="auto">
              <a:xfrm>
                <a:off x="6934200" y="3298825"/>
                <a:ext cx="373063" cy="373063"/>
              </a:xfrm>
              <a:custGeom>
                <a:avLst/>
                <a:gdLst>
                  <a:gd name="T0" fmla="*/ 461 w 461"/>
                  <a:gd name="T1" fmla="*/ 230 h 461"/>
                  <a:gd name="T2" fmla="*/ 392 w 461"/>
                  <a:gd name="T3" fmla="*/ 162 h 461"/>
                  <a:gd name="T4" fmla="*/ 392 w 461"/>
                  <a:gd name="T5" fmla="*/ 162 h 461"/>
                  <a:gd name="T6" fmla="*/ 329 w 461"/>
                  <a:gd name="T7" fmla="*/ 204 h 461"/>
                  <a:gd name="T8" fmla="*/ 256 w 461"/>
                  <a:gd name="T9" fmla="*/ 204 h 461"/>
                  <a:gd name="T10" fmla="*/ 256 w 461"/>
                  <a:gd name="T11" fmla="*/ 132 h 461"/>
                  <a:gd name="T12" fmla="*/ 299 w 461"/>
                  <a:gd name="T13" fmla="*/ 68 h 461"/>
                  <a:gd name="T14" fmla="*/ 299 w 461"/>
                  <a:gd name="T15" fmla="*/ 68 h 461"/>
                  <a:gd name="T16" fmla="*/ 230 w 461"/>
                  <a:gd name="T17" fmla="*/ 0 h 461"/>
                  <a:gd name="T18" fmla="*/ 162 w 461"/>
                  <a:gd name="T19" fmla="*/ 68 h 461"/>
                  <a:gd name="T20" fmla="*/ 162 w 461"/>
                  <a:gd name="T21" fmla="*/ 68 h 461"/>
                  <a:gd name="T22" fmla="*/ 204 w 461"/>
                  <a:gd name="T23" fmla="*/ 132 h 461"/>
                  <a:gd name="T24" fmla="*/ 204 w 461"/>
                  <a:gd name="T25" fmla="*/ 204 h 461"/>
                  <a:gd name="T26" fmla="*/ 132 w 461"/>
                  <a:gd name="T27" fmla="*/ 204 h 461"/>
                  <a:gd name="T28" fmla="*/ 68 w 461"/>
                  <a:gd name="T29" fmla="*/ 162 h 461"/>
                  <a:gd name="T30" fmla="*/ 68 w 461"/>
                  <a:gd name="T31" fmla="*/ 162 h 461"/>
                  <a:gd name="T32" fmla="*/ 0 w 461"/>
                  <a:gd name="T33" fmla="*/ 230 h 461"/>
                  <a:gd name="T34" fmla="*/ 68 w 461"/>
                  <a:gd name="T35" fmla="*/ 299 h 461"/>
                  <a:gd name="T36" fmla="*/ 68 w 461"/>
                  <a:gd name="T37" fmla="*/ 299 h 461"/>
                  <a:gd name="T38" fmla="*/ 132 w 461"/>
                  <a:gd name="T39" fmla="*/ 257 h 461"/>
                  <a:gd name="T40" fmla="*/ 204 w 461"/>
                  <a:gd name="T41" fmla="*/ 257 h 461"/>
                  <a:gd name="T42" fmla="*/ 204 w 461"/>
                  <a:gd name="T43" fmla="*/ 329 h 461"/>
                  <a:gd name="T44" fmla="*/ 162 w 461"/>
                  <a:gd name="T45" fmla="*/ 392 h 461"/>
                  <a:gd name="T46" fmla="*/ 162 w 461"/>
                  <a:gd name="T47" fmla="*/ 392 h 461"/>
                  <a:gd name="T48" fmla="*/ 230 w 461"/>
                  <a:gd name="T49" fmla="*/ 461 h 461"/>
                  <a:gd name="T50" fmla="*/ 299 w 461"/>
                  <a:gd name="T51" fmla="*/ 392 h 461"/>
                  <a:gd name="T52" fmla="*/ 299 w 461"/>
                  <a:gd name="T53" fmla="*/ 392 h 461"/>
                  <a:gd name="T54" fmla="*/ 256 w 461"/>
                  <a:gd name="T55" fmla="*/ 329 h 461"/>
                  <a:gd name="T56" fmla="*/ 256 w 461"/>
                  <a:gd name="T57" fmla="*/ 257 h 461"/>
                  <a:gd name="T58" fmla="*/ 329 w 461"/>
                  <a:gd name="T59" fmla="*/ 257 h 461"/>
                  <a:gd name="T60" fmla="*/ 392 w 461"/>
                  <a:gd name="T61" fmla="*/ 299 h 461"/>
                  <a:gd name="T62" fmla="*/ 392 w 461"/>
                  <a:gd name="T63" fmla="*/ 299 h 461"/>
                  <a:gd name="T64" fmla="*/ 461 w 461"/>
                  <a:gd name="T65" fmla="*/ 230 h 4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61" h="461">
                    <a:moveTo>
                      <a:pt x="461" y="230"/>
                    </a:moveTo>
                    <a:cubicBezTo>
                      <a:pt x="461" y="193"/>
                      <a:pt x="430" y="162"/>
                      <a:pt x="392" y="162"/>
                    </a:cubicBezTo>
                    <a:cubicBezTo>
                      <a:pt x="392" y="162"/>
                      <a:pt x="392" y="162"/>
                      <a:pt x="392" y="162"/>
                    </a:cubicBezTo>
                    <a:cubicBezTo>
                      <a:pt x="364" y="162"/>
                      <a:pt x="339" y="179"/>
                      <a:pt x="329" y="204"/>
                    </a:cubicBezTo>
                    <a:cubicBezTo>
                      <a:pt x="256" y="204"/>
                      <a:pt x="256" y="204"/>
                      <a:pt x="256" y="204"/>
                    </a:cubicBezTo>
                    <a:cubicBezTo>
                      <a:pt x="256" y="132"/>
                      <a:pt x="256" y="132"/>
                      <a:pt x="256" y="132"/>
                    </a:cubicBezTo>
                    <a:cubicBezTo>
                      <a:pt x="281" y="121"/>
                      <a:pt x="299" y="97"/>
                      <a:pt x="299" y="68"/>
                    </a:cubicBezTo>
                    <a:cubicBezTo>
                      <a:pt x="299" y="68"/>
                      <a:pt x="299" y="68"/>
                      <a:pt x="299" y="68"/>
                    </a:cubicBezTo>
                    <a:cubicBezTo>
                      <a:pt x="299" y="31"/>
                      <a:pt x="268" y="0"/>
                      <a:pt x="230" y="0"/>
                    </a:cubicBezTo>
                    <a:cubicBezTo>
                      <a:pt x="192" y="0"/>
                      <a:pt x="162" y="31"/>
                      <a:pt x="162" y="68"/>
                    </a:cubicBezTo>
                    <a:cubicBezTo>
                      <a:pt x="162" y="68"/>
                      <a:pt x="162" y="68"/>
                      <a:pt x="162" y="68"/>
                    </a:cubicBezTo>
                    <a:cubicBezTo>
                      <a:pt x="162" y="97"/>
                      <a:pt x="179" y="121"/>
                      <a:pt x="204" y="132"/>
                    </a:cubicBezTo>
                    <a:cubicBezTo>
                      <a:pt x="204" y="204"/>
                      <a:pt x="204" y="204"/>
                      <a:pt x="204" y="204"/>
                    </a:cubicBezTo>
                    <a:cubicBezTo>
                      <a:pt x="132" y="204"/>
                      <a:pt x="132" y="204"/>
                      <a:pt x="132" y="204"/>
                    </a:cubicBezTo>
                    <a:cubicBezTo>
                      <a:pt x="121" y="179"/>
                      <a:pt x="97" y="162"/>
                      <a:pt x="68" y="162"/>
                    </a:cubicBezTo>
                    <a:cubicBezTo>
                      <a:pt x="68" y="162"/>
                      <a:pt x="68" y="162"/>
                      <a:pt x="68" y="162"/>
                    </a:cubicBezTo>
                    <a:cubicBezTo>
                      <a:pt x="31" y="162"/>
                      <a:pt x="0" y="193"/>
                      <a:pt x="0" y="230"/>
                    </a:cubicBezTo>
                    <a:cubicBezTo>
                      <a:pt x="0" y="268"/>
                      <a:pt x="31" y="299"/>
                      <a:pt x="68" y="299"/>
                    </a:cubicBezTo>
                    <a:cubicBezTo>
                      <a:pt x="68" y="299"/>
                      <a:pt x="68" y="299"/>
                      <a:pt x="68" y="299"/>
                    </a:cubicBezTo>
                    <a:cubicBezTo>
                      <a:pt x="97" y="299"/>
                      <a:pt x="121" y="281"/>
                      <a:pt x="132" y="257"/>
                    </a:cubicBezTo>
                    <a:cubicBezTo>
                      <a:pt x="204" y="257"/>
                      <a:pt x="204" y="257"/>
                      <a:pt x="204" y="257"/>
                    </a:cubicBezTo>
                    <a:cubicBezTo>
                      <a:pt x="204" y="329"/>
                      <a:pt x="204" y="329"/>
                      <a:pt x="204" y="329"/>
                    </a:cubicBezTo>
                    <a:cubicBezTo>
                      <a:pt x="179" y="339"/>
                      <a:pt x="162" y="364"/>
                      <a:pt x="162" y="392"/>
                    </a:cubicBezTo>
                    <a:cubicBezTo>
                      <a:pt x="162" y="392"/>
                      <a:pt x="162" y="392"/>
                      <a:pt x="162" y="392"/>
                    </a:cubicBezTo>
                    <a:cubicBezTo>
                      <a:pt x="162" y="430"/>
                      <a:pt x="192" y="461"/>
                      <a:pt x="230" y="461"/>
                    </a:cubicBezTo>
                    <a:cubicBezTo>
                      <a:pt x="268" y="461"/>
                      <a:pt x="299" y="430"/>
                      <a:pt x="299" y="392"/>
                    </a:cubicBezTo>
                    <a:cubicBezTo>
                      <a:pt x="299" y="392"/>
                      <a:pt x="299" y="392"/>
                      <a:pt x="299" y="392"/>
                    </a:cubicBezTo>
                    <a:cubicBezTo>
                      <a:pt x="299" y="364"/>
                      <a:pt x="281" y="339"/>
                      <a:pt x="256" y="329"/>
                    </a:cubicBezTo>
                    <a:cubicBezTo>
                      <a:pt x="256" y="257"/>
                      <a:pt x="256" y="257"/>
                      <a:pt x="256" y="257"/>
                    </a:cubicBezTo>
                    <a:cubicBezTo>
                      <a:pt x="329" y="257"/>
                      <a:pt x="329" y="257"/>
                      <a:pt x="329" y="257"/>
                    </a:cubicBezTo>
                    <a:cubicBezTo>
                      <a:pt x="339" y="281"/>
                      <a:pt x="364" y="299"/>
                      <a:pt x="392" y="299"/>
                    </a:cubicBezTo>
                    <a:cubicBezTo>
                      <a:pt x="392" y="299"/>
                      <a:pt x="392" y="299"/>
                      <a:pt x="392" y="299"/>
                    </a:cubicBezTo>
                    <a:cubicBezTo>
                      <a:pt x="430" y="299"/>
                      <a:pt x="461" y="268"/>
                      <a:pt x="461" y="2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7" name="Freeform 326"/>
              <p:cNvSpPr>
                <a:spLocks/>
              </p:cNvSpPr>
              <p:nvPr/>
            </p:nvSpPr>
            <p:spPr bwMode="auto">
              <a:xfrm>
                <a:off x="6205538" y="4027488"/>
                <a:ext cx="371475" cy="373063"/>
              </a:xfrm>
              <a:custGeom>
                <a:avLst/>
                <a:gdLst>
                  <a:gd name="T0" fmla="*/ 461 w 461"/>
                  <a:gd name="T1" fmla="*/ 231 h 461"/>
                  <a:gd name="T2" fmla="*/ 392 w 461"/>
                  <a:gd name="T3" fmla="*/ 162 h 461"/>
                  <a:gd name="T4" fmla="*/ 392 w 461"/>
                  <a:gd name="T5" fmla="*/ 162 h 461"/>
                  <a:gd name="T6" fmla="*/ 329 w 461"/>
                  <a:gd name="T7" fmla="*/ 205 h 461"/>
                  <a:gd name="T8" fmla="*/ 257 w 461"/>
                  <a:gd name="T9" fmla="*/ 205 h 461"/>
                  <a:gd name="T10" fmla="*/ 257 w 461"/>
                  <a:gd name="T11" fmla="*/ 133 h 461"/>
                  <a:gd name="T12" fmla="*/ 299 w 461"/>
                  <a:gd name="T13" fmla="*/ 69 h 461"/>
                  <a:gd name="T14" fmla="*/ 299 w 461"/>
                  <a:gd name="T15" fmla="*/ 69 h 461"/>
                  <a:gd name="T16" fmla="*/ 230 w 461"/>
                  <a:gd name="T17" fmla="*/ 0 h 461"/>
                  <a:gd name="T18" fmla="*/ 162 w 461"/>
                  <a:gd name="T19" fmla="*/ 69 h 461"/>
                  <a:gd name="T20" fmla="*/ 162 w 461"/>
                  <a:gd name="T21" fmla="*/ 69 h 461"/>
                  <a:gd name="T22" fmla="*/ 204 w 461"/>
                  <a:gd name="T23" fmla="*/ 133 h 461"/>
                  <a:gd name="T24" fmla="*/ 204 w 461"/>
                  <a:gd name="T25" fmla="*/ 205 h 461"/>
                  <a:gd name="T26" fmla="*/ 132 w 461"/>
                  <a:gd name="T27" fmla="*/ 205 h 461"/>
                  <a:gd name="T28" fmla="*/ 69 w 461"/>
                  <a:gd name="T29" fmla="*/ 162 h 461"/>
                  <a:gd name="T30" fmla="*/ 69 w 461"/>
                  <a:gd name="T31" fmla="*/ 162 h 461"/>
                  <a:gd name="T32" fmla="*/ 0 w 461"/>
                  <a:gd name="T33" fmla="*/ 231 h 461"/>
                  <a:gd name="T34" fmla="*/ 69 w 461"/>
                  <a:gd name="T35" fmla="*/ 300 h 461"/>
                  <a:gd name="T36" fmla="*/ 69 w 461"/>
                  <a:gd name="T37" fmla="*/ 300 h 461"/>
                  <a:gd name="T38" fmla="*/ 132 w 461"/>
                  <a:gd name="T39" fmla="*/ 257 h 461"/>
                  <a:gd name="T40" fmla="*/ 204 w 461"/>
                  <a:gd name="T41" fmla="*/ 257 h 461"/>
                  <a:gd name="T42" fmla="*/ 204 w 461"/>
                  <a:gd name="T43" fmla="*/ 329 h 461"/>
                  <a:gd name="T44" fmla="*/ 162 w 461"/>
                  <a:gd name="T45" fmla="*/ 393 h 461"/>
                  <a:gd name="T46" fmla="*/ 162 w 461"/>
                  <a:gd name="T47" fmla="*/ 393 h 461"/>
                  <a:gd name="T48" fmla="*/ 230 w 461"/>
                  <a:gd name="T49" fmla="*/ 461 h 461"/>
                  <a:gd name="T50" fmla="*/ 299 w 461"/>
                  <a:gd name="T51" fmla="*/ 393 h 461"/>
                  <a:gd name="T52" fmla="*/ 299 w 461"/>
                  <a:gd name="T53" fmla="*/ 393 h 461"/>
                  <a:gd name="T54" fmla="*/ 257 w 461"/>
                  <a:gd name="T55" fmla="*/ 329 h 461"/>
                  <a:gd name="T56" fmla="*/ 257 w 461"/>
                  <a:gd name="T57" fmla="*/ 257 h 461"/>
                  <a:gd name="T58" fmla="*/ 329 w 461"/>
                  <a:gd name="T59" fmla="*/ 257 h 461"/>
                  <a:gd name="T60" fmla="*/ 392 w 461"/>
                  <a:gd name="T61" fmla="*/ 300 h 461"/>
                  <a:gd name="T62" fmla="*/ 392 w 461"/>
                  <a:gd name="T63" fmla="*/ 300 h 461"/>
                  <a:gd name="T64" fmla="*/ 461 w 461"/>
                  <a:gd name="T65" fmla="*/ 231 h 4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61" h="461">
                    <a:moveTo>
                      <a:pt x="461" y="231"/>
                    </a:moveTo>
                    <a:cubicBezTo>
                      <a:pt x="461" y="193"/>
                      <a:pt x="430" y="162"/>
                      <a:pt x="392" y="162"/>
                    </a:cubicBezTo>
                    <a:cubicBezTo>
                      <a:pt x="392" y="162"/>
                      <a:pt x="392" y="162"/>
                      <a:pt x="392" y="162"/>
                    </a:cubicBezTo>
                    <a:cubicBezTo>
                      <a:pt x="364" y="162"/>
                      <a:pt x="339" y="180"/>
                      <a:pt x="329" y="205"/>
                    </a:cubicBezTo>
                    <a:cubicBezTo>
                      <a:pt x="257" y="205"/>
                      <a:pt x="257" y="205"/>
                      <a:pt x="257" y="205"/>
                    </a:cubicBezTo>
                    <a:cubicBezTo>
                      <a:pt x="257" y="133"/>
                      <a:pt x="257" y="133"/>
                      <a:pt x="257" y="133"/>
                    </a:cubicBezTo>
                    <a:cubicBezTo>
                      <a:pt x="282" y="122"/>
                      <a:pt x="299" y="98"/>
                      <a:pt x="299" y="69"/>
                    </a:cubicBezTo>
                    <a:cubicBezTo>
                      <a:pt x="299" y="69"/>
                      <a:pt x="299" y="69"/>
                      <a:pt x="299" y="69"/>
                    </a:cubicBezTo>
                    <a:cubicBezTo>
                      <a:pt x="299" y="31"/>
                      <a:pt x="268" y="0"/>
                      <a:pt x="230" y="0"/>
                    </a:cubicBezTo>
                    <a:cubicBezTo>
                      <a:pt x="193" y="0"/>
                      <a:pt x="162" y="31"/>
                      <a:pt x="162" y="69"/>
                    </a:cubicBezTo>
                    <a:cubicBezTo>
                      <a:pt x="162" y="69"/>
                      <a:pt x="162" y="69"/>
                      <a:pt x="162" y="69"/>
                    </a:cubicBezTo>
                    <a:cubicBezTo>
                      <a:pt x="162" y="98"/>
                      <a:pt x="179" y="122"/>
                      <a:pt x="204" y="133"/>
                    </a:cubicBezTo>
                    <a:cubicBezTo>
                      <a:pt x="204" y="205"/>
                      <a:pt x="204" y="205"/>
                      <a:pt x="204" y="205"/>
                    </a:cubicBezTo>
                    <a:cubicBezTo>
                      <a:pt x="132" y="205"/>
                      <a:pt x="132" y="205"/>
                      <a:pt x="132" y="205"/>
                    </a:cubicBezTo>
                    <a:cubicBezTo>
                      <a:pt x="122" y="180"/>
                      <a:pt x="97" y="162"/>
                      <a:pt x="69" y="162"/>
                    </a:cubicBezTo>
                    <a:cubicBezTo>
                      <a:pt x="69" y="162"/>
                      <a:pt x="69" y="162"/>
                      <a:pt x="69" y="162"/>
                    </a:cubicBezTo>
                    <a:cubicBezTo>
                      <a:pt x="31" y="162"/>
                      <a:pt x="0" y="193"/>
                      <a:pt x="0" y="231"/>
                    </a:cubicBezTo>
                    <a:cubicBezTo>
                      <a:pt x="0" y="269"/>
                      <a:pt x="31" y="300"/>
                      <a:pt x="69" y="300"/>
                    </a:cubicBezTo>
                    <a:cubicBezTo>
                      <a:pt x="69" y="300"/>
                      <a:pt x="69" y="300"/>
                      <a:pt x="69" y="300"/>
                    </a:cubicBezTo>
                    <a:cubicBezTo>
                      <a:pt x="97" y="300"/>
                      <a:pt x="122" y="282"/>
                      <a:pt x="132" y="257"/>
                    </a:cubicBezTo>
                    <a:cubicBezTo>
                      <a:pt x="204" y="257"/>
                      <a:pt x="204" y="257"/>
                      <a:pt x="204" y="257"/>
                    </a:cubicBezTo>
                    <a:cubicBezTo>
                      <a:pt x="204" y="329"/>
                      <a:pt x="204" y="329"/>
                      <a:pt x="204" y="329"/>
                    </a:cubicBezTo>
                    <a:cubicBezTo>
                      <a:pt x="179" y="340"/>
                      <a:pt x="162" y="364"/>
                      <a:pt x="162" y="393"/>
                    </a:cubicBezTo>
                    <a:cubicBezTo>
                      <a:pt x="162" y="393"/>
                      <a:pt x="162" y="393"/>
                      <a:pt x="162" y="393"/>
                    </a:cubicBezTo>
                    <a:cubicBezTo>
                      <a:pt x="162" y="430"/>
                      <a:pt x="193" y="461"/>
                      <a:pt x="230" y="461"/>
                    </a:cubicBezTo>
                    <a:cubicBezTo>
                      <a:pt x="268" y="461"/>
                      <a:pt x="299" y="430"/>
                      <a:pt x="299" y="393"/>
                    </a:cubicBezTo>
                    <a:cubicBezTo>
                      <a:pt x="299" y="393"/>
                      <a:pt x="299" y="393"/>
                      <a:pt x="299" y="393"/>
                    </a:cubicBezTo>
                    <a:cubicBezTo>
                      <a:pt x="299" y="364"/>
                      <a:pt x="282" y="340"/>
                      <a:pt x="257" y="329"/>
                    </a:cubicBezTo>
                    <a:cubicBezTo>
                      <a:pt x="257" y="257"/>
                      <a:pt x="257" y="257"/>
                      <a:pt x="257" y="257"/>
                    </a:cubicBezTo>
                    <a:cubicBezTo>
                      <a:pt x="329" y="257"/>
                      <a:pt x="329" y="257"/>
                      <a:pt x="329" y="257"/>
                    </a:cubicBezTo>
                    <a:cubicBezTo>
                      <a:pt x="339" y="282"/>
                      <a:pt x="364" y="300"/>
                      <a:pt x="392" y="300"/>
                    </a:cubicBezTo>
                    <a:cubicBezTo>
                      <a:pt x="392" y="300"/>
                      <a:pt x="392" y="300"/>
                      <a:pt x="392" y="300"/>
                    </a:cubicBezTo>
                    <a:cubicBezTo>
                      <a:pt x="430" y="300"/>
                      <a:pt x="461" y="269"/>
                      <a:pt x="461" y="2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8" name="Freeform 327"/>
              <p:cNvSpPr>
                <a:spLocks/>
              </p:cNvSpPr>
              <p:nvPr/>
            </p:nvSpPr>
            <p:spPr bwMode="auto">
              <a:xfrm>
                <a:off x="6934200" y="4027488"/>
                <a:ext cx="373063" cy="373063"/>
              </a:xfrm>
              <a:custGeom>
                <a:avLst/>
                <a:gdLst>
                  <a:gd name="T0" fmla="*/ 461 w 461"/>
                  <a:gd name="T1" fmla="*/ 231 h 461"/>
                  <a:gd name="T2" fmla="*/ 392 w 461"/>
                  <a:gd name="T3" fmla="*/ 162 h 461"/>
                  <a:gd name="T4" fmla="*/ 392 w 461"/>
                  <a:gd name="T5" fmla="*/ 162 h 461"/>
                  <a:gd name="T6" fmla="*/ 329 w 461"/>
                  <a:gd name="T7" fmla="*/ 205 h 461"/>
                  <a:gd name="T8" fmla="*/ 256 w 461"/>
                  <a:gd name="T9" fmla="*/ 205 h 461"/>
                  <a:gd name="T10" fmla="*/ 256 w 461"/>
                  <a:gd name="T11" fmla="*/ 133 h 461"/>
                  <a:gd name="T12" fmla="*/ 299 w 461"/>
                  <a:gd name="T13" fmla="*/ 69 h 461"/>
                  <a:gd name="T14" fmla="*/ 299 w 461"/>
                  <a:gd name="T15" fmla="*/ 69 h 461"/>
                  <a:gd name="T16" fmla="*/ 230 w 461"/>
                  <a:gd name="T17" fmla="*/ 0 h 461"/>
                  <a:gd name="T18" fmla="*/ 162 w 461"/>
                  <a:gd name="T19" fmla="*/ 69 h 461"/>
                  <a:gd name="T20" fmla="*/ 162 w 461"/>
                  <a:gd name="T21" fmla="*/ 69 h 461"/>
                  <a:gd name="T22" fmla="*/ 204 w 461"/>
                  <a:gd name="T23" fmla="*/ 133 h 461"/>
                  <a:gd name="T24" fmla="*/ 204 w 461"/>
                  <a:gd name="T25" fmla="*/ 205 h 461"/>
                  <a:gd name="T26" fmla="*/ 132 w 461"/>
                  <a:gd name="T27" fmla="*/ 205 h 461"/>
                  <a:gd name="T28" fmla="*/ 68 w 461"/>
                  <a:gd name="T29" fmla="*/ 162 h 461"/>
                  <a:gd name="T30" fmla="*/ 68 w 461"/>
                  <a:gd name="T31" fmla="*/ 162 h 461"/>
                  <a:gd name="T32" fmla="*/ 0 w 461"/>
                  <a:gd name="T33" fmla="*/ 231 h 461"/>
                  <a:gd name="T34" fmla="*/ 68 w 461"/>
                  <a:gd name="T35" fmla="*/ 300 h 461"/>
                  <a:gd name="T36" fmla="*/ 68 w 461"/>
                  <a:gd name="T37" fmla="*/ 300 h 461"/>
                  <a:gd name="T38" fmla="*/ 132 w 461"/>
                  <a:gd name="T39" fmla="*/ 257 h 461"/>
                  <a:gd name="T40" fmla="*/ 204 w 461"/>
                  <a:gd name="T41" fmla="*/ 257 h 461"/>
                  <a:gd name="T42" fmla="*/ 204 w 461"/>
                  <a:gd name="T43" fmla="*/ 329 h 461"/>
                  <a:gd name="T44" fmla="*/ 162 w 461"/>
                  <a:gd name="T45" fmla="*/ 393 h 461"/>
                  <a:gd name="T46" fmla="*/ 162 w 461"/>
                  <a:gd name="T47" fmla="*/ 393 h 461"/>
                  <a:gd name="T48" fmla="*/ 230 w 461"/>
                  <a:gd name="T49" fmla="*/ 461 h 461"/>
                  <a:gd name="T50" fmla="*/ 299 w 461"/>
                  <a:gd name="T51" fmla="*/ 393 h 461"/>
                  <a:gd name="T52" fmla="*/ 299 w 461"/>
                  <a:gd name="T53" fmla="*/ 393 h 461"/>
                  <a:gd name="T54" fmla="*/ 256 w 461"/>
                  <a:gd name="T55" fmla="*/ 329 h 461"/>
                  <a:gd name="T56" fmla="*/ 256 w 461"/>
                  <a:gd name="T57" fmla="*/ 257 h 461"/>
                  <a:gd name="T58" fmla="*/ 329 w 461"/>
                  <a:gd name="T59" fmla="*/ 257 h 461"/>
                  <a:gd name="T60" fmla="*/ 392 w 461"/>
                  <a:gd name="T61" fmla="*/ 300 h 461"/>
                  <a:gd name="T62" fmla="*/ 392 w 461"/>
                  <a:gd name="T63" fmla="*/ 300 h 461"/>
                  <a:gd name="T64" fmla="*/ 461 w 461"/>
                  <a:gd name="T65" fmla="*/ 231 h 4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61" h="461">
                    <a:moveTo>
                      <a:pt x="461" y="231"/>
                    </a:moveTo>
                    <a:cubicBezTo>
                      <a:pt x="461" y="193"/>
                      <a:pt x="430" y="162"/>
                      <a:pt x="392" y="162"/>
                    </a:cubicBezTo>
                    <a:cubicBezTo>
                      <a:pt x="392" y="162"/>
                      <a:pt x="392" y="162"/>
                      <a:pt x="392" y="162"/>
                    </a:cubicBezTo>
                    <a:cubicBezTo>
                      <a:pt x="364" y="162"/>
                      <a:pt x="339" y="180"/>
                      <a:pt x="329" y="205"/>
                    </a:cubicBezTo>
                    <a:cubicBezTo>
                      <a:pt x="256" y="205"/>
                      <a:pt x="256" y="205"/>
                      <a:pt x="256" y="205"/>
                    </a:cubicBezTo>
                    <a:cubicBezTo>
                      <a:pt x="256" y="133"/>
                      <a:pt x="256" y="133"/>
                      <a:pt x="256" y="133"/>
                    </a:cubicBezTo>
                    <a:cubicBezTo>
                      <a:pt x="281" y="122"/>
                      <a:pt x="299" y="98"/>
                      <a:pt x="299" y="69"/>
                    </a:cubicBezTo>
                    <a:cubicBezTo>
                      <a:pt x="299" y="69"/>
                      <a:pt x="299" y="69"/>
                      <a:pt x="299" y="69"/>
                    </a:cubicBezTo>
                    <a:cubicBezTo>
                      <a:pt x="299" y="31"/>
                      <a:pt x="268" y="0"/>
                      <a:pt x="230" y="0"/>
                    </a:cubicBezTo>
                    <a:cubicBezTo>
                      <a:pt x="192" y="0"/>
                      <a:pt x="162" y="31"/>
                      <a:pt x="162" y="69"/>
                    </a:cubicBezTo>
                    <a:cubicBezTo>
                      <a:pt x="162" y="69"/>
                      <a:pt x="162" y="69"/>
                      <a:pt x="162" y="69"/>
                    </a:cubicBezTo>
                    <a:cubicBezTo>
                      <a:pt x="162" y="98"/>
                      <a:pt x="179" y="122"/>
                      <a:pt x="204" y="133"/>
                    </a:cubicBezTo>
                    <a:cubicBezTo>
                      <a:pt x="204" y="205"/>
                      <a:pt x="204" y="205"/>
                      <a:pt x="204" y="205"/>
                    </a:cubicBezTo>
                    <a:cubicBezTo>
                      <a:pt x="132" y="205"/>
                      <a:pt x="132" y="205"/>
                      <a:pt x="132" y="205"/>
                    </a:cubicBezTo>
                    <a:cubicBezTo>
                      <a:pt x="121" y="180"/>
                      <a:pt x="97" y="162"/>
                      <a:pt x="68" y="162"/>
                    </a:cubicBezTo>
                    <a:cubicBezTo>
                      <a:pt x="68" y="162"/>
                      <a:pt x="68" y="162"/>
                      <a:pt x="68" y="162"/>
                    </a:cubicBezTo>
                    <a:cubicBezTo>
                      <a:pt x="31" y="162"/>
                      <a:pt x="0" y="193"/>
                      <a:pt x="0" y="231"/>
                    </a:cubicBezTo>
                    <a:cubicBezTo>
                      <a:pt x="0" y="269"/>
                      <a:pt x="31" y="300"/>
                      <a:pt x="68" y="300"/>
                    </a:cubicBezTo>
                    <a:cubicBezTo>
                      <a:pt x="68" y="300"/>
                      <a:pt x="68" y="300"/>
                      <a:pt x="68" y="300"/>
                    </a:cubicBezTo>
                    <a:cubicBezTo>
                      <a:pt x="97" y="300"/>
                      <a:pt x="121" y="282"/>
                      <a:pt x="132" y="257"/>
                    </a:cubicBezTo>
                    <a:cubicBezTo>
                      <a:pt x="204" y="257"/>
                      <a:pt x="204" y="257"/>
                      <a:pt x="204" y="257"/>
                    </a:cubicBezTo>
                    <a:cubicBezTo>
                      <a:pt x="204" y="329"/>
                      <a:pt x="204" y="329"/>
                      <a:pt x="204" y="329"/>
                    </a:cubicBezTo>
                    <a:cubicBezTo>
                      <a:pt x="179" y="340"/>
                      <a:pt x="162" y="364"/>
                      <a:pt x="162" y="393"/>
                    </a:cubicBezTo>
                    <a:cubicBezTo>
                      <a:pt x="162" y="393"/>
                      <a:pt x="162" y="393"/>
                      <a:pt x="162" y="393"/>
                    </a:cubicBezTo>
                    <a:cubicBezTo>
                      <a:pt x="162" y="430"/>
                      <a:pt x="192" y="461"/>
                      <a:pt x="230" y="461"/>
                    </a:cubicBezTo>
                    <a:cubicBezTo>
                      <a:pt x="268" y="461"/>
                      <a:pt x="299" y="430"/>
                      <a:pt x="299" y="393"/>
                    </a:cubicBezTo>
                    <a:cubicBezTo>
                      <a:pt x="299" y="393"/>
                      <a:pt x="299" y="393"/>
                      <a:pt x="299" y="393"/>
                    </a:cubicBezTo>
                    <a:cubicBezTo>
                      <a:pt x="299" y="364"/>
                      <a:pt x="281" y="340"/>
                      <a:pt x="256" y="329"/>
                    </a:cubicBezTo>
                    <a:cubicBezTo>
                      <a:pt x="256" y="257"/>
                      <a:pt x="256" y="257"/>
                      <a:pt x="256" y="257"/>
                    </a:cubicBezTo>
                    <a:cubicBezTo>
                      <a:pt x="329" y="257"/>
                      <a:pt x="329" y="257"/>
                      <a:pt x="329" y="257"/>
                    </a:cubicBezTo>
                    <a:cubicBezTo>
                      <a:pt x="339" y="282"/>
                      <a:pt x="364" y="300"/>
                      <a:pt x="392" y="300"/>
                    </a:cubicBezTo>
                    <a:cubicBezTo>
                      <a:pt x="392" y="300"/>
                      <a:pt x="392" y="300"/>
                      <a:pt x="392" y="300"/>
                    </a:cubicBezTo>
                    <a:cubicBezTo>
                      <a:pt x="430" y="300"/>
                      <a:pt x="461" y="269"/>
                      <a:pt x="461" y="2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spTree>
    <p:extLst>
      <p:ext uri="{BB962C8B-B14F-4D97-AF65-F5344CB8AC3E}">
        <p14:creationId xmlns:p14="http://schemas.microsoft.com/office/powerpoint/2010/main" val="92765946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Wide Cover 3">
    <p:spTree>
      <p:nvGrpSpPr>
        <p:cNvPr id="1" name=""/>
        <p:cNvGrpSpPr/>
        <p:nvPr/>
      </p:nvGrpSpPr>
      <p:grpSpPr>
        <a:xfrm>
          <a:off x="0" y="0"/>
          <a:ext cx="0" cy="0"/>
          <a:chOff x="0" y="0"/>
          <a:chExt cx="0" cy="0"/>
        </a:xfrm>
      </p:grpSpPr>
      <p:sp>
        <p:nvSpPr>
          <p:cNvPr id="64" name="Rectangle 63"/>
          <p:cNvSpPr/>
          <p:nvPr userDrawn="1"/>
        </p:nvSpPr>
        <p:spPr>
          <a:xfrm>
            <a:off x="6097588" y="4113212"/>
            <a:ext cx="3048000" cy="274478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6"/>
          <p:cNvSpPr/>
          <p:nvPr userDrawn="1"/>
        </p:nvSpPr>
        <p:spPr>
          <a:xfrm>
            <a:off x="10669588" y="0"/>
            <a:ext cx="1522412" cy="13716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9" name="Text Placeholder 278"/>
          <p:cNvSpPr>
            <a:spLocks noGrp="1"/>
          </p:cNvSpPr>
          <p:nvPr>
            <p:ph type="body" sz="quarter" idx="11" hasCustomPrompt="1"/>
          </p:nvPr>
        </p:nvSpPr>
        <p:spPr>
          <a:xfrm>
            <a:off x="5618888" y="501480"/>
            <a:ext cx="4795111" cy="367200"/>
          </a:xfrm>
          <a:noFill/>
        </p:spPr>
        <p:txBody>
          <a:bodyPr wrap="square" lIns="0" tIns="0" rIns="0" bIns="0" rtlCol="0" anchor="ctr" anchorCtr="0">
            <a:noAutofit/>
          </a:bodyPr>
          <a:lstStyle>
            <a:lvl1pPr marL="0" indent="0" algn="r">
              <a:spcAft>
                <a:spcPts val="0"/>
              </a:spcAft>
              <a:buNone/>
              <a:defRPr lang="en-US" sz="2400" dirty="0" smtClean="0">
                <a:solidFill>
                  <a:srgbClr val="002B4C"/>
                </a:solidFill>
              </a:defRPr>
            </a:lvl1pPr>
            <a:lvl2pPr>
              <a:defRPr lang="en-US" sz="1800" dirty="0" smtClean="0"/>
            </a:lvl2pPr>
            <a:lvl3pPr>
              <a:defRPr lang="en-US" sz="1800" dirty="0" smtClean="0"/>
            </a:lvl3pPr>
            <a:lvl4pPr>
              <a:defRPr lang="en-US" sz="1800" dirty="0" smtClean="0"/>
            </a:lvl4pPr>
            <a:lvl5pPr>
              <a:defRPr lang="en-GB" sz="1800" dirty="0"/>
            </a:lvl5pPr>
          </a:lstStyle>
          <a:p>
            <a:pPr marL="0" lvl="0" algn="r"/>
            <a:r>
              <a:rPr lang="en-US" sz="2400" dirty="0">
                <a:solidFill>
                  <a:srgbClr val="002B4C"/>
                </a:solidFill>
              </a:rPr>
              <a:t>Click to add Presentation title signpost </a:t>
            </a:r>
            <a:endParaRPr lang="en-US" dirty="0"/>
          </a:p>
        </p:txBody>
      </p:sp>
      <p:pic>
        <p:nvPicPr>
          <p:cNvPr id="280" name="Picture 2" descr="BoE logo_A4 master"/>
          <p:cNvPicPr>
            <a:picLocks noChangeAspect="1" noChangeArrowheads="1"/>
          </p:cNvPicPr>
          <p:nvPr userDrawn="1"/>
        </p:nvPicPr>
        <p:blipFill>
          <a:blip r:embed="rId2" cstate="print"/>
          <a:srcRect/>
          <a:stretch>
            <a:fillRect/>
          </a:stretch>
        </p:blipFill>
        <p:spPr bwMode="auto">
          <a:xfrm>
            <a:off x="457200" y="456300"/>
            <a:ext cx="2995962" cy="572400"/>
          </a:xfrm>
          <a:prstGeom prst="rect">
            <a:avLst/>
          </a:prstGeom>
          <a:noFill/>
          <a:ln w="9525">
            <a:noFill/>
            <a:miter lim="800000"/>
            <a:headEnd/>
            <a:tailEnd/>
          </a:ln>
        </p:spPr>
      </p:pic>
      <p:sp>
        <p:nvSpPr>
          <p:cNvPr id="288" name="Text Placeholder 287"/>
          <p:cNvSpPr>
            <a:spLocks noGrp="1"/>
          </p:cNvSpPr>
          <p:nvPr>
            <p:ph type="body" sz="quarter" idx="13" hasCustomPrompt="1"/>
          </p:nvPr>
        </p:nvSpPr>
        <p:spPr>
          <a:xfrm>
            <a:off x="457200" y="5487988"/>
            <a:ext cx="5634678" cy="982800"/>
          </a:xfrm>
        </p:spPr>
        <p:txBody>
          <a:bodyPr rIns="457200" anchor="b" anchorCtr="0"/>
          <a:lstStyle>
            <a:lvl1pPr marL="0" indent="0">
              <a:spcAft>
                <a:spcPts val="0"/>
              </a:spcAft>
              <a:buNone/>
              <a:defRPr sz="2000" b="1" baseline="0">
                <a:solidFill>
                  <a:schemeClr val="accent4"/>
                </a:solidFill>
              </a:defRPr>
            </a:lvl1pPr>
            <a:lvl2pPr marL="0" indent="0">
              <a:spcAft>
                <a:spcPts val="0"/>
              </a:spcAft>
              <a:buFont typeface="Arial" panose="020B0604020202020204" pitchFamily="34" charset="0"/>
              <a:buNone/>
              <a:defRPr sz="2000" b="0">
                <a:solidFill>
                  <a:schemeClr val="accent4"/>
                </a:solidFill>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a:t>Click to add Name Surname</a:t>
            </a:r>
          </a:p>
          <a:p>
            <a:pPr lvl="1"/>
            <a:r>
              <a:rPr lang="en-US" dirty="0"/>
              <a:t>Title/Date</a:t>
            </a:r>
            <a:endParaRPr lang="en-GB" dirty="0"/>
          </a:p>
        </p:txBody>
      </p:sp>
      <p:sp>
        <p:nvSpPr>
          <p:cNvPr id="290" name="Picture Placeholder 289"/>
          <p:cNvSpPr>
            <a:spLocks noGrp="1" noChangeAspect="1"/>
          </p:cNvSpPr>
          <p:nvPr>
            <p:ph type="pic" sz="quarter" idx="14"/>
          </p:nvPr>
        </p:nvSpPr>
        <p:spPr>
          <a:xfrm>
            <a:off x="10961688" y="190785"/>
            <a:ext cx="964800" cy="964800"/>
          </a:xfrm>
        </p:spPr>
        <p:txBody>
          <a:bodyPr/>
          <a:lstStyle>
            <a:lvl1pPr marL="0" indent="0">
              <a:buNone/>
              <a:defRPr sz="1800">
                <a:solidFill>
                  <a:schemeClr val="bg1"/>
                </a:solidFill>
              </a:defRPr>
            </a:lvl1pPr>
          </a:lstStyle>
          <a:p>
            <a:r>
              <a:rPr lang="en-US"/>
              <a:t>Click icon to add picture</a:t>
            </a:r>
            <a:endParaRPr lang="en-GB" dirty="0"/>
          </a:p>
        </p:txBody>
      </p:sp>
      <p:sp>
        <p:nvSpPr>
          <p:cNvPr id="63" name="Rectangle 62"/>
          <p:cNvSpPr/>
          <p:nvPr userDrawn="1"/>
        </p:nvSpPr>
        <p:spPr>
          <a:xfrm>
            <a:off x="6096000" y="1371599"/>
            <a:ext cx="3049588" cy="2741613"/>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5" name="Rectangle 64"/>
          <p:cNvSpPr/>
          <p:nvPr userDrawn="1"/>
        </p:nvSpPr>
        <p:spPr>
          <a:xfrm>
            <a:off x="9145588" y="4113212"/>
            <a:ext cx="3049588" cy="2744787"/>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6" name="Rectangle 65"/>
          <p:cNvSpPr/>
          <p:nvPr userDrawn="1"/>
        </p:nvSpPr>
        <p:spPr>
          <a:xfrm>
            <a:off x="9145588" y="1371599"/>
            <a:ext cx="3049588" cy="274161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7" name="Picture Placeholder 276"/>
          <p:cNvSpPr>
            <a:spLocks noGrp="1"/>
          </p:cNvSpPr>
          <p:nvPr>
            <p:ph type="pic" sz="quarter" idx="10"/>
          </p:nvPr>
        </p:nvSpPr>
        <p:spPr>
          <a:xfrm>
            <a:off x="6096000" y="1371599"/>
            <a:ext cx="3049200" cy="2743200"/>
          </a:xfrm>
          <a:noFill/>
        </p:spPr>
        <p:txBody>
          <a:bodyPr/>
          <a:lstStyle/>
          <a:p>
            <a:r>
              <a:rPr lang="en-US"/>
              <a:t>Click icon to add picture</a:t>
            </a:r>
            <a:endParaRPr lang="en-GB" dirty="0"/>
          </a:p>
        </p:txBody>
      </p:sp>
      <p:sp>
        <p:nvSpPr>
          <p:cNvPr id="68" name="Picture Placeholder 276"/>
          <p:cNvSpPr>
            <a:spLocks noGrp="1"/>
          </p:cNvSpPr>
          <p:nvPr>
            <p:ph type="pic" sz="quarter" idx="15"/>
          </p:nvPr>
        </p:nvSpPr>
        <p:spPr>
          <a:xfrm>
            <a:off x="9145976" y="4114799"/>
            <a:ext cx="3049200" cy="2743200"/>
          </a:xfrm>
          <a:noFill/>
        </p:spPr>
        <p:txBody>
          <a:bodyPr/>
          <a:lstStyle/>
          <a:p>
            <a:r>
              <a:rPr lang="en-US"/>
              <a:t>Click icon to add picture</a:t>
            </a:r>
            <a:endParaRPr lang="en-GB" dirty="0"/>
          </a:p>
        </p:txBody>
      </p:sp>
      <p:sp>
        <p:nvSpPr>
          <p:cNvPr id="71" name="Text Placeholder 2"/>
          <p:cNvSpPr>
            <a:spLocks noGrp="1"/>
          </p:cNvSpPr>
          <p:nvPr>
            <p:ph type="body" sz="quarter" idx="16" hasCustomPrompt="1"/>
          </p:nvPr>
        </p:nvSpPr>
        <p:spPr>
          <a:xfrm>
            <a:off x="457200" y="1752600"/>
            <a:ext cx="5638800" cy="3735387"/>
          </a:xfrm>
        </p:spPr>
        <p:txBody>
          <a:bodyPr/>
          <a:lstStyle>
            <a:lvl1pPr marL="0" indent="0">
              <a:spcAft>
                <a:spcPts val="2400"/>
              </a:spcAft>
              <a:buNone/>
              <a:defRPr sz="4800"/>
            </a:lvl1pPr>
            <a:lvl2pPr marL="0" indent="0">
              <a:buFont typeface="Arial" panose="020B0604020202020204" pitchFamily="34" charset="0"/>
              <a:buNone/>
              <a:defRPr sz="3200"/>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 title  (Calibri 48pt)</a:t>
            </a:r>
          </a:p>
          <a:p>
            <a:pPr lvl="1"/>
            <a:r>
              <a:rPr lang="en-US" dirty="0"/>
              <a:t>Presentation subtitle </a:t>
            </a:r>
            <a:br>
              <a:rPr lang="en-US" dirty="0"/>
            </a:br>
            <a:r>
              <a:rPr lang="en-US" dirty="0"/>
              <a:t>(Calibri 32pt)</a:t>
            </a:r>
          </a:p>
          <a:p>
            <a:pPr lvl="1"/>
            <a:endParaRPr lang="en-US" dirty="0"/>
          </a:p>
        </p:txBody>
      </p:sp>
      <p:grpSp>
        <p:nvGrpSpPr>
          <p:cNvPr id="76" name="Group 75"/>
          <p:cNvGrpSpPr>
            <a:grpSpLocks noChangeAspect="1"/>
          </p:cNvGrpSpPr>
          <p:nvPr userDrawn="1"/>
        </p:nvGrpSpPr>
        <p:grpSpPr>
          <a:xfrm>
            <a:off x="6097588" y="4113212"/>
            <a:ext cx="3049200" cy="2743248"/>
            <a:chOff x="8489950" y="4483100"/>
            <a:chExt cx="1408113" cy="1266825"/>
          </a:xfrm>
          <a:solidFill>
            <a:srgbClr val="FFFFFF">
              <a:alpha val="25098"/>
            </a:srgbClr>
          </a:solidFill>
        </p:grpSpPr>
        <p:sp>
          <p:nvSpPr>
            <p:cNvPr id="78" name="Freeform 400"/>
            <p:cNvSpPr>
              <a:spLocks/>
            </p:cNvSpPr>
            <p:nvPr/>
          </p:nvSpPr>
          <p:spPr bwMode="auto">
            <a:xfrm>
              <a:off x="8489950" y="4483100"/>
              <a:ext cx="73025" cy="142875"/>
            </a:xfrm>
            <a:custGeom>
              <a:avLst/>
              <a:gdLst>
                <a:gd name="T0" fmla="*/ 28 w 90"/>
                <a:gd name="T1" fmla="*/ 151 h 177"/>
                <a:gd name="T2" fmla="*/ 28 w 90"/>
                <a:gd name="T3" fmla="*/ 151 h 177"/>
                <a:gd name="T4" fmla="*/ 11 w 90"/>
                <a:gd name="T5" fmla="*/ 126 h 177"/>
                <a:gd name="T6" fmla="*/ 11 w 90"/>
                <a:gd name="T7" fmla="*/ 99 h 177"/>
                <a:gd name="T8" fmla="*/ 39 w 90"/>
                <a:gd name="T9" fmla="*/ 99 h 177"/>
                <a:gd name="T10" fmla="*/ 64 w 90"/>
                <a:gd name="T11" fmla="*/ 115 h 177"/>
                <a:gd name="T12" fmla="*/ 90 w 90"/>
                <a:gd name="T13" fmla="*/ 89 h 177"/>
                <a:gd name="T14" fmla="*/ 64 w 90"/>
                <a:gd name="T15" fmla="*/ 62 h 177"/>
                <a:gd name="T16" fmla="*/ 39 w 90"/>
                <a:gd name="T17" fmla="*/ 78 h 177"/>
                <a:gd name="T18" fmla="*/ 11 w 90"/>
                <a:gd name="T19" fmla="*/ 78 h 177"/>
                <a:gd name="T20" fmla="*/ 11 w 90"/>
                <a:gd name="T21" fmla="*/ 51 h 177"/>
                <a:gd name="T22" fmla="*/ 28 w 90"/>
                <a:gd name="T23" fmla="*/ 26 h 177"/>
                <a:gd name="T24" fmla="*/ 1 w 90"/>
                <a:gd name="T25" fmla="*/ 0 h 177"/>
                <a:gd name="T26" fmla="*/ 0 w 90"/>
                <a:gd name="T27" fmla="*/ 0 h 177"/>
                <a:gd name="T28" fmla="*/ 0 w 90"/>
                <a:gd name="T29" fmla="*/ 177 h 177"/>
                <a:gd name="T30" fmla="*/ 1 w 90"/>
                <a:gd name="T31" fmla="*/ 177 h 177"/>
                <a:gd name="T32" fmla="*/ 28 w 90"/>
                <a:gd name="T33" fmla="*/ 151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77">
                  <a:moveTo>
                    <a:pt x="28" y="151"/>
                  </a:moveTo>
                  <a:cubicBezTo>
                    <a:pt x="28" y="151"/>
                    <a:pt x="28" y="151"/>
                    <a:pt x="28" y="151"/>
                  </a:cubicBezTo>
                  <a:cubicBezTo>
                    <a:pt x="28" y="140"/>
                    <a:pt x="21" y="130"/>
                    <a:pt x="11" y="126"/>
                  </a:cubicBezTo>
                  <a:cubicBezTo>
                    <a:pt x="11" y="99"/>
                    <a:pt x="11" y="99"/>
                    <a:pt x="11" y="99"/>
                  </a:cubicBezTo>
                  <a:cubicBezTo>
                    <a:pt x="39" y="99"/>
                    <a:pt x="39" y="99"/>
                    <a:pt x="39" y="99"/>
                  </a:cubicBezTo>
                  <a:cubicBezTo>
                    <a:pt x="43" y="108"/>
                    <a:pt x="53" y="115"/>
                    <a:pt x="64" y="115"/>
                  </a:cubicBezTo>
                  <a:cubicBezTo>
                    <a:pt x="78" y="115"/>
                    <a:pt x="90" y="103"/>
                    <a:pt x="90" y="89"/>
                  </a:cubicBezTo>
                  <a:cubicBezTo>
                    <a:pt x="90" y="74"/>
                    <a:pt x="78" y="62"/>
                    <a:pt x="64" y="62"/>
                  </a:cubicBezTo>
                  <a:cubicBezTo>
                    <a:pt x="53" y="62"/>
                    <a:pt x="43" y="69"/>
                    <a:pt x="39" y="78"/>
                  </a:cubicBezTo>
                  <a:cubicBezTo>
                    <a:pt x="11" y="78"/>
                    <a:pt x="11" y="78"/>
                    <a:pt x="11" y="78"/>
                  </a:cubicBezTo>
                  <a:cubicBezTo>
                    <a:pt x="11" y="51"/>
                    <a:pt x="11" y="51"/>
                    <a:pt x="11" y="51"/>
                  </a:cubicBezTo>
                  <a:cubicBezTo>
                    <a:pt x="21" y="47"/>
                    <a:pt x="28" y="37"/>
                    <a:pt x="28" y="26"/>
                  </a:cubicBezTo>
                  <a:cubicBezTo>
                    <a:pt x="28" y="12"/>
                    <a:pt x="16" y="0"/>
                    <a:pt x="1" y="0"/>
                  </a:cubicBezTo>
                  <a:cubicBezTo>
                    <a:pt x="1" y="0"/>
                    <a:pt x="0" y="0"/>
                    <a:pt x="0" y="0"/>
                  </a:cubicBezTo>
                  <a:cubicBezTo>
                    <a:pt x="0" y="177"/>
                    <a:pt x="0" y="177"/>
                    <a:pt x="0" y="177"/>
                  </a:cubicBezTo>
                  <a:cubicBezTo>
                    <a:pt x="0" y="177"/>
                    <a:pt x="1" y="177"/>
                    <a:pt x="1" y="177"/>
                  </a:cubicBezTo>
                  <a:cubicBezTo>
                    <a:pt x="16" y="177"/>
                    <a:pt x="28" y="165"/>
                    <a:pt x="28" y="15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79" name="Freeform 401"/>
            <p:cNvSpPr>
              <a:spLocks/>
            </p:cNvSpPr>
            <p:nvPr/>
          </p:nvSpPr>
          <p:spPr bwMode="auto">
            <a:xfrm>
              <a:off x="8701088" y="4483100"/>
              <a:ext cx="142875" cy="142875"/>
            </a:xfrm>
            <a:custGeom>
              <a:avLst/>
              <a:gdLst>
                <a:gd name="T0" fmla="*/ 151 w 178"/>
                <a:gd name="T1" fmla="*/ 62 h 177"/>
                <a:gd name="T2" fmla="*/ 127 w 178"/>
                <a:gd name="T3" fmla="*/ 78 h 177"/>
                <a:gd name="T4" fmla="*/ 99 w 178"/>
                <a:gd name="T5" fmla="*/ 78 h 177"/>
                <a:gd name="T6" fmla="*/ 99 w 178"/>
                <a:gd name="T7" fmla="*/ 51 h 177"/>
                <a:gd name="T8" fmla="*/ 115 w 178"/>
                <a:gd name="T9" fmla="*/ 26 h 177"/>
                <a:gd name="T10" fmla="*/ 89 w 178"/>
                <a:gd name="T11" fmla="*/ 0 h 177"/>
                <a:gd name="T12" fmla="*/ 62 w 178"/>
                <a:gd name="T13" fmla="*/ 26 h 177"/>
                <a:gd name="T14" fmla="*/ 79 w 178"/>
                <a:gd name="T15" fmla="*/ 51 h 177"/>
                <a:gd name="T16" fmla="*/ 79 w 178"/>
                <a:gd name="T17" fmla="*/ 78 h 177"/>
                <a:gd name="T18" fmla="*/ 51 w 178"/>
                <a:gd name="T19" fmla="*/ 78 h 177"/>
                <a:gd name="T20" fmla="*/ 26 w 178"/>
                <a:gd name="T21" fmla="*/ 62 h 177"/>
                <a:gd name="T22" fmla="*/ 0 w 178"/>
                <a:gd name="T23" fmla="*/ 89 h 177"/>
                <a:gd name="T24" fmla="*/ 26 w 178"/>
                <a:gd name="T25" fmla="*/ 115 h 177"/>
                <a:gd name="T26" fmla="*/ 51 w 178"/>
                <a:gd name="T27" fmla="*/ 99 h 177"/>
                <a:gd name="T28" fmla="*/ 79 w 178"/>
                <a:gd name="T29" fmla="*/ 99 h 177"/>
                <a:gd name="T30" fmla="*/ 79 w 178"/>
                <a:gd name="T31" fmla="*/ 126 h 177"/>
                <a:gd name="T32" fmla="*/ 62 w 178"/>
                <a:gd name="T33" fmla="*/ 151 h 177"/>
                <a:gd name="T34" fmla="*/ 62 w 178"/>
                <a:gd name="T35" fmla="*/ 151 h 177"/>
                <a:gd name="T36" fmla="*/ 89 w 178"/>
                <a:gd name="T37" fmla="*/ 177 h 177"/>
                <a:gd name="T38" fmla="*/ 115 w 178"/>
                <a:gd name="T39" fmla="*/ 151 h 177"/>
                <a:gd name="T40" fmla="*/ 115 w 178"/>
                <a:gd name="T41" fmla="*/ 151 h 177"/>
                <a:gd name="T42" fmla="*/ 99 w 178"/>
                <a:gd name="T43" fmla="*/ 126 h 177"/>
                <a:gd name="T44" fmla="*/ 99 w 178"/>
                <a:gd name="T45" fmla="*/ 99 h 177"/>
                <a:gd name="T46" fmla="*/ 127 w 178"/>
                <a:gd name="T47" fmla="*/ 99 h 177"/>
                <a:gd name="T48" fmla="*/ 151 w 178"/>
                <a:gd name="T49" fmla="*/ 115 h 177"/>
                <a:gd name="T50" fmla="*/ 178 w 178"/>
                <a:gd name="T51" fmla="*/ 89 h 177"/>
                <a:gd name="T52" fmla="*/ 151 w 178"/>
                <a:gd name="T53"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8" h="177">
                  <a:moveTo>
                    <a:pt x="151" y="62"/>
                  </a:moveTo>
                  <a:cubicBezTo>
                    <a:pt x="140" y="62"/>
                    <a:pt x="131" y="69"/>
                    <a:pt x="127" y="78"/>
                  </a:cubicBezTo>
                  <a:cubicBezTo>
                    <a:pt x="99" y="78"/>
                    <a:pt x="99" y="78"/>
                    <a:pt x="99" y="78"/>
                  </a:cubicBezTo>
                  <a:cubicBezTo>
                    <a:pt x="99" y="51"/>
                    <a:pt x="99" y="51"/>
                    <a:pt x="99" y="51"/>
                  </a:cubicBezTo>
                  <a:cubicBezTo>
                    <a:pt x="109" y="47"/>
                    <a:pt x="115" y="37"/>
                    <a:pt x="115" y="26"/>
                  </a:cubicBezTo>
                  <a:cubicBezTo>
                    <a:pt x="115" y="12"/>
                    <a:pt x="103" y="0"/>
                    <a:pt x="89" y="0"/>
                  </a:cubicBezTo>
                  <a:cubicBezTo>
                    <a:pt x="74" y="0"/>
                    <a:pt x="62" y="12"/>
                    <a:pt x="62" y="26"/>
                  </a:cubicBezTo>
                  <a:cubicBezTo>
                    <a:pt x="62" y="37"/>
                    <a:pt x="69" y="47"/>
                    <a:pt x="79" y="51"/>
                  </a:cubicBezTo>
                  <a:cubicBezTo>
                    <a:pt x="79" y="78"/>
                    <a:pt x="79" y="78"/>
                    <a:pt x="79" y="78"/>
                  </a:cubicBezTo>
                  <a:cubicBezTo>
                    <a:pt x="51" y="78"/>
                    <a:pt x="51" y="78"/>
                    <a:pt x="51" y="78"/>
                  </a:cubicBezTo>
                  <a:cubicBezTo>
                    <a:pt x="47" y="69"/>
                    <a:pt x="37" y="62"/>
                    <a:pt x="26" y="62"/>
                  </a:cubicBezTo>
                  <a:cubicBezTo>
                    <a:pt x="12" y="62"/>
                    <a:pt x="0" y="74"/>
                    <a:pt x="0" y="89"/>
                  </a:cubicBezTo>
                  <a:cubicBezTo>
                    <a:pt x="0" y="103"/>
                    <a:pt x="12" y="115"/>
                    <a:pt x="26" y="115"/>
                  </a:cubicBezTo>
                  <a:cubicBezTo>
                    <a:pt x="37" y="115"/>
                    <a:pt x="47" y="108"/>
                    <a:pt x="51" y="99"/>
                  </a:cubicBezTo>
                  <a:cubicBezTo>
                    <a:pt x="79" y="99"/>
                    <a:pt x="79" y="99"/>
                    <a:pt x="79" y="99"/>
                  </a:cubicBezTo>
                  <a:cubicBezTo>
                    <a:pt x="79" y="126"/>
                    <a:pt x="79" y="126"/>
                    <a:pt x="79" y="126"/>
                  </a:cubicBezTo>
                  <a:cubicBezTo>
                    <a:pt x="69" y="130"/>
                    <a:pt x="62" y="140"/>
                    <a:pt x="62" y="151"/>
                  </a:cubicBezTo>
                  <a:cubicBezTo>
                    <a:pt x="62" y="151"/>
                    <a:pt x="62" y="151"/>
                    <a:pt x="62" y="151"/>
                  </a:cubicBezTo>
                  <a:cubicBezTo>
                    <a:pt x="62" y="165"/>
                    <a:pt x="74" y="177"/>
                    <a:pt x="89" y="177"/>
                  </a:cubicBezTo>
                  <a:cubicBezTo>
                    <a:pt x="103" y="177"/>
                    <a:pt x="115" y="165"/>
                    <a:pt x="115" y="151"/>
                  </a:cubicBezTo>
                  <a:cubicBezTo>
                    <a:pt x="115" y="151"/>
                    <a:pt x="115" y="151"/>
                    <a:pt x="115" y="151"/>
                  </a:cubicBezTo>
                  <a:cubicBezTo>
                    <a:pt x="115" y="140"/>
                    <a:pt x="109" y="130"/>
                    <a:pt x="99" y="126"/>
                  </a:cubicBezTo>
                  <a:cubicBezTo>
                    <a:pt x="99" y="99"/>
                    <a:pt x="99" y="99"/>
                    <a:pt x="99" y="99"/>
                  </a:cubicBezTo>
                  <a:cubicBezTo>
                    <a:pt x="127" y="99"/>
                    <a:pt x="127" y="99"/>
                    <a:pt x="127" y="99"/>
                  </a:cubicBezTo>
                  <a:cubicBezTo>
                    <a:pt x="131" y="108"/>
                    <a:pt x="140" y="115"/>
                    <a:pt x="151" y="115"/>
                  </a:cubicBezTo>
                  <a:cubicBezTo>
                    <a:pt x="166" y="115"/>
                    <a:pt x="178" y="103"/>
                    <a:pt x="178" y="89"/>
                  </a:cubicBezTo>
                  <a:cubicBezTo>
                    <a:pt x="178" y="74"/>
                    <a:pt x="166"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0" name="Freeform 402"/>
            <p:cNvSpPr>
              <a:spLocks/>
            </p:cNvSpPr>
            <p:nvPr/>
          </p:nvSpPr>
          <p:spPr bwMode="auto">
            <a:xfrm>
              <a:off x="8982075" y="4483100"/>
              <a:ext cx="142875" cy="142875"/>
            </a:xfrm>
            <a:custGeom>
              <a:avLst/>
              <a:gdLst>
                <a:gd name="T0" fmla="*/ 151 w 177"/>
                <a:gd name="T1" fmla="*/ 62 h 177"/>
                <a:gd name="T2" fmla="*/ 126 w 177"/>
                <a:gd name="T3" fmla="*/ 78 h 177"/>
                <a:gd name="T4" fmla="*/ 99 w 177"/>
                <a:gd name="T5" fmla="*/ 78 h 177"/>
                <a:gd name="T6" fmla="*/ 99 w 177"/>
                <a:gd name="T7" fmla="*/ 51 h 177"/>
                <a:gd name="T8" fmla="*/ 115 w 177"/>
                <a:gd name="T9" fmla="*/ 26 h 177"/>
                <a:gd name="T10" fmla="*/ 88 w 177"/>
                <a:gd name="T11" fmla="*/ 0 h 177"/>
                <a:gd name="T12" fmla="*/ 62 w 177"/>
                <a:gd name="T13" fmla="*/ 26 h 177"/>
                <a:gd name="T14" fmla="*/ 78 w 177"/>
                <a:gd name="T15" fmla="*/ 51 h 177"/>
                <a:gd name="T16" fmla="*/ 78 w 177"/>
                <a:gd name="T17" fmla="*/ 78 h 177"/>
                <a:gd name="T18" fmla="*/ 50 w 177"/>
                <a:gd name="T19" fmla="*/ 78 h 177"/>
                <a:gd name="T20" fmla="*/ 26 w 177"/>
                <a:gd name="T21" fmla="*/ 62 h 177"/>
                <a:gd name="T22" fmla="*/ 0 w 177"/>
                <a:gd name="T23" fmla="*/ 89 h 177"/>
                <a:gd name="T24" fmla="*/ 26 w 177"/>
                <a:gd name="T25" fmla="*/ 115 h 177"/>
                <a:gd name="T26" fmla="*/ 50 w 177"/>
                <a:gd name="T27" fmla="*/ 99 h 177"/>
                <a:gd name="T28" fmla="*/ 78 w 177"/>
                <a:gd name="T29" fmla="*/ 99 h 177"/>
                <a:gd name="T30" fmla="*/ 78 w 177"/>
                <a:gd name="T31" fmla="*/ 126 h 177"/>
                <a:gd name="T32" fmla="*/ 62 w 177"/>
                <a:gd name="T33" fmla="*/ 151 h 177"/>
                <a:gd name="T34" fmla="*/ 62 w 177"/>
                <a:gd name="T35" fmla="*/ 151 h 177"/>
                <a:gd name="T36" fmla="*/ 88 w 177"/>
                <a:gd name="T37" fmla="*/ 177 h 177"/>
                <a:gd name="T38" fmla="*/ 115 w 177"/>
                <a:gd name="T39" fmla="*/ 151 h 177"/>
                <a:gd name="T40" fmla="*/ 115 w 177"/>
                <a:gd name="T41" fmla="*/ 151 h 177"/>
                <a:gd name="T42" fmla="*/ 99 w 177"/>
                <a:gd name="T43" fmla="*/ 126 h 177"/>
                <a:gd name="T44" fmla="*/ 99 w 177"/>
                <a:gd name="T45" fmla="*/ 99 h 177"/>
                <a:gd name="T46" fmla="*/ 126 w 177"/>
                <a:gd name="T47" fmla="*/ 99 h 177"/>
                <a:gd name="T48" fmla="*/ 151 w 177"/>
                <a:gd name="T49" fmla="*/ 115 h 177"/>
                <a:gd name="T50" fmla="*/ 177 w 177"/>
                <a:gd name="T51" fmla="*/ 89 h 177"/>
                <a:gd name="T52" fmla="*/ 151 w 177"/>
                <a:gd name="T53"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7" h="177">
                  <a:moveTo>
                    <a:pt x="151" y="62"/>
                  </a:moveTo>
                  <a:cubicBezTo>
                    <a:pt x="140" y="62"/>
                    <a:pt x="130" y="69"/>
                    <a:pt x="126" y="78"/>
                  </a:cubicBezTo>
                  <a:cubicBezTo>
                    <a:pt x="99" y="78"/>
                    <a:pt x="99" y="78"/>
                    <a:pt x="99" y="78"/>
                  </a:cubicBezTo>
                  <a:cubicBezTo>
                    <a:pt x="99" y="51"/>
                    <a:pt x="99" y="51"/>
                    <a:pt x="99" y="51"/>
                  </a:cubicBezTo>
                  <a:cubicBezTo>
                    <a:pt x="108" y="47"/>
                    <a:pt x="115" y="37"/>
                    <a:pt x="115" y="26"/>
                  </a:cubicBezTo>
                  <a:cubicBezTo>
                    <a:pt x="115" y="12"/>
                    <a:pt x="103" y="0"/>
                    <a:pt x="88" y="0"/>
                  </a:cubicBezTo>
                  <a:cubicBezTo>
                    <a:pt x="74" y="0"/>
                    <a:pt x="62" y="12"/>
                    <a:pt x="62" y="26"/>
                  </a:cubicBezTo>
                  <a:cubicBezTo>
                    <a:pt x="62" y="37"/>
                    <a:pt x="69" y="47"/>
                    <a:pt x="78" y="51"/>
                  </a:cubicBezTo>
                  <a:cubicBezTo>
                    <a:pt x="78" y="78"/>
                    <a:pt x="78" y="78"/>
                    <a:pt x="78" y="78"/>
                  </a:cubicBezTo>
                  <a:cubicBezTo>
                    <a:pt x="50" y="78"/>
                    <a:pt x="50" y="78"/>
                    <a:pt x="50" y="78"/>
                  </a:cubicBezTo>
                  <a:cubicBezTo>
                    <a:pt x="46" y="69"/>
                    <a:pt x="37" y="62"/>
                    <a:pt x="26" y="62"/>
                  </a:cubicBezTo>
                  <a:cubicBezTo>
                    <a:pt x="11" y="62"/>
                    <a:pt x="0" y="74"/>
                    <a:pt x="0" y="89"/>
                  </a:cubicBezTo>
                  <a:cubicBezTo>
                    <a:pt x="0" y="103"/>
                    <a:pt x="11" y="115"/>
                    <a:pt x="26" y="115"/>
                  </a:cubicBezTo>
                  <a:cubicBezTo>
                    <a:pt x="37" y="115"/>
                    <a:pt x="46" y="108"/>
                    <a:pt x="50" y="99"/>
                  </a:cubicBezTo>
                  <a:cubicBezTo>
                    <a:pt x="78" y="99"/>
                    <a:pt x="78" y="99"/>
                    <a:pt x="78" y="99"/>
                  </a:cubicBezTo>
                  <a:cubicBezTo>
                    <a:pt x="78" y="126"/>
                    <a:pt x="78" y="126"/>
                    <a:pt x="78" y="126"/>
                  </a:cubicBezTo>
                  <a:cubicBezTo>
                    <a:pt x="69" y="130"/>
                    <a:pt x="62" y="140"/>
                    <a:pt x="62" y="151"/>
                  </a:cubicBezTo>
                  <a:cubicBezTo>
                    <a:pt x="62" y="151"/>
                    <a:pt x="62" y="151"/>
                    <a:pt x="62" y="151"/>
                  </a:cubicBezTo>
                  <a:cubicBezTo>
                    <a:pt x="62" y="165"/>
                    <a:pt x="74" y="177"/>
                    <a:pt x="88" y="177"/>
                  </a:cubicBezTo>
                  <a:cubicBezTo>
                    <a:pt x="103" y="177"/>
                    <a:pt x="115" y="165"/>
                    <a:pt x="115" y="151"/>
                  </a:cubicBezTo>
                  <a:cubicBezTo>
                    <a:pt x="115" y="151"/>
                    <a:pt x="115" y="151"/>
                    <a:pt x="115" y="151"/>
                  </a:cubicBezTo>
                  <a:cubicBezTo>
                    <a:pt x="115" y="140"/>
                    <a:pt x="108" y="130"/>
                    <a:pt x="99" y="126"/>
                  </a:cubicBezTo>
                  <a:cubicBezTo>
                    <a:pt x="99" y="99"/>
                    <a:pt x="99" y="99"/>
                    <a:pt x="99" y="99"/>
                  </a:cubicBezTo>
                  <a:cubicBezTo>
                    <a:pt x="126" y="99"/>
                    <a:pt x="126" y="99"/>
                    <a:pt x="126" y="99"/>
                  </a:cubicBezTo>
                  <a:cubicBezTo>
                    <a:pt x="130" y="108"/>
                    <a:pt x="140" y="115"/>
                    <a:pt x="151" y="115"/>
                  </a:cubicBezTo>
                  <a:cubicBezTo>
                    <a:pt x="165" y="115"/>
                    <a:pt x="177" y="103"/>
                    <a:pt x="177" y="89"/>
                  </a:cubicBezTo>
                  <a:cubicBezTo>
                    <a:pt x="177" y="74"/>
                    <a:pt x="165"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1" name="Freeform 403"/>
            <p:cNvSpPr>
              <a:spLocks/>
            </p:cNvSpPr>
            <p:nvPr/>
          </p:nvSpPr>
          <p:spPr bwMode="auto">
            <a:xfrm>
              <a:off x="9263063" y="4483100"/>
              <a:ext cx="142875" cy="142875"/>
            </a:xfrm>
            <a:custGeom>
              <a:avLst/>
              <a:gdLst>
                <a:gd name="T0" fmla="*/ 151 w 178"/>
                <a:gd name="T1" fmla="*/ 62 h 177"/>
                <a:gd name="T2" fmla="*/ 127 w 178"/>
                <a:gd name="T3" fmla="*/ 78 h 177"/>
                <a:gd name="T4" fmla="*/ 99 w 178"/>
                <a:gd name="T5" fmla="*/ 78 h 177"/>
                <a:gd name="T6" fmla="*/ 99 w 178"/>
                <a:gd name="T7" fmla="*/ 51 h 177"/>
                <a:gd name="T8" fmla="*/ 115 w 178"/>
                <a:gd name="T9" fmla="*/ 26 h 177"/>
                <a:gd name="T10" fmla="*/ 89 w 178"/>
                <a:gd name="T11" fmla="*/ 0 h 177"/>
                <a:gd name="T12" fmla="*/ 63 w 178"/>
                <a:gd name="T13" fmla="*/ 26 h 177"/>
                <a:gd name="T14" fmla="*/ 79 w 178"/>
                <a:gd name="T15" fmla="*/ 51 h 177"/>
                <a:gd name="T16" fmla="*/ 79 w 178"/>
                <a:gd name="T17" fmla="*/ 78 h 177"/>
                <a:gd name="T18" fmla="*/ 51 w 178"/>
                <a:gd name="T19" fmla="*/ 78 h 177"/>
                <a:gd name="T20" fmla="*/ 27 w 178"/>
                <a:gd name="T21" fmla="*/ 62 h 177"/>
                <a:gd name="T22" fmla="*/ 0 w 178"/>
                <a:gd name="T23" fmla="*/ 89 h 177"/>
                <a:gd name="T24" fmla="*/ 27 w 178"/>
                <a:gd name="T25" fmla="*/ 115 h 177"/>
                <a:gd name="T26" fmla="*/ 51 w 178"/>
                <a:gd name="T27" fmla="*/ 99 h 177"/>
                <a:gd name="T28" fmla="*/ 79 w 178"/>
                <a:gd name="T29" fmla="*/ 99 h 177"/>
                <a:gd name="T30" fmla="*/ 79 w 178"/>
                <a:gd name="T31" fmla="*/ 126 h 177"/>
                <a:gd name="T32" fmla="*/ 63 w 178"/>
                <a:gd name="T33" fmla="*/ 151 h 177"/>
                <a:gd name="T34" fmla="*/ 63 w 178"/>
                <a:gd name="T35" fmla="*/ 151 h 177"/>
                <a:gd name="T36" fmla="*/ 89 w 178"/>
                <a:gd name="T37" fmla="*/ 177 h 177"/>
                <a:gd name="T38" fmla="*/ 115 w 178"/>
                <a:gd name="T39" fmla="*/ 151 h 177"/>
                <a:gd name="T40" fmla="*/ 115 w 178"/>
                <a:gd name="T41" fmla="*/ 151 h 177"/>
                <a:gd name="T42" fmla="*/ 99 w 178"/>
                <a:gd name="T43" fmla="*/ 126 h 177"/>
                <a:gd name="T44" fmla="*/ 99 w 178"/>
                <a:gd name="T45" fmla="*/ 99 h 177"/>
                <a:gd name="T46" fmla="*/ 127 w 178"/>
                <a:gd name="T47" fmla="*/ 99 h 177"/>
                <a:gd name="T48" fmla="*/ 151 w 178"/>
                <a:gd name="T49" fmla="*/ 115 h 177"/>
                <a:gd name="T50" fmla="*/ 178 w 178"/>
                <a:gd name="T51" fmla="*/ 89 h 177"/>
                <a:gd name="T52" fmla="*/ 151 w 178"/>
                <a:gd name="T53"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8" h="177">
                  <a:moveTo>
                    <a:pt x="151" y="62"/>
                  </a:moveTo>
                  <a:cubicBezTo>
                    <a:pt x="140" y="62"/>
                    <a:pt x="131" y="69"/>
                    <a:pt x="127" y="78"/>
                  </a:cubicBezTo>
                  <a:cubicBezTo>
                    <a:pt x="99" y="78"/>
                    <a:pt x="99" y="78"/>
                    <a:pt x="99" y="78"/>
                  </a:cubicBezTo>
                  <a:cubicBezTo>
                    <a:pt x="99" y="51"/>
                    <a:pt x="99" y="51"/>
                    <a:pt x="99" y="51"/>
                  </a:cubicBezTo>
                  <a:cubicBezTo>
                    <a:pt x="109" y="47"/>
                    <a:pt x="115" y="37"/>
                    <a:pt x="115" y="26"/>
                  </a:cubicBezTo>
                  <a:cubicBezTo>
                    <a:pt x="115" y="12"/>
                    <a:pt x="104" y="0"/>
                    <a:pt x="89" y="0"/>
                  </a:cubicBezTo>
                  <a:cubicBezTo>
                    <a:pt x="74" y="0"/>
                    <a:pt x="63" y="12"/>
                    <a:pt x="63" y="26"/>
                  </a:cubicBezTo>
                  <a:cubicBezTo>
                    <a:pt x="63" y="37"/>
                    <a:pt x="69" y="47"/>
                    <a:pt x="79" y="51"/>
                  </a:cubicBezTo>
                  <a:cubicBezTo>
                    <a:pt x="79" y="78"/>
                    <a:pt x="79" y="78"/>
                    <a:pt x="79" y="78"/>
                  </a:cubicBezTo>
                  <a:cubicBezTo>
                    <a:pt x="51" y="78"/>
                    <a:pt x="51" y="78"/>
                    <a:pt x="51" y="78"/>
                  </a:cubicBezTo>
                  <a:cubicBezTo>
                    <a:pt x="47" y="69"/>
                    <a:pt x="38" y="62"/>
                    <a:pt x="27" y="62"/>
                  </a:cubicBezTo>
                  <a:cubicBezTo>
                    <a:pt x="12" y="62"/>
                    <a:pt x="0" y="74"/>
                    <a:pt x="0" y="89"/>
                  </a:cubicBezTo>
                  <a:cubicBezTo>
                    <a:pt x="0" y="103"/>
                    <a:pt x="12" y="115"/>
                    <a:pt x="27" y="115"/>
                  </a:cubicBezTo>
                  <a:cubicBezTo>
                    <a:pt x="38" y="115"/>
                    <a:pt x="47" y="108"/>
                    <a:pt x="51" y="99"/>
                  </a:cubicBezTo>
                  <a:cubicBezTo>
                    <a:pt x="79" y="99"/>
                    <a:pt x="79" y="99"/>
                    <a:pt x="79" y="99"/>
                  </a:cubicBezTo>
                  <a:cubicBezTo>
                    <a:pt x="79" y="126"/>
                    <a:pt x="79" y="126"/>
                    <a:pt x="79" y="126"/>
                  </a:cubicBezTo>
                  <a:cubicBezTo>
                    <a:pt x="69" y="130"/>
                    <a:pt x="63" y="140"/>
                    <a:pt x="63" y="151"/>
                  </a:cubicBezTo>
                  <a:cubicBezTo>
                    <a:pt x="63" y="151"/>
                    <a:pt x="63" y="151"/>
                    <a:pt x="63" y="151"/>
                  </a:cubicBezTo>
                  <a:cubicBezTo>
                    <a:pt x="63" y="165"/>
                    <a:pt x="74" y="177"/>
                    <a:pt x="89" y="177"/>
                  </a:cubicBezTo>
                  <a:cubicBezTo>
                    <a:pt x="104" y="177"/>
                    <a:pt x="115" y="165"/>
                    <a:pt x="115" y="151"/>
                  </a:cubicBezTo>
                  <a:cubicBezTo>
                    <a:pt x="115" y="151"/>
                    <a:pt x="115" y="151"/>
                    <a:pt x="115" y="151"/>
                  </a:cubicBezTo>
                  <a:cubicBezTo>
                    <a:pt x="115" y="140"/>
                    <a:pt x="109" y="130"/>
                    <a:pt x="99" y="126"/>
                  </a:cubicBezTo>
                  <a:cubicBezTo>
                    <a:pt x="99" y="99"/>
                    <a:pt x="99" y="99"/>
                    <a:pt x="99" y="99"/>
                  </a:cubicBezTo>
                  <a:cubicBezTo>
                    <a:pt x="127" y="99"/>
                    <a:pt x="127" y="99"/>
                    <a:pt x="127" y="99"/>
                  </a:cubicBezTo>
                  <a:cubicBezTo>
                    <a:pt x="131" y="108"/>
                    <a:pt x="140" y="115"/>
                    <a:pt x="151" y="115"/>
                  </a:cubicBezTo>
                  <a:cubicBezTo>
                    <a:pt x="166" y="115"/>
                    <a:pt x="178" y="103"/>
                    <a:pt x="178" y="89"/>
                  </a:cubicBezTo>
                  <a:cubicBezTo>
                    <a:pt x="178" y="74"/>
                    <a:pt x="166"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2" name="Freeform 404"/>
            <p:cNvSpPr>
              <a:spLocks/>
            </p:cNvSpPr>
            <p:nvPr/>
          </p:nvSpPr>
          <p:spPr bwMode="auto">
            <a:xfrm>
              <a:off x="9544050" y="4483100"/>
              <a:ext cx="142875" cy="142875"/>
            </a:xfrm>
            <a:custGeom>
              <a:avLst/>
              <a:gdLst>
                <a:gd name="T0" fmla="*/ 151 w 177"/>
                <a:gd name="T1" fmla="*/ 62 h 177"/>
                <a:gd name="T2" fmla="*/ 127 w 177"/>
                <a:gd name="T3" fmla="*/ 78 h 177"/>
                <a:gd name="T4" fmla="*/ 99 w 177"/>
                <a:gd name="T5" fmla="*/ 78 h 177"/>
                <a:gd name="T6" fmla="*/ 99 w 177"/>
                <a:gd name="T7" fmla="*/ 51 h 177"/>
                <a:gd name="T8" fmla="*/ 115 w 177"/>
                <a:gd name="T9" fmla="*/ 26 h 177"/>
                <a:gd name="T10" fmla="*/ 89 w 177"/>
                <a:gd name="T11" fmla="*/ 0 h 177"/>
                <a:gd name="T12" fmla="*/ 62 w 177"/>
                <a:gd name="T13" fmla="*/ 26 h 177"/>
                <a:gd name="T14" fmla="*/ 78 w 177"/>
                <a:gd name="T15" fmla="*/ 51 h 177"/>
                <a:gd name="T16" fmla="*/ 78 w 177"/>
                <a:gd name="T17" fmla="*/ 78 h 177"/>
                <a:gd name="T18" fmla="*/ 51 w 177"/>
                <a:gd name="T19" fmla="*/ 78 h 177"/>
                <a:gd name="T20" fmla="*/ 26 w 177"/>
                <a:gd name="T21" fmla="*/ 62 h 177"/>
                <a:gd name="T22" fmla="*/ 0 w 177"/>
                <a:gd name="T23" fmla="*/ 89 h 177"/>
                <a:gd name="T24" fmla="*/ 26 w 177"/>
                <a:gd name="T25" fmla="*/ 115 h 177"/>
                <a:gd name="T26" fmla="*/ 51 w 177"/>
                <a:gd name="T27" fmla="*/ 99 h 177"/>
                <a:gd name="T28" fmla="*/ 78 w 177"/>
                <a:gd name="T29" fmla="*/ 99 h 177"/>
                <a:gd name="T30" fmla="*/ 78 w 177"/>
                <a:gd name="T31" fmla="*/ 126 h 177"/>
                <a:gd name="T32" fmla="*/ 62 w 177"/>
                <a:gd name="T33" fmla="*/ 151 h 177"/>
                <a:gd name="T34" fmla="*/ 62 w 177"/>
                <a:gd name="T35" fmla="*/ 151 h 177"/>
                <a:gd name="T36" fmla="*/ 89 w 177"/>
                <a:gd name="T37" fmla="*/ 177 h 177"/>
                <a:gd name="T38" fmla="*/ 115 w 177"/>
                <a:gd name="T39" fmla="*/ 151 h 177"/>
                <a:gd name="T40" fmla="*/ 115 w 177"/>
                <a:gd name="T41" fmla="*/ 151 h 177"/>
                <a:gd name="T42" fmla="*/ 99 w 177"/>
                <a:gd name="T43" fmla="*/ 126 h 177"/>
                <a:gd name="T44" fmla="*/ 99 w 177"/>
                <a:gd name="T45" fmla="*/ 99 h 177"/>
                <a:gd name="T46" fmla="*/ 127 w 177"/>
                <a:gd name="T47" fmla="*/ 99 h 177"/>
                <a:gd name="T48" fmla="*/ 151 w 177"/>
                <a:gd name="T49" fmla="*/ 115 h 177"/>
                <a:gd name="T50" fmla="*/ 177 w 177"/>
                <a:gd name="T51" fmla="*/ 89 h 177"/>
                <a:gd name="T52" fmla="*/ 151 w 177"/>
                <a:gd name="T53"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7" h="177">
                  <a:moveTo>
                    <a:pt x="151" y="62"/>
                  </a:moveTo>
                  <a:cubicBezTo>
                    <a:pt x="140" y="62"/>
                    <a:pt x="131" y="69"/>
                    <a:pt x="127" y="78"/>
                  </a:cubicBezTo>
                  <a:cubicBezTo>
                    <a:pt x="99" y="78"/>
                    <a:pt x="99" y="78"/>
                    <a:pt x="99" y="78"/>
                  </a:cubicBezTo>
                  <a:cubicBezTo>
                    <a:pt x="99" y="51"/>
                    <a:pt x="99" y="51"/>
                    <a:pt x="99" y="51"/>
                  </a:cubicBezTo>
                  <a:cubicBezTo>
                    <a:pt x="108" y="47"/>
                    <a:pt x="115" y="37"/>
                    <a:pt x="115" y="26"/>
                  </a:cubicBezTo>
                  <a:cubicBezTo>
                    <a:pt x="115" y="12"/>
                    <a:pt x="103" y="0"/>
                    <a:pt x="89" y="0"/>
                  </a:cubicBezTo>
                  <a:cubicBezTo>
                    <a:pt x="74" y="0"/>
                    <a:pt x="62" y="12"/>
                    <a:pt x="62" y="26"/>
                  </a:cubicBezTo>
                  <a:cubicBezTo>
                    <a:pt x="62" y="37"/>
                    <a:pt x="69" y="47"/>
                    <a:pt x="78" y="51"/>
                  </a:cubicBezTo>
                  <a:cubicBezTo>
                    <a:pt x="78" y="78"/>
                    <a:pt x="78" y="78"/>
                    <a:pt x="78" y="78"/>
                  </a:cubicBezTo>
                  <a:cubicBezTo>
                    <a:pt x="51" y="78"/>
                    <a:pt x="51" y="78"/>
                    <a:pt x="51" y="78"/>
                  </a:cubicBezTo>
                  <a:cubicBezTo>
                    <a:pt x="47" y="69"/>
                    <a:pt x="37" y="62"/>
                    <a:pt x="26" y="62"/>
                  </a:cubicBezTo>
                  <a:cubicBezTo>
                    <a:pt x="12" y="62"/>
                    <a:pt x="0" y="74"/>
                    <a:pt x="0" y="89"/>
                  </a:cubicBezTo>
                  <a:cubicBezTo>
                    <a:pt x="0" y="103"/>
                    <a:pt x="12" y="115"/>
                    <a:pt x="26" y="115"/>
                  </a:cubicBezTo>
                  <a:cubicBezTo>
                    <a:pt x="37" y="115"/>
                    <a:pt x="47" y="108"/>
                    <a:pt x="51" y="99"/>
                  </a:cubicBezTo>
                  <a:cubicBezTo>
                    <a:pt x="78" y="99"/>
                    <a:pt x="78" y="99"/>
                    <a:pt x="78" y="99"/>
                  </a:cubicBezTo>
                  <a:cubicBezTo>
                    <a:pt x="78" y="126"/>
                    <a:pt x="78" y="126"/>
                    <a:pt x="78" y="126"/>
                  </a:cubicBezTo>
                  <a:cubicBezTo>
                    <a:pt x="69" y="130"/>
                    <a:pt x="62" y="140"/>
                    <a:pt x="62" y="151"/>
                  </a:cubicBezTo>
                  <a:cubicBezTo>
                    <a:pt x="62" y="151"/>
                    <a:pt x="62" y="151"/>
                    <a:pt x="62" y="151"/>
                  </a:cubicBezTo>
                  <a:cubicBezTo>
                    <a:pt x="62" y="165"/>
                    <a:pt x="74" y="177"/>
                    <a:pt x="89" y="177"/>
                  </a:cubicBezTo>
                  <a:cubicBezTo>
                    <a:pt x="103" y="177"/>
                    <a:pt x="115" y="165"/>
                    <a:pt x="115" y="151"/>
                  </a:cubicBezTo>
                  <a:cubicBezTo>
                    <a:pt x="115" y="151"/>
                    <a:pt x="115" y="151"/>
                    <a:pt x="115" y="151"/>
                  </a:cubicBezTo>
                  <a:cubicBezTo>
                    <a:pt x="115" y="140"/>
                    <a:pt x="108" y="130"/>
                    <a:pt x="99" y="126"/>
                  </a:cubicBezTo>
                  <a:cubicBezTo>
                    <a:pt x="99" y="99"/>
                    <a:pt x="99" y="99"/>
                    <a:pt x="99" y="99"/>
                  </a:cubicBezTo>
                  <a:cubicBezTo>
                    <a:pt x="127" y="99"/>
                    <a:pt x="127" y="99"/>
                    <a:pt x="127" y="99"/>
                  </a:cubicBezTo>
                  <a:cubicBezTo>
                    <a:pt x="131" y="108"/>
                    <a:pt x="140" y="115"/>
                    <a:pt x="151" y="115"/>
                  </a:cubicBezTo>
                  <a:cubicBezTo>
                    <a:pt x="166" y="115"/>
                    <a:pt x="177" y="103"/>
                    <a:pt x="177" y="89"/>
                  </a:cubicBezTo>
                  <a:cubicBezTo>
                    <a:pt x="177" y="74"/>
                    <a:pt x="166"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3" name="Freeform 405"/>
            <p:cNvSpPr>
              <a:spLocks/>
            </p:cNvSpPr>
            <p:nvPr/>
          </p:nvSpPr>
          <p:spPr bwMode="auto">
            <a:xfrm>
              <a:off x="8489950" y="4762500"/>
              <a:ext cx="73025" cy="144463"/>
            </a:xfrm>
            <a:custGeom>
              <a:avLst/>
              <a:gdLst>
                <a:gd name="T0" fmla="*/ 28 w 90"/>
                <a:gd name="T1" fmla="*/ 151 h 178"/>
                <a:gd name="T2" fmla="*/ 28 w 90"/>
                <a:gd name="T3" fmla="*/ 151 h 178"/>
                <a:gd name="T4" fmla="*/ 11 w 90"/>
                <a:gd name="T5" fmla="*/ 127 h 178"/>
                <a:gd name="T6" fmla="*/ 11 w 90"/>
                <a:gd name="T7" fmla="*/ 99 h 178"/>
                <a:gd name="T8" fmla="*/ 39 w 90"/>
                <a:gd name="T9" fmla="*/ 99 h 178"/>
                <a:gd name="T10" fmla="*/ 64 w 90"/>
                <a:gd name="T11" fmla="*/ 116 h 178"/>
                <a:gd name="T12" fmla="*/ 90 w 90"/>
                <a:gd name="T13" fmla="*/ 89 h 178"/>
                <a:gd name="T14" fmla="*/ 64 w 90"/>
                <a:gd name="T15" fmla="*/ 63 h 178"/>
                <a:gd name="T16" fmla="*/ 39 w 90"/>
                <a:gd name="T17" fmla="*/ 79 h 178"/>
                <a:gd name="T18" fmla="*/ 11 w 90"/>
                <a:gd name="T19" fmla="*/ 79 h 178"/>
                <a:gd name="T20" fmla="*/ 11 w 90"/>
                <a:gd name="T21" fmla="*/ 51 h 178"/>
                <a:gd name="T22" fmla="*/ 28 w 90"/>
                <a:gd name="T23" fmla="*/ 27 h 178"/>
                <a:gd name="T24" fmla="*/ 1 w 90"/>
                <a:gd name="T25" fmla="*/ 0 h 178"/>
                <a:gd name="T26" fmla="*/ 0 w 90"/>
                <a:gd name="T27" fmla="*/ 0 h 178"/>
                <a:gd name="T28" fmla="*/ 0 w 90"/>
                <a:gd name="T29" fmla="*/ 178 h 178"/>
                <a:gd name="T30" fmla="*/ 1 w 90"/>
                <a:gd name="T31" fmla="*/ 178 h 178"/>
                <a:gd name="T32" fmla="*/ 28 w 90"/>
                <a:gd name="T33" fmla="*/ 151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78">
                  <a:moveTo>
                    <a:pt x="28" y="151"/>
                  </a:moveTo>
                  <a:cubicBezTo>
                    <a:pt x="28" y="151"/>
                    <a:pt x="28" y="151"/>
                    <a:pt x="28" y="151"/>
                  </a:cubicBezTo>
                  <a:cubicBezTo>
                    <a:pt x="28" y="140"/>
                    <a:pt x="21" y="131"/>
                    <a:pt x="11" y="127"/>
                  </a:cubicBezTo>
                  <a:cubicBezTo>
                    <a:pt x="11" y="99"/>
                    <a:pt x="11" y="99"/>
                    <a:pt x="11" y="99"/>
                  </a:cubicBezTo>
                  <a:cubicBezTo>
                    <a:pt x="39" y="99"/>
                    <a:pt x="39" y="99"/>
                    <a:pt x="39" y="99"/>
                  </a:cubicBezTo>
                  <a:cubicBezTo>
                    <a:pt x="43" y="109"/>
                    <a:pt x="53" y="116"/>
                    <a:pt x="64" y="116"/>
                  </a:cubicBezTo>
                  <a:cubicBezTo>
                    <a:pt x="78" y="116"/>
                    <a:pt x="90" y="104"/>
                    <a:pt x="90" y="89"/>
                  </a:cubicBezTo>
                  <a:cubicBezTo>
                    <a:pt x="90" y="74"/>
                    <a:pt x="78" y="63"/>
                    <a:pt x="64" y="63"/>
                  </a:cubicBezTo>
                  <a:cubicBezTo>
                    <a:pt x="53" y="63"/>
                    <a:pt x="43" y="69"/>
                    <a:pt x="39" y="79"/>
                  </a:cubicBezTo>
                  <a:cubicBezTo>
                    <a:pt x="11" y="79"/>
                    <a:pt x="11" y="79"/>
                    <a:pt x="11" y="79"/>
                  </a:cubicBezTo>
                  <a:cubicBezTo>
                    <a:pt x="11" y="51"/>
                    <a:pt x="11" y="51"/>
                    <a:pt x="11" y="51"/>
                  </a:cubicBezTo>
                  <a:cubicBezTo>
                    <a:pt x="21" y="47"/>
                    <a:pt x="28" y="38"/>
                    <a:pt x="28" y="27"/>
                  </a:cubicBezTo>
                  <a:cubicBezTo>
                    <a:pt x="28" y="12"/>
                    <a:pt x="16" y="0"/>
                    <a:pt x="1" y="0"/>
                  </a:cubicBezTo>
                  <a:cubicBezTo>
                    <a:pt x="1" y="0"/>
                    <a:pt x="0" y="0"/>
                    <a:pt x="0" y="0"/>
                  </a:cubicBezTo>
                  <a:cubicBezTo>
                    <a:pt x="0" y="178"/>
                    <a:pt x="0" y="178"/>
                    <a:pt x="0" y="178"/>
                  </a:cubicBezTo>
                  <a:cubicBezTo>
                    <a:pt x="0" y="178"/>
                    <a:pt x="1" y="178"/>
                    <a:pt x="1" y="178"/>
                  </a:cubicBezTo>
                  <a:cubicBezTo>
                    <a:pt x="16" y="178"/>
                    <a:pt x="28" y="166"/>
                    <a:pt x="28" y="15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4" name="Freeform 407"/>
            <p:cNvSpPr>
              <a:spLocks/>
            </p:cNvSpPr>
            <p:nvPr/>
          </p:nvSpPr>
          <p:spPr bwMode="auto">
            <a:xfrm>
              <a:off x="8701088" y="4762500"/>
              <a:ext cx="142875" cy="144463"/>
            </a:xfrm>
            <a:custGeom>
              <a:avLst/>
              <a:gdLst>
                <a:gd name="T0" fmla="*/ 151 w 178"/>
                <a:gd name="T1" fmla="*/ 63 h 178"/>
                <a:gd name="T2" fmla="*/ 127 w 178"/>
                <a:gd name="T3" fmla="*/ 79 h 178"/>
                <a:gd name="T4" fmla="*/ 99 w 178"/>
                <a:gd name="T5" fmla="*/ 79 h 178"/>
                <a:gd name="T6" fmla="*/ 99 w 178"/>
                <a:gd name="T7" fmla="*/ 51 h 178"/>
                <a:gd name="T8" fmla="*/ 115 w 178"/>
                <a:gd name="T9" fmla="*/ 27 h 178"/>
                <a:gd name="T10" fmla="*/ 89 w 178"/>
                <a:gd name="T11" fmla="*/ 0 h 178"/>
                <a:gd name="T12" fmla="*/ 62 w 178"/>
                <a:gd name="T13" fmla="*/ 27 h 178"/>
                <a:gd name="T14" fmla="*/ 79 w 178"/>
                <a:gd name="T15" fmla="*/ 51 h 178"/>
                <a:gd name="T16" fmla="*/ 79 w 178"/>
                <a:gd name="T17" fmla="*/ 79 h 178"/>
                <a:gd name="T18" fmla="*/ 51 w 178"/>
                <a:gd name="T19" fmla="*/ 79 h 178"/>
                <a:gd name="T20" fmla="*/ 26 w 178"/>
                <a:gd name="T21" fmla="*/ 63 h 178"/>
                <a:gd name="T22" fmla="*/ 0 w 178"/>
                <a:gd name="T23" fmla="*/ 89 h 178"/>
                <a:gd name="T24" fmla="*/ 26 w 178"/>
                <a:gd name="T25" fmla="*/ 116 h 178"/>
                <a:gd name="T26" fmla="*/ 51 w 178"/>
                <a:gd name="T27" fmla="*/ 99 h 178"/>
                <a:gd name="T28" fmla="*/ 79 w 178"/>
                <a:gd name="T29" fmla="*/ 99 h 178"/>
                <a:gd name="T30" fmla="*/ 79 w 178"/>
                <a:gd name="T31" fmla="*/ 127 h 178"/>
                <a:gd name="T32" fmla="*/ 62 w 178"/>
                <a:gd name="T33" fmla="*/ 151 h 178"/>
                <a:gd name="T34" fmla="*/ 62 w 178"/>
                <a:gd name="T35" fmla="*/ 151 h 178"/>
                <a:gd name="T36" fmla="*/ 89 w 178"/>
                <a:gd name="T37" fmla="*/ 178 h 178"/>
                <a:gd name="T38" fmla="*/ 115 w 178"/>
                <a:gd name="T39" fmla="*/ 151 h 178"/>
                <a:gd name="T40" fmla="*/ 115 w 178"/>
                <a:gd name="T41" fmla="*/ 151 h 178"/>
                <a:gd name="T42" fmla="*/ 99 w 178"/>
                <a:gd name="T43" fmla="*/ 127 h 178"/>
                <a:gd name="T44" fmla="*/ 99 w 178"/>
                <a:gd name="T45" fmla="*/ 99 h 178"/>
                <a:gd name="T46" fmla="*/ 127 w 178"/>
                <a:gd name="T47" fmla="*/ 99 h 178"/>
                <a:gd name="T48" fmla="*/ 151 w 178"/>
                <a:gd name="T49" fmla="*/ 116 h 178"/>
                <a:gd name="T50" fmla="*/ 178 w 178"/>
                <a:gd name="T51" fmla="*/ 89 h 178"/>
                <a:gd name="T52" fmla="*/ 151 w 178"/>
                <a:gd name="T53" fmla="*/ 63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8" h="178">
                  <a:moveTo>
                    <a:pt x="151" y="63"/>
                  </a:moveTo>
                  <a:cubicBezTo>
                    <a:pt x="140" y="63"/>
                    <a:pt x="131" y="69"/>
                    <a:pt x="127" y="79"/>
                  </a:cubicBezTo>
                  <a:cubicBezTo>
                    <a:pt x="99" y="79"/>
                    <a:pt x="99" y="79"/>
                    <a:pt x="99" y="79"/>
                  </a:cubicBezTo>
                  <a:cubicBezTo>
                    <a:pt x="99" y="51"/>
                    <a:pt x="99" y="51"/>
                    <a:pt x="99" y="51"/>
                  </a:cubicBezTo>
                  <a:cubicBezTo>
                    <a:pt x="109" y="47"/>
                    <a:pt x="115" y="38"/>
                    <a:pt x="115" y="27"/>
                  </a:cubicBezTo>
                  <a:cubicBezTo>
                    <a:pt x="115" y="12"/>
                    <a:pt x="103" y="0"/>
                    <a:pt x="89" y="0"/>
                  </a:cubicBezTo>
                  <a:cubicBezTo>
                    <a:pt x="74" y="0"/>
                    <a:pt x="62" y="12"/>
                    <a:pt x="62" y="27"/>
                  </a:cubicBezTo>
                  <a:cubicBezTo>
                    <a:pt x="62" y="38"/>
                    <a:pt x="69" y="47"/>
                    <a:pt x="79" y="51"/>
                  </a:cubicBezTo>
                  <a:cubicBezTo>
                    <a:pt x="79" y="79"/>
                    <a:pt x="79" y="79"/>
                    <a:pt x="79" y="79"/>
                  </a:cubicBezTo>
                  <a:cubicBezTo>
                    <a:pt x="51" y="79"/>
                    <a:pt x="51" y="79"/>
                    <a:pt x="51" y="79"/>
                  </a:cubicBezTo>
                  <a:cubicBezTo>
                    <a:pt x="47" y="69"/>
                    <a:pt x="37" y="63"/>
                    <a:pt x="26" y="63"/>
                  </a:cubicBezTo>
                  <a:cubicBezTo>
                    <a:pt x="12" y="63"/>
                    <a:pt x="0" y="74"/>
                    <a:pt x="0" y="89"/>
                  </a:cubicBezTo>
                  <a:cubicBezTo>
                    <a:pt x="0" y="104"/>
                    <a:pt x="12" y="116"/>
                    <a:pt x="26" y="116"/>
                  </a:cubicBezTo>
                  <a:cubicBezTo>
                    <a:pt x="37" y="116"/>
                    <a:pt x="47" y="109"/>
                    <a:pt x="51" y="99"/>
                  </a:cubicBezTo>
                  <a:cubicBezTo>
                    <a:pt x="79" y="99"/>
                    <a:pt x="79" y="99"/>
                    <a:pt x="79" y="99"/>
                  </a:cubicBezTo>
                  <a:cubicBezTo>
                    <a:pt x="79" y="127"/>
                    <a:pt x="79" y="127"/>
                    <a:pt x="79" y="127"/>
                  </a:cubicBezTo>
                  <a:cubicBezTo>
                    <a:pt x="69" y="131"/>
                    <a:pt x="62" y="140"/>
                    <a:pt x="62" y="151"/>
                  </a:cubicBezTo>
                  <a:cubicBezTo>
                    <a:pt x="62" y="151"/>
                    <a:pt x="62" y="151"/>
                    <a:pt x="62" y="151"/>
                  </a:cubicBezTo>
                  <a:cubicBezTo>
                    <a:pt x="62" y="166"/>
                    <a:pt x="74" y="178"/>
                    <a:pt x="89" y="178"/>
                  </a:cubicBezTo>
                  <a:cubicBezTo>
                    <a:pt x="103" y="178"/>
                    <a:pt x="115" y="166"/>
                    <a:pt x="115" y="151"/>
                  </a:cubicBezTo>
                  <a:cubicBezTo>
                    <a:pt x="115" y="151"/>
                    <a:pt x="115" y="151"/>
                    <a:pt x="115" y="151"/>
                  </a:cubicBezTo>
                  <a:cubicBezTo>
                    <a:pt x="115" y="140"/>
                    <a:pt x="109" y="131"/>
                    <a:pt x="99" y="127"/>
                  </a:cubicBezTo>
                  <a:cubicBezTo>
                    <a:pt x="99" y="99"/>
                    <a:pt x="99" y="99"/>
                    <a:pt x="99" y="99"/>
                  </a:cubicBezTo>
                  <a:cubicBezTo>
                    <a:pt x="127" y="99"/>
                    <a:pt x="127" y="99"/>
                    <a:pt x="127" y="99"/>
                  </a:cubicBezTo>
                  <a:cubicBezTo>
                    <a:pt x="131" y="109"/>
                    <a:pt x="140" y="116"/>
                    <a:pt x="151" y="116"/>
                  </a:cubicBezTo>
                  <a:cubicBezTo>
                    <a:pt x="166" y="116"/>
                    <a:pt x="178" y="104"/>
                    <a:pt x="178" y="89"/>
                  </a:cubicBezTo>
                  <a:cubicBezTo>
                    <a:pt x="178" y="74"/>
                    <a:pt x="166" y="63"/>
                    <a:pt x="151"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5" name="Freeform 408"/>
            <p:cNvSpPr>
              <a:spLocks/>
            </p:cNvSpPr>
            <p:nvPr/>
          </p:nvSpPr>
          <p:spPr bwMode="auto">
            <a:xfrm>
              <a:off x="8982075" y="4762500"/>
              <a:ext cx="142875" cy="144463"/>
            </a:xfrm>
            <a:custGeom>
              <a:avLst/>
              <a:gdLst>
                <a:gd name="T0" fmla="*/ 151 w 177"/>
                <a:gd name="T1" fmla="*/ 63 h 178"/>
                <a:gd name="T2" fmla="*/ 126 w 177"/>
                <a:gd name="T3" fmla="*/ 79 h 178"/>
                <a:gd name="T4" fmla="*/ 99 w 177"/>
                <a:gd name="T5" fmla="*/ 79 h 178"/>
                <a:gd name="T6" fmla="*/ 99 w 177"/>
                <a:gd name="T7" fmla="*/ 51 h 178"/>
                <a:gd name="T8" fmla="*/ 115 w 177"/>
                <a:gd name="T9" fmla="*/ 27 h 178"/>
                <a:gd name="T10" fmla="*/ 88 w 177"/>
                <a:gd name="T11" fmla="*/ 0 h 178"/>
                <a:gd name="T12" fmla="*/ 62 w 177"/>
                <a:gd name="T13" fmla="*/ 27 h 178"/>
                <a:gd name="T14" fmla="*/ 78 w 177"/>
                <a:gd name="T15" fmla="*/ 51 h 178"/>
                <a:gd name="T16" fmla="*/ 78 w 177"/>
                <a:gd name="T17" fmla="*/ 79 h 178"/>
                <a:gd name="T18" fmla="*/ 50 w 177"/>
                <a:gd name="T19" fmla="*/ 79 h 178"/>
                <a:gd name="T20" fmla="*/ 26 w 177"/>
                <a:gd name="T21" fmla="*/ 63 h 178"/>
                <a:gd name="T22" fmla="*/ 0 w 177"/>
                <a:gd name="T23" fmla="*/ 89 h 178"/>
                <a:gd name="T24" fmla="*/ 26 w 177"/>
                <a:gd name="T25" fmla="*/ 116 h 178"/>
                <a:gd name="T26" fmla="*/ 50 w 177"/>
                <a:gd name="T27" fmla="*/ 99 h 178"/>
                <a:gd name="T28" fmla="*/ 78 w 177"/>
                <a:gd name="T29" fmla="*/ 99 h 178"/>
                <a:gd name="T30" fmla="*/ 78 w 177"/>
                <a:gd name="T31" fmla="*/ 127 h 178"/>
                <a:gd name="T32" fmla="*/ 62 w 177"/>
                <a:gd name="T33" fmla="*/ 151 h 178"/>
                <a:gd name="T34" fmla="*/ 62 w 177"/>
                <a:gd name="T35" fmla="*/ 151 h 178"/>
                <a:gd name="T36" fmla="*/ 88 w 177"/>
                <a:gd name="T37" fmla="*/ 178 h 178"/>
                <a:gd name="T38" fmla="*/ 115 w 177"/>
                <a:gd name="T39" fmla="*/ 151 h 178"/>
                <a:gd name="T40" fmla="*/ 115 w 177"/>
                <a:gd name="T41" fmla="*/ 151 h 178"/>
                <a:gd name="T42" fmla="*/ 99 w 177"/>
                <a:gd name="T43" fmla="*/ 127 h 178"/>
                <a:gd name="T44" fmla="*/ 99 w 177"/>
                <a:gd name="T45" fmla="*/ 99 h 178"/>
                <a:gd name="T46" fmla="*/ 126 w 177"/>
                <a:gd name="T47" fmla="*/ 99 h 178"/>
                <a:gd name="T48" fmla="*/ 151 w 177"/>
                <a:gd name="T49" fmla="*/ 116 h 178"/>
                <a:gd name="T50" fmla="*/ 177 w 177"/>
                <a:gd name="T51" fmla="*/ 89 h 178"/>
                <a:gd name="T52" fmla="*/ 151 w 177"/>
                <a:gd name="T53" fmla="*/ 63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7" h="178">
                  <a:moveTo>
                    <a:pt x="151" y="63"/>
                  </a:moveTo>
                  <a:cubicBezTo>
                    <a:pt x="140" y="63"/>
                    <a:pt x="130" y="69"/>
                    <a:pt x="126" y="79"/>
                  </a:cubicBezTo>
                  <a:cubicBezTo>
                    <a:pt x="99" y="79"/>
                    <a:pt x="99" y="79"/>
                    <a:pt x="99" y="79"/>
                  </a:cubicBezTo>
                  <a:cubicBezTo>
                    <a:pt x="99" y="51"/>
                    <a:pt x="99" y="51"/>
                    <a:pt x="99" y="51"/>
                  </a:cubicBezTo>
                  <a:cubicBezTo>
                    <a:pt x="108" y="47"/>
                    <a:pt x="115" y="38"/>
                    <a:pt x="115" y="27"/>
                  </a:cubicBezTo>
                  <a:cubicBezTo>
                    <a:pt x="115" y="12"/>
                    <a:pt x="103" y="0"/>
                    <a:pt x="88" y="0"/>
                  </a:cubicBezTo>
                  <a:cubicBezTo>
                    <a:pt x="74" y="0"/>
                    <a:pt x="62" y="12"/>
                    <a:pt x="62" y="27"/>
                  </a:cubicBezTo>
                  <a:cubicBezTo>
                    <a:pt x="62" y="38"/>
                    <a:pt x="69" y="47"/>
                    <a:pt x="78" y="51"/>
                  </a:cubicBezTo>
                  <a:cubicBezTo>
                    <a:pt x="78" y="79"/>
                    <a:pt x="78" y="79"/>
                    <a:pt x="78" y="79"/>
                  </a:cubicBezTo>
                  <a:cubicBezTo>
                    <a:pt x="50" y="79"/>
                    <a:pt x="50" y="79"/>
                    <a:pt x="50" y="79"/>
                  </a:cubicBezTo>
                  <a:cubicBezTo>
                    <a:pt x="46" y="69"/>
                    <a:pt x="37" y="63"/>
                    <a:pt x="26" y="63"/>
                  </a:cubicBezTo>
                  <a:cubicBezTo>
                    <a:pt x="11" y="63"/>
                    <a:pt x="0" y="74"/>
                    <a:pt x="0" y="89"/>
                  </a:cubicBezTo>
                  <a:cubicBezTo>
                    <a:pt x="0" y="104"/>
                    <a:pt x="11" y="116"/>
                    <a:pt x="26" y="116"/>
                  </a:cubicBezTo>
                  <a:cubicBezTo>
                    <a:pt x="37" y="116"/>
                    <a:pt x="46" y="109"/>
                    <a:pt x="50" y="99"/>
                  </a:cubicBezTo>
                  <a:cubicBezTo>
                    <a:pt x="78" y="99"/>
                    <a:pt x="78" y="99"/>
                    <a:pt x="78" y="99"/>
                  </a:cubicBezTo>
                  <a:cubicBezTo>
                    <a:pt x="78" y="127"/>
                    <a:pt x="78" y="127"/>
                    <a:pt x="78" y="127"/>
                  </a:cubicBezTo>
                  <a:cubicBezTo>
                    <a:pt x="69" y="131"/>
                    <a:pt x="62" y="140"/>
                    <a:pt x="62" y="151"/>
                  </a:cubicBezTo>
                  <a:cubicBezTo>
                    <a:pt x="62" y="151"/>
                    <a:pt x="62" y="151"/>
                    <a:pt x="62" y="151"/>
                  </a:cubicBezTo>
                  <a:cubicBezTo>
                    <a:pt x="62" y="166"/>
                    <a:pt x="74" y="178"/>
                    <a:pt x="88" y="178"/>
                  </a:cubicBezTo>
                  <a:cubicBezTo>
                    <a:pt x="103" y="178"/>
                    <a:pt x="115" y="166"/>
                    <a:pt x="115" y="151"/>
                  </a:cubicBezTo>
                  <a:cubicBezTo>
                    <a:pt x="115" y="151"/>
                    <a:pt x="115" y="151"/>
                    <a:pt x="115" y="151"/>
                  </a:cubicBezTo>
                  <a:cubicBezTo>
                    <a:pt x="115" y="140"/>
                    <a:pt x="108" y="131"/>
                    <a:pt x="99" y="127"/>
                  </a:cubicBezTo>
                  <a:cubicBezTo>
                    <a:pt x="99" y="99"/>
                    <a:pt x="99" y="99"/>
                    <a:pt x="99" y="99"/>
                  </a:cubicBezTo>
                  <a:cubicBezTo>
                    <a:pt x="126" y="99"/>
                    <a:pt x="126" y="99"/>
                    <a:pt x="126" y="99"/>
                  </a:cubicBezTo>
                  <a:cubicBezTo>
                    <a:pt x="130" y="109"/>
                    <a:pt x="140" y="116"/>
                    <a:pt x="151" y="116"/>
                  </a:cubicBezTo>
                  <a:cubicBezTo>
                    <a:pt x="165" y="116"/>
                    <a:pt x="177" y="104"/>
                    <a:pt x="177" y="89"/>
                  </a:cubicBezTo>
                  <a:cubicBezTo>
                    <a:pt x="177" y="74"/>
                    <a:pt x="165" y="63"/>
                    <a:pt x="151"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6" name="Freeform 409"/>
            <p:cNvSpPr>
              <a:spLocks/>
            </p:cNvSpPr>
            <p:nvPr/>
          </p:nvSpPr>
          <p:spPr bwMode="auto">
            <a:xfrm>
              <a:off x="9263063" y="4762500"/>
              <a:ext cx="142875" cy="144463"/>
            </a:xfrm>
            <a:custGeom>
              <a:avLst/>
              <a:gdLst>
                <a:gd name="T0" fmla="*/ 151 w 178"/>
                <a:gd name="T1" fmla="*/ 63 h 178"/>
                <a:gd name="T2" fmla="*/ 127 w 178"/>
                <a:gd name="T3" fmla="*/ 79 h 178"/>
                <a:gd name="T4" fmla="*/ 99 w 178"/>
                <a:gd name="T5" fmla="*/ 79 h 178"/>
                <a:gd name="T6" fmla="*/ 99 w 178"/>
                <a:gd name="T7" fmla="*/ 51 h 178"/>
                <a:gd name="T8" fmla="*/ 115 w 178"/>
                <a:gd name="T9" fmla="*/ 27 h 178"/>
                <a:gd name="T10" fmla="*/ 89 w 178"/>
                <a:gd name="T11" fmla="*/ 0 h 178"/>
                <a:gd name="T12" fmla="*/ 63 w 178"/>
                <a:gd name="T13" fmla="*/ 27 h 178"/>
                <a:gd name="T14" fmla="*/ 79 w 178"/>
                <a:gd name="T15" fmla="*/ 51 h 178"/>
                <a:gd name="T16" fmla="*/ 79 w 178"/>
                <a:gd name="T17" fmla="*/ 79 h 178"/>
                <a:gd name="T18" fmla="*/ 51 w 178"/>
                <a:gd name="T19" fmla="*/ 79 h 178"/>
                <a:gd name="T20" fmla="*/ 27 w 178"/>
                <a:gd name="T21" fmla="*/ 63 h 178"/>
                <a:gd name="T22" fmla="*/ 0 w 178"/>
                <a:gd name="T23" fmla="*/ 89 h 178"/>
                <a:gd name="T24" fmla="*/ 27 w 178"/>
                <a:gd name="T25" fmla="*/ 116 h 178"/>
                <a:gd name="T26" fmla="*/ 51 w 178"/>
                <a:gd name="T27" fmla="*/ 99 h 178"/>
                <a:gd name="T28" fmla="*/ 79 w 178"/>
                <a:gd name="T29" fmla="*/ 99 h 178"/>
                <a:gd name="T30" fmla="*/ 79 w 178"/>
                <a:gd name="T31" fmla="*/ 127 h 178"/>
                <a:gd name="T32" fmla="*/ 63 w 178"/>
                <a:gd name="T33" fmla="*/ 151 h 178"/>
                <a:gd name="T34" fmla="*/ 63 w 178"/>
                <a:gd name="T35" fmla="*/ 151 h 178"/>
                <a:gd name="T36" fmla="*/ 89 w 178"/>
                <a:gd name="T37" fmla="*/ 178 h 178"/>
                <a:gd name="T38" fmla="*/ 115 w 178"/>
                <a:gd name="T39" fmla="*/ 151 h 178"/>
                <a:gd name="T40" fmla="*/ 115 w 178"/>
                <a:gd name="T41" fmla="*/ 151 h 178"/>
                <a:gd name="T42" fmla="*/ 99 w 178"/>
                <a:gd name="T43" fmla="*/ 127 h 178"/>
                <a:gd name="T44" fmla="*/ 99 w 178"/>
                <a:gd name="T45" fmla="*/ 99 h 178"/>
                <a:gd name="T46" fmla="*/ 127 w 178"/>
                <a:gd name="T47" fmla="*/ 99 h 178"/>
                <a:gd name="T48" fmla="*/ 151 w 178"/>
                <a:gd name="T49" fmla="*/ 116 h 178"/>
                <a:gd name="T50" fmla="*/ 178 w 178"/>
                <a:gd name="T51" fmla="*/ 89 h 178"/>
                <a:gd name="T52" fmla="*/ 151 w 178"/>
                <a:gd name="T53" fmla="*/ 63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8" h="178">
                  <a:moveTo>
                    <a:pt x="151" y="63"/>
                  </a:moveTo>
                  <a:cubicBezTo>
                    <a:pt x="140" y="63"/>
                    <a:pt x="131" y="69"/>
                    <a:pt x="127" y="79"/>
                  </a:cubicBezTo>
                  <a:cubicBezTo>
                    <a:pt x="99" y="79"/>
                    <a:pt x="99" y="79"/>
                    <a:pt x="99" y="79"/>
                  </a:cubicBezTo>
                  <a:cubicBezTo>
                    <a:pt x="99" y="51"/>
                    <a:pt x="99" y="51"/>
                    <a:pt x="99" y="51"/>
                  </a:cubicBezTo>
                  <a:cubicBezTo>
                    <a:pt x="109" y="47"/>
                    <a:pt x="115" y="38"/>
                    <a:pt x="115" y="27"/>
                  </a:cubicBezTo>
                  <a:cubicBezTo>
                    <a:pt x="115" y="12"/>
                    <a:pt x="104" y="0"/>
                    <a:pt x="89" y="0"/>
                  </a:cubicBezTo>
                  <a:cubicBezTo>
                    <a:pt x="74" y="0"/>
                    <a:pt x="63" y="12"/>
                    <a:pt x="63" y="27"/>
                  </a:cubicBezTo>
                  <a:cubicBezTo>
                    <a:pt x="63" y="38"/>
                    <a:pt x="69" y="47"/>
                    <a:pt x="79" y="51"/>
                  </a:cubicBezTo>
                  <a:cubicBezTo>
                    <a:pt x="79" y="79"/>
                    <a:pt x="79" y="79"/>
                    <a:pt x="79" y="79"/>
                  </a:cubicBezTo>
                  <a:cubicBezTo>
                    <a:pt x="51" y="79"/>
                    <a:pt x="51" y="79"/>
                    <a:pt x="51" y="79"/>
                  </a:cubicBezTo>
                  <a:cubicBezTo>
                    <a:pt x="47" y="69"/>
                    <a:pt x="38" y="63"/>
                    <a:pt x="27" y="63"/>
                  </a:cubicBezTo>
                  <a:cubicBezTo>
                    <a:pt x="12" y="63"/>
                    <a:pt x="0" y="74"/>
                    <a:pt x="0" y="89"/>
                  </a:cubicBezTo>
                  <a:cubicBezTo>
                    <a:pt x="0" y="104"/>
                    <a:pt x="12" y="116"/>
                    <a:pt x="27" y="116"/>
                  </a:cubicBezTo>
                  <a:cubicBezTo>
                    <a:pt x="38" y="116"/>
                    <a:pt x="47" y="109"/>
                    <a:pt x="51" y="99"/>
                  </a:cubicBezTo>
                  <a:cubicBezTo>
                    <a:pt x="79" y="99"/>
                    <a:pt x="79" y="99"/>
                    <a:pt x="79" y="99"/>
                  </a:cubicBezTo>
                  <a:cubicBezTo>
                    <a:pt x="79" y="127"/>
                    <a:pt x="79" y="127"/>
                    <a:pt x="79" y="127"/>
                  </a:cubicBezTo>
                  <a:cubicBezTo>
                    <a:pt x="69" y="131"/>
                    <a:pt x="63" y="140"/>
                    <a:pt x="63" y="151"/>
                  </a:cubicBezTo>
                  <a:cubicBezTo>
                    <a:pt x="63" y="151"/>
                    <a:pt x="63" y="151"/>
                    <a:pt x="63" y="151"/>
                  </a:cubicBezTo>
                  <a:cubicBezTo>
                    <a:pt x="63" y="166"/>
                    <a:pt x="74" y="178"/>
                    <a:pt x="89" y="178"/>
                  </a:cubicBezTo>
                  <a:cubicBezTo>
                    <a:pt x="104" y="178"/>
                    <a:pt x="115" y="166"/>
                    <a:pt x="115" y="151"/>
                  </a:cubicBezTo>
                  <a:cubicBezTo>
                    <a:pt x="115" y="151"/>
                    <a:pt x="115" y="151"/>
                    <a:pt x="115" y="151"/>
                  </a:cubicBezTo>
                  <a:cubicBezTo>
                    <a:pt x="115" y="140"/>
                    <a:pt x="109" y="131"/>
                    <a:pt x="99" y="127"/>
                  </a:cubicBezTo>
                  <a:cubicBezTo>
                    <a:pt x="99" y="99"/>
                    <a:pt x="99" y="99"/>
                    <a:pt x="99" y="99"/>
                  </a:cubicBezTo>
                  <a:cubicBezTo>
                    <a:pt x="127" y="99"/>
                    <a:pt x="127" y="99"/>
                    <a:pt x="127" y="99"/>
                  </a:cubicBezTo>
                  <a:cubicBezTo>
                    <a:pt x="131" y="109"/>
                    <a:pt x="140" y="116"/>
                    <a:pt x="151" y="116"/>
                  </a:cubicBezTo>
                  <a:cubicBezTo>
                    <a:pt x="166" y="116"/>
                    <a:pt x="178" y="104"/>
                    <a:pt x="178" y="89"/>
                  </a:cubicBezTo>
                  <a:cubicBezTo>
                    <a:pt x="178" y="74"/>
                    <a:pt x="166" y="63"/>
                    <a:pt x="151"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7" name="Freeform 410"/>
            <p:cNvSpPr>
              <a:spLocks/>
            </p:cNvSpPr>
            <p:nvPr/>
          </p:nvSpPr>
          <p:spPr bwMode="auto">
            <a:xfrm>
              <a:off x="9544050" y="4762500"/>
              <a:ext cx="142875" cy="144463"/>
            </a:xfrm>
            <a:custGeom>
              <a:avLst/>
              <a:gdLst>
                <a:gd name="T0" fmla="*/ 151 w 177"/>
                <a:gd name="T1" fmla="*/ 63 h 178"/>
                <a:gd name="T2" fmla="*/ 127 w 177"/>
                <a:gd name="T3" fmla="*/ 79 h 178"/>
                <a:gd name="T4" fmla="*/ 99 w 177"/>
                <a:gd name="T5" fmla="*/ 79 h 178"/>
                <a:gd name="T6" fmla="*/ 99 w 177"/>
                <a:gd name="T7" fmla="*/ 51 h 178"/>
                <a:gd name="T8" fmla="*/ 115 w 177"/>
                <a:gd name="T9" fmla="*/ 27 h 178"/>
                <a:gd name="T10" fmla="*/ 89 w 177"/>
                <a:gd name="T11" fmla="*/ 0 h 178"/>
                <a:gd name="T12" fmla="*/ 62 w 177"/>
                <a:gd name="T13" fmla="*/ 27 h 178"/>
                <a:gd name="T14" fmla="*/ 78 w 177"/>
                <a:gd name="T15" fmla="*/ 51 h 178"/>
                <a:gd name="T16" fmla="*/ 78 w 177"/>
                <a:gd name="T17" fmla="*/ 79 h 178"/>
                <a:gd name="T18" fmla="*/ 51 w 177"/>
                <a:gd name="T19" fmla="*/ 79 h 178"/>
                <a:gd name="T20" fmla="*/ 26 w 177"/>
                <a:gd name="T21" fmla="*/ 63 h 178"/>
                <a:gd name="T22" fmla="*/ 0 w 177"/>
                <a:gd name="T23" fmla="*/ 89 h 178"/>
                <a:gd name="T24" fmla="*/ 26 w 177"/>
                <a:gd name="T25" fmla="*/ 116 h 178"/>
                <a:gd name="T26" fmla="*/ 51 w 177"/>
                <a:gd name="T27" fmla="*/ 99 h 178"/>
                <a:gd name="T28" fmla="*/ 78 w 177"/>
                <a:gd name="T29" fmla="*/ 99 h 178"/>
                <a:gd name="T30" fmla="*/ 78 w 177"/>
                <a:gd name="T31" fmla="*/ 127 h 178"/>
                <a:gd name="T32" fmla="*/ 62 w 177"/>
                <a:gd name="T33" fmla="*/ 151 h 178"/>
                <a:gd name="T34" fmla="*/ 62 w 177"/>
                <a:gd name="T35" fmla="*/ 151 h 178"/>
                <a:gd name="T36" fmla="*/ 89 w 177"/>
                <a:gd name="T37" fmla="*/ 178 h 178"/>
                <a:gd name="T38" fmla="*/ 115 w 177"/>
                <a:gd name="T39" fmla="*/ 151 h 178"/>
                <a:gd name="T40" fmla="*/ 115 w 177"/>
                <a:gd name="T41" fmla="*/ 151 h 178"/>
                <a:gd name="T42" fmla="*/ 99 w 177"/>
                <a:gd name="T43" fmla="*/ 127 h 178"/>
                <a:gd name="T44" fmla="*/ 99 w 177"/>
                <a:gd name="T45" fmla="*/ 99 h 178"/>
                <a:gd name="T46" fmla="*/ 127 w 177"/>
                <a:gd name="T47" fmla="*/ 99 h 178"/>
                <a:gd name="T48" fmla="*/ 151 w 177"/>
                <a:gd name="T49" fmla="*/ 116 h 178"/>
                <a:gd name="T50" fmla="*/ 177 w 177"/>
                <a:gd name="T51" fmla="*/ 89 h 178"/>
                <a:gd name="T52" fmla="*/ 151 w 177"/>
                <a:gd name="T53" fmla="*/ 63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7" h="178">
                  <a:moveTo>
                    <a:pt x="151" y="63"/>
                  </a:moveTo>
                  <a:cubicBezTo>
                    <a:pt x="140" y="63"/>
                    <a:pt x="131" y="69"/>
                    <a:pt x="127" y="79"/>
                  </a:cubicBezTo>
                  <a:cubicBezTo>
                    <a:pt x="99" y="79"/>
                    <a:pt x="99" y="79"/>
                    <a:pt x="99" y="79"/>
                  </a:cubicBezTo>
                  <a:cubicBezTo>
                    <a:pt x="99" y="51"/>
                    <a:pt x="99" y="51"/>
                    <a:pt x="99" y="51"/>
                  </a:cubicBezTo>
                  <a:cubicBezTo>
                    <a:pt x="108" y="47"/>
                    <a:pt x="115" y="38"/>
                    <a:pt x="115" y="27"/>
                  </a:cubicBezTo>
                  <a:cubicBezTo>
                    <a:pt x="115" y="12"/>
                    <a:pt x="103" y="0"/>
                    <a:pt x="89" y="0"/>
                  </a:cubicBezTo>
                  <a:cubicBezTo>
                    <a:pt x="74" y="0"/>
                    <a:pt x="62" y="12"/>
                    <a:pt x="62" y="27"/>
                  </a:cubicBezTo>
                  <a:cubicBezTo>
                    <a:pt x="62" y="38"/>
                    <a:pt x="69" y="47"/>
                    <a:pt x="78" y="51"/>
                  </a:cubicBezTo>
                  <a:cubicBezTo>
                    <a:pt x="78" y="79"/>
                    <a:pt x="78" y="79"/>
                    <a:pt x="78" y="79"/>
                  </a:cubicBezTo>
                  <a:cubicBezTo>
                    <a:pt x="51" y="79"/>
                    <a:pt x="51" y="79"/>
                    <a:pt x="51" y="79"/>
                  </a:cubicBezTo>
                  <a:cubicBezTo>
                    <a:pt x="47" y="69"/>
                    <a:pt x="37" y="63"/>
                    <a:pt x="26" y="63"/>
                  </a:cubicBezTo>
                  <a:cubicBezTo>
                    <a:pt x="12" y="63"/>
                    <a:pt x="0" y="74"/>
                    <a:pt x="0" y="89"/>
                  </a:cubicBezTo>
                  <a:cubicBezTo>
                    <a:pt x="0" y="104"/>
                    <a:pt x="12" y="116"/>
                    <a:pt x="26" y="116"/>
                  </a:cubicBezTo>
                  <a:cubicBezTo>
                    <a:pt x="37" y="116"/>
                    <a:pt x="47" y="109"/>
                    <a:pt x="51" y="99"/>
                  </a:cubicBezTo>
                  <a:cubicBezTo>
                    <a:pt x="78" y="99"/>
                    <a:pt x="78" y="99"/>
                    <a:pt x="78" y="99"/>
                  </a:cubicBezTo>
                  <a:cubicBezTo>
                    <a:pt x="78" y="127"/>
                    <a:pt x="78" y="127"/>
                    <a:pt x="78" y="127"/>
                  </a:cubicBezTo>
                  <a:cubicBezTo>
                    <a:pt x="69" y="131"/>
                    <a:pt x="62" y="140"/>
                    <a:pt x="62" y="151"/>
                  </a:cubicBezTo>
                  <a:cubicBezTo>
                    <a:pt x="62" y="151"/>
                    <a:pt x="62" y="151"/>
                    <a:pt x="62" y="151"/>
                  </a:cubicBezTo>
                  <a:cubicBezTo>
                    <a:pt x="62" y="166"/>
                    <a:pt x="74" y="178"/>
                    <a:pt x="89" y="178"/>
                  </a:cubicBezTo>
                  <a:cubicBezTo>
                    <a:pt x="103" y="178"/>
                    <a:pt x="115" y="166"/>
                    <a:pt x="115" y="151"/>
                  </a:cubicBezTo>
                  <a:cubicBezTo>
                    <a:pt x="115" y="151"/>
                    <a:pt x="115" y="151"/>
                    <a:pt x="115" y="151"/>
                  </a:cubicBezTo>
                  <a:cubicBezTo>
                    <a:pt x="115" y="140"/>
                    <a:pt x="108" y="131"/>
                    <a:pt x="99" y="127"/>
                  </a:cubicBezTo>
                  <a:cubicBezTo>
                    <a:pt x="99" y="99"/>
                    <a:pt x="99" y="99"/>
                    <a:pt x="99" y="99"/>
                  </a:cubicBezTo>
                  <a:cubicBezTo>
                    <a:pt x="127" y="99"/>
                    <a:pt x="127" y="99"/>
                    <a:pt x="127" y="99"/>
                  </a:cubicBezTo>
                  <a:cubicBezTo>
                    <a:pt x="131" y="109"/>
                    <a:pt x="140" y="116"/>
                    <a:pt x="151" y="116"/>
                  </a:cubicBezTo>
                  <a:cubicBezTo>
                    <a:pt x="166" y="116"/>
                    <a:pt x="177" y="104"/>
                    <a:pt x="177" y="89"/>
                  </a:cubicBezTo>
                  <a:cubicBezTo>
                    <a:pt x="177" y="74"/>
                    <a:pt x="166" y="63"/>
                    <a:pt x="151"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8" name="Freeform 411"/>
            <p:cNvSpPr>
              <a:spLocks/>
            </p:cNvSpPr>
            <p:nvPr/>
          </p:nvSpPr>
          <p:spPr bwMode="auto">
            <a:xfrm>
              <a:off x="8489950" y="5045075"/>
              <a:ext cx="73025" cy="142875"/>
            </a:xfrm>
            <a:custGeom>
              <a:avLst/>
              <a:gdLst>
                <a:gd name="T0" fmla="*/ 28 w 90"/>
                <a:gd name="T1" fmla="*/ 151 h 177"/>
                <a:gd name="T2" fmla="*/ 28 w 90"/>
                <a:gd name="T3" fmla="*/ 151 h 177"/>
                <a:gd name="T4" fmla="*/ 11 w 90"/>
                <a:gd name="T5" fmla="*/ 126 h 177"/>
                <a:gd name="T6" fmla="*/ 11 w 90"/>
                <a:gd name="T7" fmla="*/ 99 h 177"/>
                <a:gd name="T8" fmla="*/ 39 w 90"/>
                <a:gd name="T9" fmla="*/ 99 h 177"/>
                <a:gd name="T10" fmla="*/ 64 w 90"/>
                <a:gd name="T11" fmla="*/ 115 h 177"/>
                <a:gd name="T12" fmla="*/ 90 w 90"/>
                <a:gd name="T13" fmla="*/ 89 h 177"/>
                <a:gd name="T14" fmla="*/ 64 w 90"/>
                <a:gd name="T15" fmla="*/ 62 h 177"/>
                <a:gd name="T16" fmla="*/ 39 w 90"/>
                <a:gd name="T17" fmla="*/ 78 h 177"/>
                <a:gd name="T18" fmla="*/ 11 w 90"/>
                <a:gd name="T19" fmla="*/ 78 h 177"/>
                <a:gd name="T20" fmla="*/ 11 w 90"/>
                <a:gd name="T21" fmla="*/ 51 h 177"/>
                <a:gd name="T22" fmla="*/ 28 w 90"/>
                <a:gd name="T23" fmla="*/ 26 h 177"/>
                <a:gd name="T24" fmla="*/ 28 w 90"/>
                <a:gd name="T25" fmla="*/ 26 h 177"/>
                <a:gd name="T26" fmla="*/ 1 w 90"/>
                <a:gd name="T27" fmla="*/ 0 h 177"/>
                <a:gd name="T28" fmla="*/ 0 w 90"/>
                <a:gd name="T29" fmla="*/ 0 h 177"/>
                <a:gd name="T30" fmla="*/ 0 w 90"/>
                <a:gd name="T31" fmla="*/ 177 h 177"/>
                <a:gd name="T32" fmla="*/ 1 w 90"/>
                <a:gd name="T33" fmla="*/ 177 h 177"/>
                <a:gd name="T34" fmla="*/ 28 w 90"/>
                <a:gd name="T35" fmla="*/ 151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0" h="177">
                  <a:moveTo>
                    <a:pt x="28" y="151"/>
                  </a:moveTo>
                  <a:cubicBezTo>
                    <a:pt x="28" y="151"/>
                    <a:pt x="28" y="151"/>
                    <a:pt x="28" y="151"/>
                  </a:cubicBezTo>
                  <a:cubicBezTo>
                    <a:pt x="28" y="140"/>
                    <a:pt x="21" y="130"/>
                    <a:pt x="11" y="126"/>
                  </a:cubicBezTo>
                  <a:cubicBezTo>
                    <a:pt x="11" y="99"/>
                    <a:pt x="11" y="99"/>
                    <a:pt x="11" y="99"/>
                  </a:cubicBezTo>
                  <a:cubicBezTo>
                    <a:pt x="39" y="99"/>
                    <a:pt x="39" y="99"/>
                    <a:pt x="39" y="99"/>
                  </a:cubicBezTo>
                  <a:cubicBezTo>
                    <a:pt x="43" y="108"/>
                    <a:pt x="53" y="115"/>
                    <a:pt x="64" y="115"/>
                  </a:cubicBezTo>
                  <a:cubicBezTo>
                    <a:pt x="78" y="115"/>
                    <a:pt x="90" y="103"/>
                    <a:pt x="90" y="89"/>
                  </a:cubicBezTo>
                  <a:cubicBezTo>
                    <a:pt x="90" y="74"/>
                    <a:pt x="78" y="62"/>
                    <a:pt x="64" y="62"/>
                  </a:cubicBezTo>
                  <a:cubicBezTo>
                    <a:pt x="53" y="62"/>
                    <a:pt x="43" y="69"/>
                    <a:pt x="39" y="78"/>
                  </a:cubicBezTo>
                  <a:cubicBezTo>
                    <a:pt x="11" y="78"/>
                    <a:pt x="11" y="78"/>
                    <a:pt x="11" y="78"/>
                  </a:cubicBezTo>
                  <a:cubicBezTo>
                    <a:pt x="11" y="51"/>
                    <a:pt x="11" y="51"/>
                    <a:pt x="11" y="51"/>
                  </a:cubicBezTo>
                  <a:cubicBezTo>
                    <a:pt x="21" y="47"/>
                    <a:pt x="28" y="37"/>
                    <a:pt x="28" y="26"/>
                  </a:cubicBezTo>
                  <a:cubicBezTo>
                    <a:pt x="28" y="26"/>
                    <a:pt x="28" y="26"/>
                    <a:pt x="28" y="26"/>
                  </a:cubicBezTo>
                  <a:cubicBezTo>
                    <a:pt x="28" y="12"/>
                    <a:pt x="16" y="0"/>
                    <a:pt x="1" y="0"/>
                  </a:cubicBezTo>
                  <a:cubicBezTo>
                    <a:pt x="1" y="0"/>
                    <a:pt x="0" y="0"/>
                    <a:pt x="0" y="0"/>
                  </a:cubicBezTo>
                  <a:cubicBezTo>
                    <a:pt x="0" y="177"/>
                    <a:pt x="0" y="177"/>
                    <a:pt x="0" y="177"/>
                  </a:cubicBezTo>
                  <a:cubicBezTo>
                    <a:pt x="0" y="177"/>
                    <a:pt x="1" y="177"/>
                    <a:pt x="1" y="177"/>
                  </a:cubicBezTo>
                  <a:cubicBezTo>
                    <a:pt x="16" y="177"/>
                    <a:pt x="28" y="166"/>
                    <a:pt x="28" y="15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9" name="Freeform 412"/>
            <p:cNvSpPr>
              <a:spLocks/>
            </p:cNvSpPr>
            <p:nvPr/>
          </p:nvSpPr>
          <p:spPr bwMode="auto">
            <a:xfrm>
              <a:off x="8701088" y="5045075"/>
              <a:ext cx="142875" cy="142875"/>
            </a:xfrm>
            <a:custGeom>
              <a:avLst/>
              <a:gdLst>
                <a:gd name="T0" fmla="*/ 151 w 178"/>
                <a:gd name="T1" fmla="*/ 62 h 177"/>
                <a:gd name="T2" fmla="*/ 127 w 178"/>
                <a:gd name="T3" fmla="*/ 78 h 177"/>
                <a:gd name="T4" fmla="*/ 99 w 178"/>
                <a:gd name="T5" fmla="*/ 78 h 177"/>
                <a:gd name="T6" fmla="*/ 99 w 178"/>
                <a:gd name="T7" fmla="*/ 51 h 177"/>
                <a:gd name="T8" fmla="*/ 115 w 178"/>
                <a:gd name="T9" fmla="*/ 26 h 177"/>
                <a:gd name="T10" fmla="*/ 115 w 178"/>
                <a:gd name="T11" fmla="*/ 26 h 177"/>
                <a:gd name="T12" fmla="*/ 89 w 178"/>
                <a:gd name="T13" fmla="*/ 0 h 177"/>
                <a:gd name="T14" fmla="*/ 62 w 178"/>
                <a:gd name="T15" fmla="*/ 26 h 177"/>
                <a:gd name="T16" fmla="*/ 62 w 178"/>
                <a:gd name="T17" fmla="*/ 26 h 177"/>
                <a:gd name="T18" fmla="*/ 79 w 178"/>
                <a:gd name="T19" fmla="*/ 51 h 177"/>
                <a:gd name="T20" fmla="*/ 79 w 178"/>
                <a:gd name="T21" fmla="*/ 78 h 177"/>
                <a:gd name="T22" fmla="*/ 51 w 178"/>
                <a:gd name="T23" fmla="*/ 78 h 177"/>
                <a:gd name="T24" fmla="*/ 26 w 178"/>
                <a:gd name="T25" fmla="*/ 62 h 177"/>
                <a:gd name="T26" fmla="*/ 0 w 178"/>
                <a:gd name="T27" fmla="*/ 89 h 177"/>
                <a:gd name="T28" fmla="*/ 26 w 178"/>
                <a:gd name="T29" fmla="*/ 115 h 177"/>
                <a:gd name="T30" fmla="*/ 51 w 178"/>
                <a:gd name="T31" fmla="*/ 99 h 177"/>
                <a:gd name="T32" fmla="*/ 79 w 178"/>
                <a:gd name="T33" fmla="*/ 99 h 177"/>
                <a:gd name="T34" fmla="*/ 79 w 178"/>
                <a:gd name="T35" fmla="*/ 126 h 177"/>
                <a:gd name="T36" fmla="*/ 62 w 178"/>
                <a:gd name="T37" fmla="*/ 151 h 177"/>
                <a:gd name="T38" fmla="*/ 62 w 178"/>
                <a:gd name="T39" fmla="*/ 151 h 177"/>
                <a:gd name="T40" fmla="*/ 89 w 178"/>
                <a:gd name="T41" fmla="*/ 177 h 177"/>
                <a:gd name="T42" fmla="*/ 115 w 178"/>
                <a:gd name="T43" fmla="*/ 151 h 177"/>
                <a:gd name="T44" fmla="*/ 115 w 178"/>
                <a:gd name="T45" fmla="*/ 151 h 177"/>
                <a:gd name="T46" fmla="*/ 99 w 178"/>
                <a:gd name="T47" fmla="*/ 126 h 177"/>
                <a:gd name="T48" fmla="*/ 99 w 178"/>
                <a:gd name="T49" fmla="*/ 99 h 177"/>
                <a:gd name="T50" fmla="*/ 127 w 178"/>
                <a:gd name="T51" fmla="*/ 99 h 177"/>
                <a:gd name="T52" fmla="*/ 151 w 178"/>
                <a:gd name="T53" fmla="*/ 115 h 177"/>
                <a:gd name="T54" fmla="*/ 178 w 178"/>
                <a:gd name="T55" fmla="*/ 89 h 177"/>
                <a:gd name="T56" fmla="*/ 151 w 178"/>
                <a:gd name="T57"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8" h="177">
                  <a:moveTo>
                    <a:pt x="151" y="62"/>
                  </a:moveTo>
                  <a:cubicBezTo>
                    <a:pt x="140" y="62"/>
                    <a:pt x="131" y="69"/>
                    <a:pt x="127" y="78"/>
                  </a:cubicBezTo>
                  <a:cubicBezTo>
                    <a:pt x="99" y="78"/>
                    <a:pt x="99" y="78"/>
                    <a:pt x="99" y="78"/>
                  </a:cubicBezTo>
                  <a:cubicBezTo>
                    <a:pt x="99" y="51"/>
                    <a:pt x="99" y="51"/>
                    <a:pt x="99" y="51"/>
                  </a:cubicBezTo>
                  <a:cubicBezTo>
                    <a:pt x="109" y="47"/>
                    <a:pt x="115" y="37"/>
                    <a:pt x="115" y="26"/>
                  </a:cubicBezTo>
                  <a:cubicBezTo>
                    <a:pt x="115" y="26"/>
                    <a:pt x="115" y="26"/>
                    <a:pt x="115" y="26"/>
                  </a:cubicBezTo>
                  <a:cubicBezTo>
                    <a:pt x="115" y="12"/>
                    <a:pt x="103" y="0"/>
                    <a:pt x="89" y="0"/>
                  </a:cubicBezTo>
                  <a:cubicBezTo>
                    <a:pt x="74" y="0"/>
                    <a:pt x="62" y="12"/>
                    <a:pt x="62" y="26"/>
                  </a:cubicBezTo>
                  <a:cubicBezTo>
                    <a:pt x="62" y="26"/>
                    <a:pt x="62" y="26"/>
                    <a:pt x="62" y="26"/>
                  </a:cubicBezTo>
                  <a:cubicBezTo>
                    <a:pt x="62" y="37"/>
                    <a:pt x="69" y="47"/>
                    <a:pt x="79" y="51"/>
                  </a:cubicBezTo>
                  <a:cubicBezTo>
                    <a:pt x="79" y="78"/>
                    <a:pt x="79" y="78"/>
                    <a:pt x="79" y="78"/>
                  </a:cubicBezTo>
                  <a:cubicBezTo>
                    <a:pt x="51" y="78"/>
                    <a:pt x="51" y="78"/>
                    <a:pt x="51" y="78"/>
                  </a:cubicBezTo>
                  <a:cubicBezTo>
                    <a:pt x="47" y="69"/>
                    <a:pt x="37" y="62"/>
                    <a:pt x="26" y="62"/>
                  </a:cubicBezTo>
                  <a:cubicBezTo>
                    <a:pt x="12" y="62"/>
                    <a:pt x="0" y="74"/>
                    <a:pt x="0" y="89"/>
                  </a:cubicBezTo>
                  <a:cubicBezTo>
                    <a:pt x="0" y="103"/>
                    <a:pt x="12" y="115"/>
                    <a:pt x="26" y="115"/>
                  </a:cubicBezTo>
                  <a:cubicBezTo>
                    <a:pt x="37" y="115"/>
                    <a:pt x="47" y="108"/>
                    <a:pt x="51" y="99"/>
                  </a:cubicBezTo>
                  <a:cubicBezTo>
                    <a:pt x="79" y="99"/>
                    <a:pt x="79" y="99"/>
                    <a:pt x="79" y="99"/>
                  </a:cubicBezTo>
                  <a:cubicBezTo>
                    <a:pt x="79" y="126"/>
                    <a:pt x="79" y="126"/>
                    <a:pt x="79" y="126"/>
                  </a:cubicBezTo>
                  <a:cubicBezTo>
                    <a:pt x="69" y="130"/>
                    <a:pt x="62" y="140"/>
                    <a:pt x="62" y="151"/>
                  </a:cubicBezTo>
                  <a:cubicBezTo>
                    <a:pt x="62" y="151"/>
                    <a:pt x="62" y="151"/>
                    <a:pt x="62" y="151"/>
                  </a:cubicBezTo>
                  <a:cubicBezTo>
                    <a:pt x="62" y="166"/>
                    <a:pt x="74" y="177"/>
                    <a:pt x="89" y="177"/>
                  </a:cubicBezTo>
                  <a:cubicBezTo>
                    <a:pt x="103" y="177"/>
                    <a:pt x="115" y="166"/>
                    <a:pt x="115" y="151"/>
                  </a:cubicBezTo>
                  <a:cubicBezTo>
                    <a:pt x="115" y="151"/>
                    <a:pt x="115" y="151"/>
                    <a:pt x="115" y="151"/>
                  </a:cubicBezTo>
                  <a:cubicBezTo>
                    <a:pt x="115" y="140"/>
                    <a:pt x="109" y="130"/>
                    <a:pt x="99" y="126"/>
                  </a:cubicBezTo>
                  <a:cubicBezTo>
                    <a:pt x="99" y="99"/>
                    <a:pt x="99" y="99"/>
                    <a:pt x="99" y="99"/>
                  </a:cubicBezTo>
                  <a:cubicBezTo>
                    <a:pt x="127" y="99"/>
                    <a:pt x="127" y="99"/>
                    <a:pt x="127" y="99"/>
                  </a:cubicBezTo>
                  <a:cubicBezTo>
                    <a:pt x="131" y="108"/>
                    <a:pt x="140" y="115"/>
                    <a:pt x="151" y="115"/>
                  </a:cubicBezTo>
                  <a:cubicBezTo>
                    <a:pt x="166" y="115"/>
                    <a:pt x="178" y="103"/>
                    <a:pt x="178" y="89"/>
                  </a:cubicBezTo>
                  <a:cubicBezTo>
                    <a:pt x="178" y="74"/>
                    <a:pt x="166"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0" name="Freeform 413"/>
            <p:cNvSpPr>
              <a:spLocks/>
            </p:cNvSpPr>
            <p:nvPr/>
          </p:nvSpPr>
          <p:spPr bwMode="auto">
            <a:xfrm>
              <a:off x="8982075" y="5045075"/>
              <a:ext cx="142875" cy="142875"/>
            </a:xfrm>
            <a:custGeom>
              <a:avLst/>
              <a:gdLst>
                <a:gd name="T0" fmla="*/ 151 w 177"/>
                <a:gd name="T1" fmla="*/ 62 h 177"/>
                <a:gd name="T2" fmla="*/ 126 w 177"/>
                <a:gd name="T3" fmla="*/ 78 h 177"/>
                <a:gd name="T4" fmla="*/ 99 w 177"/>
                <a:gd name="T5" fmla="*/ 78 h 177"/>
                <a:gd name="T6" fmla="*/ 99 w 177"/>
                <a:gd name="T7" fmla="*/ 51 h 177"/>
                <a:gd name="T8" fmla="*/ 115 w 177"/>
                <a:gd name="T9" fmla="*/ 26 h 177"/>
                <a:gd name="T10" fmla="*/ 115 w 177"/>
                <a:gd name="T11" fmla="*/ 26 h 177"/>
                <a:gd name="T12" fmla="*/ 88 w 177"/>
                <a:gd name="T13" fmla="*/ 0 h 177"/>
                <a:gd name="T14" fmla="*/ 62 w 177"/>
                <a:gd name="T15" fmla="*/ 26 h 177"/>
                <a:gd name="T16" fmla="*/ 62 w 177"/>
                <a:gd name="T17" fmla="*/ 26 h 177"/>
                <a:gd name="T18" fmla="*/ 78 w 177"/>
                <a:gd name="T19" fmla="*/ 51 h 177"/>
                <a:gd name="T20" fmla="*/ 78 w 177"/>
                <a:gd name="T21" fmla="*/ 78 h 177"/>
                <a:gd name="T22" fmla="*/ 50 w 177"/>
                <a:gd name="T23" fmla="*/ 78 h 177"/>
                <a:gd name="T24" fmla="*/ 26 w 177"/>
                <a:gd name="T25" fmla="*/ 62 h 177"/>
                <a:gd name="T26" fmla="*/ 0 w 177"/>
                <a:gd name="T27" fmla="*/ 89 h 177"/>
                <a:gd name="T28" fmla="*/ 26 w 177"/>
                <a:gd name="T29" fmla="*/ 115 h 177"/>
                <a:gd name="T30" fmla="*/ 50 w 177"/>
                <a:gd name="T31" fmla="*/ 99 h 177"/>
                <a:gd name="T32" fmla="*/ 78 w 177"/>
                <a:gd name="T33" fmla="*/ 99 h 177"/>
                <a:gd name="T34" fmla="*/ 78 w 177"/>
                <a:gd name="T35" fmla="*/ 126 h 177"/>
                <a:gd name="T36" fmla="*/ 62 w 177"/>
                <a:gd name="T37" fmla="*/ 151 h 177"/>
                <a:gd name="T38" fmla="*/ 62 w 177"/>
                <a:gd name="T39" fmla="*/ 151 h 177"/>
                <a:gd name="T40" fmla="*/ 88 w 177"/>
                <a:gd name="T41" fmla="*/ 177 h 177"/>
                <a:gd name="T42" fmla="*/ 115 w 177"/>
                <a:gd name="T43" fmla="*/ 151 h 177"/>
                <a:gd name="T44" fmla="*/ 115 w 177"/>
                <a:gd name="T45" fmla="*/ 151 h 177"/>
                <a:gd name="T46" fmla="*/ 99 w 177"/>
                <a:gd name="T47" fmla="*/ 126 h 177"/>
                <a:gd name="T48" fmla="*/ 99 w 177"/>
                <a:gd name="T49" fmla="*/ 99 h 177"/>
                <a:gd name="T50" fmla="*/ 126 w 177"/>
                <a:gd name="T51" fmla="*/ 99 h 177"/>
                <a:gd name="T52" fmla="*/ 151 w 177"/>
                <a:gd name="T53" fmla="*/ 115 h 177"/>
                <a:gd name="T54" fmla="*/ 177 w 177"/>
                <a:gd name="T55" fmla="*/ 89 h 177"/>
                <a:gd name="T56" fmla="*/ 151 w 177"/>
                <a:gd name="T57"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7" h="177">
                  <a:moveTo>
                    <a:pt x="151" y="62"/>
                  </a:moveTo>
                  <a:cubicBezTo>
                    <a:pt x="140" y="62"/>
                    <a:pt x="130" y="69"/>
                    <a:pt x="126" y="78"/>
                  </a:cubicBezTo>
                  <a:cubicBezTo>
                    <a:pt x="99" y="78"/>
                    <a:pt x="99" y="78"/>
                    <a:pt x="99" y="78"/>
                  </a:cubicBezTo>
                  <a:cubicBezTo>
                    <a:pt x="99" y="51"/>
                    <a:pt x="99" y="51"/>
                    <a:pt x="99" y="51"/>
                  </a:cubicBezTo>
                  <a:cubicBezTo>
                    <a:pt x="108" y="47"/>
                    <a:pt x="115" y="37"/>
                    <a:pt x="115" y="26"/>
                  </a:cubicBezTo>
                  <a:cubicBezTo>
                    <a:pt x="115" y="26"/>
                    <a:pt x="115" y="26"/>
                    <a:pt x="115" y="26"/>
                  </a:cubicBezTo>
                  <a:cubicBezTo>
                    <a:pt x="115" y="12"/>
                    <a:pt x="103" y="0"/>
                    <a:pt x="88" y="0"/>
                  </a:cubicBezTo>
                  <a:cubicBezTo>
                    <a:pt x="74" y="0"/>
                    <a:pt x="62" y="12"/>
                    <a:pt x="62" y="26"/>
                  </a:cubicBezTo>
                  <a:cubicBezTo>
                    <a:pt x="62" y="26"/>
                    <a:pt x="62" y="26"/>
                    <a:pt x="62" y="26"/>
                  </a:cubicBezTo>
                  <a:cubicBezTo>
                    <a:pt x="62" y="37"/>
                    <a:pt x="69" y="47"/>
                    <a:pt x="78" y="51"/>
                  </a:cubicBezTo>
                  <a:cubicBezTo>
                    <a:pt x="78" y="78"/>
                    <a:pt x="78" y="78"/>
                    <a:pt x="78" y="78"/>
                  </a:cubicBezTo>
                  <a:cubicBezTo>
                    <a:pt x="50" y="78"/>
                    <a:pt x="50" y="78"/>
                    <a:pt x="50" y="78"/>
                  </a:cubicBezTo>
                  <a:cubicBezTo>
                    <a:pt x="46" y="69"/>
                    <a:pt x="37" y="62"/>
                    <a:pt x="26" y="62"/>
                  </a:cubicBezTo>
                  <a:cubicBezTo>
                    <a:pt x="11" y="62"/>
                    <a:pt x="0" y="74"/>
                    <a:pt x="0" y="89"/>
                  </a:cubicBezTo>
                  <a:cubicBezTo>
                    <a:pt x="0" y="103"/>
                    <a:pt x="11" y="115"/>
                    <a:pt x="26" y="115"/>
                  </a:cubicBezTo>
                  <a:cubicBezTo>
                    <a:pt x="37" y="115"/>
                    <a:pt x="46" y="108"/>
                    <a:pt x="50" y="99"/>
                  </a:cubicBezTo>
                  <a:cubicBezTo>
                    <a:pt x="78" y="99"/>
                    <a:pt x="78" y="99"/>
                    <a:pt x="78" y="99"/>
                  </a:cubicBezTo>
                  <a:cubicBezTo>
                    <a:pt x="78" y="126"/>
                    <a:pt x="78" y="126"/>
                    <a:pt x="78" y="126"/>
                  </a:cubicBezTo>
                  <a:cubicBezTo>
                    <a:pt x="69" y="130"/>
                    <a:pt x="62" y="140"/>
                    <a:pt x="62" y="151"/>
                  </a:cubicBezTo>
                  <a:cubicBezTo>
                    <a:pt x="62" y="151"/>
                    <a:pt x="62" y="151"/>
                    <a:pt x="62" y="151"/>
                  </a:cubicBezTo>
                  <a:cubicBezTo>
                    <a:pt x="62" y="166"/>
                    <a:pt x="74" y="177"/>
                    <a:pt x="88" y="177"/>
                  </a:cubicBezTo>
                  <a:cubicBezTo>
                    <a:pt x="103" y="177"/>
                    <a:pt x="115" y="166"/>
                    <a:pt x="115" y="151"/>
                  </a:cubicBezTo>
                  <a:cubicBezTo>
                    <a:pt x="115" y="151"/>
                    <a:pt x="115" y="151"/>
                    <a:pt x="115" y="151"/>
                  </a:cubicBezTo>
                  <a:cubicBezTo>
                    <a:pt x="115" y="140"/>
                    <a:pt x="108" y="130"/>
                    <a:pt x="99" y="126"/>
                  </a:cubicBezTo>
                  <a:cubicBezTo>
                    <a:pt x="99" y="99"/>
                    <a:pt x="99" y="99"/>
                    <a:pt x="99" y="99"/>
                  </a:cubicBezTo>
                  <a:cubicBezTo>
                    <a:pt x="126" y="99"/>
                    <a:pt x="126" y="99"/>
                    <a:pt x="126" y="99"/>
                  </a:cubicBezTo>
                  <a:cubicBezTo>
                    <a:pt x="130" y="108"/>
                    <a:pt x="140" y="115"/>
                    <a:pt x="151" y="115"/>
                  </a:cubicBezTo>
                  <a:cubicBezTo>
                    <a:pt x="165" y="115"/>
                    <a:pt x="177" y="103"/>
                    <a:pt x="177" y="89"/>
                  </a:cubicBezTo>
                  <a:cubicBezTo>
                    <a:pt x="177" y="74"/>
                    <a:pt x="165"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1" name="Freeform 414"/>
            <p:cNvSpPr>
              <a:spLocks/>
            </p:cNvSpPr>
            <p:nvPr/>
          </p:nvSpPr>
          <p:spPr bwMode="auto">
            <a:xfrm>
              <a:off x="9263063" y="5045075"/>
              <a:ext cx="142875" cy="142875"/>
            </a:xfrm>
            <a:custGeom>
              <a:avLst/>
              <a:gdLst>
                <a:gd name="T0" fmla="*/ 151 w 178"/>
                <a:gd name="T1" fmla="*/ 62 h 177"/>
                <a:gd name="T2" fmla="*/ 127 w 178"/>
                <a:gd name="T3" fmla="*/ 78 h 177"/>
                <a:gd name="T4" fmla="*/ 99 w 178"/>
                <a:gd name="T5" fmla="*/ 78 h 177"/>
                <a:gd name="T6" fmla="*/ 99 w 178"/>
                <a:gd name="T7" fmla="*/ 51 h 177"/>
                <a:gd name="T8" fmla="*/ 115 w 178"/>
                <a:gd name="T9" fmla="*/ 26 h 177"/>
                <a:gd name="T10" fmla="*/ 115 w 178"/>
                <a:gd name="T11" fmla="*/ 26 h 177"/>
                <a:gd name="T12" fmla="*/ 89 w 178"/>
                <a:gd name="T13" fmla="*/ 0 h 177"/>
                <a:gd name="T14" fmla="*/ 63 w 178"/>
                <a:gd name="T15" fmla="*/ 26 h 177"/>
                <a:gd name="T16" fmla="*/ 63 w 178"/>
                <a:gd name="T17" fmla="*/ 26 h 177"/>
                <a:gd name="T18" fmla="*/ 79 w 178"/>
                <a:gd name="T19" fmla="*/ 51 h 177"/>
                <a:gd name="T20" fmla="*/ 79 w 178"/>
                <a:gd name="T21" fmla="*/ 78 h 177"/>
                <a:gd name="T22" fmla="*/ 51 w 178"/>
                <a:gd name="T23" fmla="*/ 78 h 177"/>
                <a:gd name="T24" fmla="*/ 27 w 178"/>
                <a:gd name="T25" fmla="*/ 62 h 177"/>
                <a:gd name="T26" fmla="*/ 0 w 178"/>
                <a:gd name="T27" fmla="*/ 89 h 177"/>
                <a:gd name="T28" fmla="*/ 27 w 178"/>
                <a:gd name="T29" fmla="*/ 115 h 177"/>
                <a:gd name="T30" fmla="*/ 51 w 178"/>
                <a:gd name="T31" fmla="*/ 99 h 177"/>
                <a:gd name="T32" fmla="*/ 79 w 178"/>
                <a:gd name="T33" fmla="*/ 99 h 177"/>
                <a:gd name="T34" fmla="*/ 79 w 178"/>
                <a:gd name="T35" fmla="*/ 126 h 177"/>
                <a:gd name="T36" fmla="*/ 63 w 178"/>
                <a:gd name="T37" fmla="*/ 151 h 177"/>
                <a:gd name="T38" fmla="*/ 63 w 178"/>
                <a:gd name="T39" fmla="*/ 151 h 177"/>
                <a:gd name="T40" fmla="*/ 89 w 178"/>
                <a:gd name="T41" fmla="*/ 177 h 177"/>
                <a:gd name="T42" fmla="*/ 115 w 178"/>
                <a:gd name="T43" fmla="*/ 151 h 177"/>
                <a:gd name="T44" fmla="*/ 115 w 178"/>
                <a:gd name="T45" fmla="*/ 151 h 177"/>
                <a:gd name="T46" fmla="*/ 99 w 178"/>
                <a:gd name="T47" fmla="*/ 126 h 177"/>
                <a:gd name="T48" fmla="*/ 99 w 178"/>
                <a:gd name="T49" fmla="*/ 99 h 177"/>
                <a:gd name="T50" fmla="*/ 127 w 178"/>
                <a:gd name="T51" fmla="*/ 99 h 177"/>
                <a:gd name="T52" fmla="*/ 151 w 178"/>
                <a:gd name="T53" fmla="*/ 115 h 177"/>
                <a:gd name="T54" fmla="*/ 178 w 178"/>
                <a:gd name="T55" fmla="*/ 89 h 177"/>
                <a:gd name="T56" fmla="*/ 151 w 178"/>
                <a:gd name="T57"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8" h="177">
                  <a:moveTo>
                    <a:pt x="151" y="62"/>
                  </a:moveTo>
                  <a:cubicBezTo>
                    <a:pt x="140" y="62"/>
                    <a:pt x="131" y="69"/>
                    <a:pt x="127" y="78"/>
                  </a:cubicBezTo>
                  <a:cubicBezTo>
                    <a:pt x="99" y="78"/>
                    <a:pt x="99" y="78"/>
                    <a:pt x="99" y="78"/>
                  </a:cubicBezTo>
                  <a:cubicBezTo>
                    <a:pt x="99" y="51"/>
                    <a:pt x="99" y="51"/>
                    <a:pt x="99" y="51"/>
                  </a:cubicBezTo>
                  <a:cubicBezTo>
                    <a:pt x="109" y="47"/>
                    <a:pt x="115" y="37"/>
                    <a:pt x="115" y="26"/>
                  </a:cubicBezTo>
                  <a:cubicBezTo>
                    <a:pt x="115" y="26"/>
                    <a:pt x="115" y="26"/>
                    <a:pt x="115" y="26"/>
                  </a:cubicBezTo>
                  <a:cubicBezTo>
                    <a:pt x="115" y="12"/>
                    <a:pt x="104" y="0"/>
                    <a:pt x="89" y="0"/>
                  </a:cubicBezTo>
                  <a:cubicBezTo>
                    <a:pt x="74" y="0"/>
                    <a:pt x="63" y="12"/>
                    <a:pt x="63" y="26"/>
                  </a:cubicBezTo>
                  <a:cubicBezTo>
                    <a:pt x="63" y="26"/>
                    <a:pt x="63" y="26"/>
                    <a:pt x="63" y="26"/>
                  </a:cubicBezTo>
                  <a:cubicBezTo>
                    <a:pt x="63" y="37"/>
                    <a:pt x="69" y="47"/>
                    <a:pt x="79" y="51"/>
                  </a:cubicBezTo>
                  <a:cubicBezTo>
                    <a:pt x="79" y="78"/>
                    <a:pt x="79" y="78"/>
                    <a:pt x="79" y="78"/>
                  </a:cubicBezTo>
                  <a:cubicBezTo>
                    <a:pt x="51" y="78"/>
                    <a:pt x="51" y="78"/>
                    <a:pt x="51" y="78"/>
                  </a:cubicBezTo>
                  <a:cubicBezTo>
                    <a:pt x="47" y="69"/>
                    <a:pt x="38" y="62"/>
                    <a:pt x="27" y="62"/>
                  </a:cubicBezTo>
                  <a:cubicBezTo>
                    <a:pt x="12" y="62"/>
                    <a:pt x="0" y="74"/>
                    <a:pt x="0" y="89"/>
                  </a:cubicBezTo>
                  <a:cubicBezTo>
                    <a:pt x="0" y="103"/>
                    <a:pt x="12" y="115"/>
                    <a:pt x="27" y="115"/>
                  </a:cubicBezTo>
                  <a:cubicBezTo>
                    <a:pt x="38" y="115"/>
                    <a:pt x="47" y="108"/>
                    <a:pt x="51" y="99"/>
                  </a:cubicBezTo>
                  <a:cubicBezTo>
                    <a:pt x="79" y="99"/>
                    <a:pt x="79" y="99"/>
                    <a:pt x="79" y="99"/>
                  </a:cubicBezTo>
                  <a:cubicBezTo>
                    <a:pt x="79" y="126"/>
                    <a:pt x="79" y="126"/>
                    <a:pt x="79" y="126"/>
                  </a:cubicBezTo>
                  <a:cubicBezTo>
                    <a:pt x="69" y="130"/>
                    <a:pt x="63" y="140"/>
                    <a:pt x="63" y="151"/>
                  </a:cubicBezTo>
                  <a:cubicBezTo>
                    <a:pt x="63" y="151"/>
                    <a:pt x="63" y="151"/>
                    <a:pt x="63" y="151"/>
                  </a:cubicBezTo>
                  <a:cubicBezTo>
                    <a:pt x="63" y="166"/>
                    <a:pt x="74" y="177"/>
                    <a:pt x="89" y="177"/>
                  </a:cubicBezTo>
                  <a:cubicBezTo>
                    <a:pt x="104" y="177"/>
                    <a:pt x="115" y="166"/>
                    <a:pt x="115" y="151"/>
                  </a:cubicBezTo>
                  <a:cubicBezTo>
                    <a:pt x="115" y="151"/>
                    <a:pt x="115" y="151"/>
                    <a:pt x="115" y="151"/>
                  </a:cubicBezTo>
                  <a:cubicBezTo>
                    <a:pt x="115" y="140"/>
                    <a:pt x="109" y="130"/>
                    <a:pt x="99" y="126"/>
                  </a:cubicBezTo>
                  <a:cubicBezTo>
                    <a:pt x="99" y="99"/>
                    <a:pt x="99" y="99"/>
                    <a:pt x="99" y="99"/>
                  </a:cubicBezTo>
                  <a:cubicBezTo>
                    <a:pt x="127" y="99"/>
                    <a:pt x="127" y="99"/>
                    <a:pt x="127" y="99"/>
                  </a:cubicBezTo>
                  <a:cubicBezTo>
                    <a:pt x="131" y="108"/>
                    <a:pt x="140" y="115"/>
                    <a:pt x="151" y="115"/>
                  </a:cubicBezTo>
                  <a:cubicBezTo>
                    <a:pt x="166" y="115"/>
                    <a:pt x="178" y="103"/>
                    <a:pt x="178" y="89"/>
                  </a:cubicBezTo>
                  <a:cubicBezTo>
                    <a:pt x="178" y="74"/>
                    <a:pt x="166"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2" name="Freeform 415"/>
            <p:cNvSpPr>
              <a:spLocks/>
            </p:cNvSpPr>
            <p:nvPr/>
          </p:nvSpPr>
          <p:spPr bwMode="auto">
            <a:xfrm>
              <a:off x="9544050" y="5045075"/>
              <a:ext cx="142875" cy="142875"/>
            </a:xfrm>
            <a:custGeom>
              <a:avLst/>
              <a:gdLst>
                <a:gd name="T0" fmla="*/ 151 w 177"/>
                <a:gd name="T1" fmla="*/ 62 h 177"/>
                <a:gd name="T2" fmla="*/ 127 w 177"/>
                <a:gd name="T3" fmla="*/ 78 h 177"/>
                <a:gd name="T4" fmla="*/ 99 w 177"/>
                <a:gd name="T5" fmla="*/ 78 h 177"/>
                <a:gd name="T6" fmla="*/ 99 w 177"/>
                <a:gd name="T7" fmla="*/ 51 h 177"/>
                <a:gd name="T8" fmla="*/ 115 w 177"/>
                <a:gd name="T9" fmla="*/ 26 h 177"/>
                <a:gd name="T10" fmla="*/ 115 w 177"/>
                <a:gd name="T11" fmla="*/ 26 h 177"/>
                <a:gd name="T12" fmla="*/ 89 w 177"/>
                <a:gd name="T13" fmla="*/ 0 h 177"/>
                <a:gd name="T14" fmla="*/ 62 w 177"/>
                <a:gd name="T15" fmla="*/ 26 h 177"/>
                <a:gd name="T16" fmla="*/ 62 w 177"/>
                <a:gd name="T17" fmla="*/ 26 h 177"/>
                <a:gd name="T18" fmla="*/ 78 w 177"/>
                <a:gd name="T19" fmla="*/ 51 h 177"/>
                <a:gd name="T20" fmla="*/ 78 w 177"/>
                <a:gd name="T21" fmla="*/ 78 h 177"/>
                <a:gd name="T22" fmla="*/ 51 w 177"/>
                <a:gd name="T23" fmla="*/ 78 h 177"/>
                <a:gd name="T24" fmla="*/ 26 w 177"/>
                <a:gd name="T25" fmla="*/ 62 h 177"/>
                <a:gd name="T26" fmla="*/ 0 w 177"/>
                <a:gd name="T27" fmla="*/ 89 h 177"/>
                <a:gd name="T28" fmla="*/ 26 w 177"/>
                <a:gd name="T29" fmla="*/ 115 h 177"/>
                <a:gd name="T30" fmla="*/ 51 w 177"/>
                <a:gd name="T31" fmla="*/ 99 h 177"/>
                <a:gd name="T32" fmla="*/ 78 w 177"/>
                <a:gd name="T33" fmla="*/ 99 h 177"/>
                <a:gd name="T34" fmla="*/ 78 w 177"/>
                <a:gd name="T35" fmla="*/ 126 h 177"/>
                <a:gd name="T36" fmla="*/ 62 w 177"/>
                <a:gd name="T37" fmla="*/ 151 h 177"/>
                <a:gd name="T38" fmla="*/ 62 w 177"/>
                <a:gd name="T39" fmla="*/ 151 h 177"/>
                <a:gd name="T40" fmla="*/ 89 w 177"/>
                <a:gd name="T41" fmla="*/ 177 h 177"/>
                <a:gd name="T42" fmla="*/ 115 w 177"/>
                <a:gd name="T43" fmla="*/ 151 h 177"/>
                <a:gd name="T44" fmla="*/ 115 w 177"/>
                <a:gd name="T45" fmla="*/ 151 h 177"/>
                <a:gd name="T46" fmla="*/ 99 w 177"/>
                <a:gd name="T47" fmla="*/ 126 h 177"/>
                <a:gd name="T48" fmla="*/ 99 w 177"/>
                <a:gd name="T49" fmla="*/ 99 h 177"/>
                <a:gd name="T50" fmla="*/ 127 w 177"/>
                <a:gd name="T51" fmla="*/ 99 h 177"/>
                <a:gd name="T52" fmla="*/ 151 w 177"/>
                <a:gd name="T53" fmla="*/ 115 h 177"/>
                <a:gd name="T54" fmla="*/ 177 w 177"/>
                <a:gd name="T55" fmla="*/ 89 h 177"/>
                <a:gd name="T56" fmla="*/ 151 w 177"/>
                <a:gd name="T57"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7" h="177">
                  <a:moveTo>
                    <a:pt x="151" y="62"/>
                  </a:moveTo>
                  <a:cubicBezTo>
                    <a:pt x="140" y="62"/>
                    <a:pt x="131" y="69"/>
                    <a:pt x="127" y="78"/>
                  </a:cubicBezTo>
                  <a:cubicBezTo>
                    <a:pt x="99" y="78"/>
                    <a:pt x="99" y="78"/>
                    <a:pt x="99" y="78"/>
                  </a:cubicBezTo>
                  <a:cubicBezTo>
                    <a:pt x="99" y="51"/>
                    <a:pt x="99" y="51"/>
                    <a:pt x="99" y="51"/>
                  </a:cubicBezTo>
                  <a:cubicBezTo>
                    <a:pt x="108" y="47"/>
                    <a:pt x="115" y="37"/>
                    <a:pt x="115" y="26"/>
                  </a:cubicBezTo>
                  <a:cubicBezTo>
                    <a:pt x="115" y="26"/>
                    <a:pt x="115" y="26"/>
                    <a:pt x="115" y="26"/>
                  </a:cubicBezTo>
                  <a:cubicBezTo>
                    <a:pt x="115" y="12"/>
                    <a:pt x="103" y="0"/>
                    <a:pt x="89" y="0"/>
                  </a:cubicBezTo>
                  <a:cubicBezTo>
                    <a:pt x="74" y="0"/>
                    <a:pt x="62" y="12"/>
                    <a:pt x="62" y="26"/>
                  </a:cubicBezTo>
                  <a:cubicBezTo>
                    <a:pt x="62" y="26"/>
                    <a:pt x="62" y="26"/>
                    <a:pt x="62" y="26"/>
                  </a:cubicBezTo>
                  <a:cubicBezTo>
                    <a:pt x="62" y="37"/>
                    <a:pt x="69" y="47"/>
                    <a:pt x="78" y="51"/>
                  </a:cubicBezTo>
                  <a:cubicBezTo>
                    <a:pt x="78" y="78"/>
                    <a:pt x="78" y="78"/>
                    <a:pt x="78" y="78"/>
                  </a:cubicBezTo>
                  <a:cubicBezTo>
                    <a:pt x="51" y="78"/>
                    <a:pt x="51" y="78"/>
                    <a:pt x="51" y="78"/>
                  </a:cubicBezTo>
                  <a:cubicBezTo>
                    <a:pt x="47" y="69"/>
                    <a:pt x="37" y="62"/>
                    <a:pt x="26" y="62"/>
                  </a:cubicBezTo>
                  <a:cubicBezTo>
                    <a:pt x="12" y="62"/>
                    <a:pt x="0" y="74"/>
                    <a:pt x="0" y="89"/>
                  </a:cubicBezTo>
                  <a:cubicBezTo>
                    <a:pt x="0" y="103"/>
                    <a:pt x="12" y="115"/>
                    <a:pt x="26" y="115"/>
                  </a:cubicBezTo>
                  <a:cubicBezTo>
                    <a:pt x="37" y="115"/>
                    <a:pt x="47" y="108"/>
                    <a:pt x="51" y="99"/>
                  </a:cubicBezTo>
                  <a:cubicBezTo>
                    <a:pt x="78" y="99"/>
                    <a:pt x="78" y="99"/>
                    <a:pt x="78" y="99"/>
                  </a:cubicBezTo>
                  <a:cubicBezTo>
                    <a:pt x="78" y="126"/>
                    <a:pt x="78" y="126"/>
                    <a:pt x="78" y="126"/>
                  </a:cubicBezTo>
                  <a:cubicBezTo>
                    <a:pt x="69" y="130"/>
                    <a:pt x="62" y="140"/>
                    <a:pt x="62" y="151"/>
                  </a:cubicBezTo>
                  <a:cubicBezTo>
                    <a:pt x="62" y="151"/>
                    <a:pt x="62" y="151"/>
                    <a:pt x="62" y="151"/>
                  </a:cubicBezTo>
                  <a:cubicBezTo>
                    <a:pt x="62" y="166"/>
                    <a:pt x="74" y="177"/>
                    <a:pt x="89" y="177"/>
                  </a:cubicBezTo>
                  <a:cubicBezTo>
                    <a:pt x="103" y="177"/>
                    <a:pt x="115" y="166"/>
                    <a:pt x="115" y="151"/>
                  </a:cubicBezTo>
                  <a:cubicBezTo>
                    <a:pt x="115" y="151"/>
                    <a:pt x="115" y="151"/>
                    <a:pt x="115" y="151"/>
                  </a:cubicBezTo>
                  <a:cubicBezTo>
                    <a:pt x="115" y="140"/>
                    <a:pt x="108" y="130"/>
                    <a:pt x="99" y="126"/>
                  </a:cubicBezTo>
                  <a:cubicBezTo>
                    <a:pt x="99" y="99"/>
                    <a:pt x="99" y="99"/>
                    <a:pt x="99" y="99"/>
                  </a:cubicBezTo>
                  <a:cubicBezTo>
                    <a:pt x="127" y="99"/>
                    <a:pt x="127" y="99"/>
                    <a:pt x="127" y="99"/>
                  </a:cubicBezTo>
                  <a:cubicBezTo>
                    <a:pt x="131" y="108"/>
                    <a:pt x="140" y="115"/>
                    <a:pt x="151" y="115"/>
                  </a:cubicBezTo>
                  <a:cubicBezTo>
                    <a:pt x="166" y="115"/>
                    <a:pt x="177" y="103"/>
                    <a:pt x="177" y="89"/>
                  </a:cubicBezTo>
                  <a:cubicBezTo>
                    <a:pt x="177" y="74"/>
                    <a:pt x="166"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3" name="Freeform 416"/>
            <p:cNvSpPr>
              <a:spLocks/>
            </p:cNvSpPr>
            <p:nvPr/>
          </p:nvSpPr>
          <p:spPr bwMode="auto">
            <a:xfrm>
              <a:off x="8489950" y="5326063"/>
              <a:ext cx="73025" cy="142875"/>
            </a:xfrm>
            <a:custGeom>
              <a:avLst/>
              <a:gdLst>
                <a:gd name="T0" fmla="*/ 28 w 90"/>
                <a:gd name="T1" fmla="*/ 151 h 178"/>
                <a:gd name="T2" fmla="*/ 11 w 90"/>
                <a:gd name="T3" fmla="*/ 127 h 178"/>
                <a:gd name="T4" fmla="*/ 11 w 90"/>
                <a:gd name="T5" fmla="*/ 99 h 178"/>
                <a:gd name="T6" fmla="*/ 39 w 90"/>
                <a:gd name="T7" fmla="*/ 99 h 178"/>
                <a:gd name="T8" fmla="*/ 64 w 90"/>
                <a:gd name="T9" fmla="*/ 116 h 178"/>
                <a:gd name="T10" fmla="*/ 90 w 90"/>
                <a:gd name="T11" fmla="*/ 89 h 178"/>
                <a:gd name="T12" fmla="*/ 64 w 90"/>
                <a:gd name="T13" fmla="*/ 63 h 178"/>
                <a:gd name="T14" fmla="*/ 39 w 90"/>
                <a:gd name="T15" fmla="*/ 79 h 178"/>
                <a:gd name="T16" fmla="*/ 11 w 90"/>
                <a:gd name="T17" fmla="*/ 79 h 178"/>
                <a:gd name="T18" fmla="*/ 11 w 90"/>
                <a:gd name="T19" fmla="*/ 51 h 178"/>
                <a:gd name="T20" fmla="*/ 28 w 90"/>
                <a:gd name="T21" fmla="*/ 27 h 178"/>
                <a:gd name="T22" fmla="*/ 28 w 90"/>
                <a:gd name="T23" fmla="*/ 27 h 178"/>
                <a:gd name="T24" fmla="*/ 1 w 90"/>
                <a:gd name="T25" fmla="*/ 0 h 178"/>
                <a:gd name="T26" fmla="*/ 0 w 90"/>
                <a:gd name="T27" fmla="*/ 0 h 178"/>
                <a:gd name="T28" fmla="*/ 0 w 90"/>
                <a:gd name="T29" fmla="*/ 178 h 178"/>
                <a:gd name="T30" fmla="*/ 1 w 90"/>
                <a:gd name="T31" fmla="*/ 178 h 178"/>
                <a:gd name="T32" fmla="*/ 28 w 90"/>
                <a:gd name="T33" fmla="*/ 151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78">
                  <a:moveTo>
                    <a:pt x="28" y="151"/>
                  </a:moveTo>
                  <a:cubicBezTo>
                    <a:pt x="28" y="140"/>
                    <a:pt x="21" y="131"/>
                    <a:pt x="11" y="127"/>
                  </a:cubicBezTo>
                  <a:cubicBezTo>
                    <a:pt x="11" y="99"/>
                    <a:pt x="11" y="99"/>
                    <a:pt x="11" y="99"/>
                  </a:cubicBezTo>
                  <a:cubicBezTo>
                    <a:pt x="39" y="99"/>
                    <a:pt x="39" y="99"/>
                    <a:pt x="39" y="99"/>
                  </a:cubicBezTo>
                  <a:cubicBezTo>
                    <a:pt x="43" y="109"/>
                    <a:pt x="53" y="116"/>
                    <a:pt x="64" y="116"/>
                  </a:cubicBezTo>
                  <a:cubicBezTo>
                    <a:pt x="78" y="116"/>
                    <a:pt x="90" y="104"/>
                    <a:pt x="90" y="89"/>
                  </a:cubicBezTo>
                  <a:cubicBezTo>
                    <a:pt x="90" y="74"/>
                    <a:pt x="78" y="63"/>
                    <a:pt x="64" y="63"/>
                  </a:cubicBezTo>
                  <a:cubicBezTo>
                    <a:pt x="53" y="63"/>
                    <a:pt x="43" y="69"/>
                    <a:pt x="39" y="79"/>
                  </a:cubicBezTo>
                  <a:cubicBezTo>
                    <a:pt x="11" y="79"/>
                    <a:pt x="11" y="79"/>
                    <a:pt x="11" y="79"/>
                  </a:cubicBezTo>
                  <a:cubicBezTo>
                    <a:pt x="11" y="51"/>
                    <a:pt x="11" y="51"/>
                    <a:pt x="11" y="51"/>
                  </a:cubicBezTo>
                  <a:cubicBezTo>
                    <a:pt x="21" y="47"/>
                    <a:pt x="28" y="38"/>
                    <a:pt x="28" y="27"/>
                  </a:cubicBezTo>
                  <a:cubicBezTo>
                    <a:pt x="28" y="27"/>
                    <a:pt x="28" y="27"/>
                    <a:pt x="28" y="27"/>
                  </a:cubicBezTo>
                  <a:cubicBezTo>
                    <a:pt x="28" y="12"/>
                    <a:pt x="16" y="0"/>
                    <a:pt x="1" y="0"/>
                  </a:cubicBezTo>
                  <a:cubicBezTo>
                    <a:pt x="1" y="0"/>
                    <a:pt x="0" y="0"/>
                    <a:pt x="0" y="0"/>
                  </a:cubicBezTo>
                  <a:cubicBezTo>
                    <a:pt x="0" y="178"/>
                    <a:pt x="0" y="178"/>
                    <a:pt x="0" y="178"/>
                  </a:cubicBezTo>
                  <a:cubicBezTo>
                    <a:pt x="0" y="178"/>
                    <a:pt x="1" y="178"/>
                    <a:pt x="1" y="178"/>
                  </a:cubicBezTo>
                  <a:cubicBezTo>
                    <a:pt x="16" y="178"/>
                    <a:pt x="28" y="166"/>
                    <a:pt x="28" y="15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4" name="Freeform 417"/>
            <p:cNvSpPr>
              <a:spLocks/>
            </p:cNvSpPr>
            <p:nvPr/>
          </p:nvSpPr>
          <p:spPr bwMode="auto">
            <a:xfrm>
              <a:off x="8701088" y="5326063"/>
              <a:ext cx="142875" cy="142875"/>
            </a:xfrm>
            <a:custGeom>
              <a:avLst/>
              <a:gdLst>
                <a:gd name="T0" fmla="*/ 151 w 178"/>
                <a:gd name="T1" fmla="*/ 63 h 178"/>
                <a:gd name="T2" fmla="*/ 127 w 178"/>
                <a:gd name="T3" fmla="*/ 79 h 178"/>
                <a:gd name="T4" fmla="*/ 99 w 178"/>
                <a:gd name="T5" fmla="*/ 79 h 178"/>
                <a:gd name="T6" fmla="*/ 99 w 178"/>
                <a:gd name="T7" fmla="*/ 51 h 178"/>
                <a:gd name="T8" fmla="*/ 115 w 178"/>
                <a:gd name="T9" fmla="*/ 27 h 178"/>
                <a:gd name="T10" fmla="*/ 115 w 178"/>
                <a:gd name="T11" fmla="*/ 27 h 178"/>
                <a:gd name="T12" fmla="*/ 89 w 178"/>
                <a:gd name="T13" fmla="*/ 0 h 178"/>
                <a:gd name="T14" fmla="*/ 62 w 178"/>
                <a:gd name="T15" fmla="*/ 27 h 178"/>
                <a:gd name="T16" fmla="*/ 62 w 178"/>
                <a:gd name="T17" fmla="*/ 27 h 178"/>
                <a:gd name="T18" fmla="*/ 79 w 178"/>
                <a:gd name="T19" fmla="*/ 51 h 178"/>
                <a:gd name="T20" fmla="*/ 79 w 178"/>
                <a:gd name="T21" fmla="*/ 79 h 178"/>
                <a:gd name="T22" fmla="*/ 51 w 178"/>
                <a:gd name="T23" fmla="*/ 79 h 178"/>
                <a:gd name="T24" fmla="*/ 26 w 178"/>
                <a:gd name="T25" fmla="*/ 63 h 178"/>
                <a:gd name="T26" fmla="*/ 0 w 178"/>
                <a:gd name="T27" fmla="*/ 89 h 178"/>
                <a:gd name="T28" fmla="*/ 26 w 178"/>
                <a:gd name="T29" fmla="*/ 116 h 178"/>
                <a:gd name="T30" fmla="*/ 51 w 178"/>
                <a:gd name="T31" fmla="*/ 99 h 178"/>
                <a:gd name="T32" fmla="*/ 79 w 178"/>
                <a:gd name="T33" fmla="*/ 99 h 178"/>
                <a:gd name="T34" fmla="*/ 79 w 178"/>
                <a:gd name="T35" fmla="*/ 127 h 178"/>
                <a:gd name="T36" fmla="*/ 62 w 178"/>
                <a:gd name="T37" fmla="*/ 151 h 178"/>
                <a:gd name="T38" fmla="*/ 89 w 178"/>
                <a:gd name="T39" fmla="*/ 178 h 178"/>
                <a:gd name="T40" fmla="*/ 115 w 178"/>
                <a:gd name="T41" fmla="*/ 151 h 178"/>
                <a:gd name="T42" fmla="*/ 99 w 178"/>
                <a:gd name="T43" fmla="*/ 127 h 178"/>
                <a:gd name="T44" fmla="*/ 99 w 178"/>
                <a:gd name="T45" fmla="*/ 99 h 178"/>
                <a:gd name="T46" fmla="*/ 127 w 178"/>
                <a:gd name="T47" fmla="*/ 99 h 178"/>
                <a:gd name="T48" fmla="*/ 151 w 178"/>
                <a:gd name="T49" fmla="*/ 116 h 178"/>
                <a:gd name="T50" fmla="*/ 178 w 178"/>
                <a:gd name="T51" fmla="*/ 89 h 178"/>
                <a:gd name="T52" fmla="*/ 151 w 178"/>
                <a:gd name="T53" fmla="*/ 63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8" h="178">
                  <a:moveTo>
                    <a:pt x="151" y="63"/>
                  </a:moveTo>
                  <a:cubicBezTo>
                    <a:pt x="140" y="63"/>
                    <a:pt x="131" y="69"/>
                    <a:pt x="127" y="79"/>
                  </a:cubicBezTo>
                  <a:cubicBezTo>
                    <a:pt x="99" y="79"/>
                    <a:pt x="99" y="79"/>
                    <a:pt x="99" y="79"/>
                  </a:cubicBezTo>
                  <a:cubicBezTo>
                    <a:pt x="99" y="51"/>
                    <a:pt x="99" y="51"/>
                    <a:pt x="99" y="51"/>
                  </a:cubicBezTo>
                  <a:cubicBezTo>
                    <a:pt x="109" y="47"/>
                    <a:pt x="115" y="38"/>
                    <a:pt x="115" y="27"/>
                  </a:cubicBezTo>
                  <a:cubicBezTo>
                    <a:pt x="115" y="27"/>
                    <a:pt x="115" y="27"/>
                    <a:pt x="115" y="27"/>
                  </a:cubicBezTo>
                  <a:cubicBezTo>
                    <a:pt x="115" y="12"/>
                    <a:pt x="103" y="0"/>
                    <a:pt x="89" y="0"/>
                  </a:cubicBezTo>
                  <a:cubicBezTo>
                    <a:pt x="74" y="0"/>
                    <a:pt x="62" y="12"/>
                    <a:pt x="62" y="27"/>
                  </a:cubicBezTo>
                  <a:cubicBezTo>
                    <a:pt x="62" y="27"/>
                    <a:pt x="62" y="27"/>
                    <a:pt x="62" y="27"/>
                  </a:cubicBezTo>
                  <a:cubicBezTo>
                    <a:pt x="62" y="38"/>
                    <a:pt x="69" y="47"/>
                    <a:pt x="79" y="51"/>
                  </a:cubicBezTo>
                  <a:cubicBezTo>
                    <a:pt x="79" y="79"/>
                    <a:pt x="79" y="79"/>
                    <a:pt x="79" y="79"/>
                  </a:cubicBezTo>
                  <a:cubicBezTo>
                    <a:pt x="51" y="79"/>
                    <a:pt x="51" y="79"/>
                    <a:pt x="51" y="79"/>
                  </a:cubicBezTo>
                  <a:cubicBezTo>
                    <a:pt x="47" y="69"/>
                    <a:pt x="37" y="63"/>
                    <a:pt x="26" y="63"/>
                  </a:cubicBezTo>
                  <a:cubicBezTo>
                    <a:pt x="12" y="63"/>
                    <a:pt x="0" y="74"/>
                    <a:pt x="0" y="89"/>
                  </a:cubicBezTo>
                  <a:cubicBezTo>
                    <a:pt x="0" y="104"/>
                    <a:pt x="12" y="116"/>
                    <a:pt x="26" y="116"/>
                  </a:cubicBezTo>
                  <a:cubicBezTo>
                    <a:pt x="37" y="116"/>
                    <a:pt x="47" y="109"/>
                    <a:pt x="51" y="99"/>
                  </a:cubicBezTo>
                  <a:cubicBezTo>
                    <a:pt x="79" y="99"/>
                    <a:pt x="79" y="99"/>
                    <a:pt x="79" y="99"/>
                  </a:cubicBezTo>
                  <a:cubicBezTo>
                    <a:pt x="79" y="127"/>
                    <a:pt x="79" y="127"/>
                    <a:pt x="79" y="127"/>
                  </a:cubicBezTo>
                  <a:cubicBezTo>
                    <a:pt x="69" y="131"/>
                    <a:pt x="62" y="140"/>
                    <a:pt x="62" y="151"/>
                  </a:cubicBezTo>
                  <a:cubicBezTo>
                    <a:pt x="62" y="166"/>
                    <a:pt x="74" y="178"/>
                    <a:pt x="89" y="178"/>
                  </a:cubicBezTo>
                  <a:cubicBezTo>
                    <a:pt x="103" y="178"/>
                    <a:pt x="115" y="166"/>
                    <a:pt x="115" y="151"/>
                  </a:cubicBezTo>
                  <a:cubicBezTo>
                    <a:pt x="115" y="140"/>
                    <a:pt x="109" y="131"/>
                    <a:pt x="99" y="127"/>
                  </a:cubicBezTo>
                  <a:cubicBezTo>
                    <a:pt x="99" y="99"/>
                    <a:pt x="99" y="99"/>
                    <a:pt x="99" y="99"/>
                  </a:cubicBezTo>
                  <a:cubicBezTo>
                    <a:pt x="127" y="99"/>
                    <a:pt x="127" y="99"/>
                    <a:pt x="127" y="99"/>
                  </a:cubicBezTo>
                  <a:cubicBezTo>
                    <a:pt x="131" y="109"/>
                    <a:pt x="140" y="116"/>
                    <a:pt x="151" y="116"/>
                  </a:cubicBezTo>
                  <a:cubicBezTo>
                    <a:pt x="166" y="116"/>
                    <a:pt x="178" y="104"/>
                    <a:pt x="178" y="89"/>
                  </a:cubicBezTo>
                  <a:cubicBezTo>
                    <a:pt x="178" y="74"/>
                    <a:pt x="166" y="63"/>
                    <a:pt x="151"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5" name="Freeform 418"/>
            <p:cNvSpPr>
              <a:spLocks/>
            </p:cNvSpPr>
            <p:nvPr/>
          </p:nvSpPr>
          <p:spPr bwMode="auto">
            <a:xfrm>
              <a:off x="8982075" y="5326063"/>
              <a:ext cx="142875" cy="142875"/>
            </a:xfrm>
            <a:custGeom>
              <a:avLst/>
              <a:gdLst>
                <a:gd name="T0" fmla="*/ 151 w 177"/>
                <a:gd name="T1" fmla="*/ 63 h 178"/>
                <a:gd name="T2" fmla="*/ 126 w 177"/>
                <a:gd name="T3" fmla="*/ 79 h 178"/>
                <a:gd name="T4" fmla="*/ 99 w 177"/>
                <a:gd name="T5" fmla="*/ 79 h 178"/>
                <a:gd name="T6" fmla="*/ 99 w 177"/>
                <a:gd name="T7" fmla="*/ 51 h 178"/>
                <a:gd name="T8" fmla="*/ 115 w 177"/>
                <a:gd name="T9" fmla="*/ 27 h 178"/>
                <a:gd name="T10" fmla="*/ 115 w 177"/>
                <a:gd name="T11" fmla="*/ 27 h 178"/>
                <a:gd name="T12" fmla="*/ 88 w 177"/>
                <a:gd name="T13" fmla="*/ 0 h 178"/>
                <a:gd name="T14" fmla="*/ 62 w 177"/>
                <a:gd name="T15" fmla="*/ 27 h 178"/>
                <a:gd name="T16" fmla="*/ 62 w 177"/>
                <a:gd name="T17" fmla="*/ 27 h 178"/>
                <a:gd name="T18" fmla="*/ 78 w 177"/>
                <a:gd name="T19" fmla="*/ 51 h 178"/>
                <a:gd name="T20" fmla="*/ 78 w 177"/>
                <a:gd name="T21" fmla="*/ 79 h 178"/>
                <a:gd name="T22" fmla="*/ 50 w 177"/>
                <a:gd name="T23" fmla="*/ 79 h 178"/>
                <a:gd name="T24" fmla="*/ 26 w 177"/>
                <a:gd name="T25" fmla="*/ 63 h 178"/>
                <a:gd name="T26" fmla="*/ 0 w 177"/>
                <a:gd name="T27" fmla="*/ 89 h 178"/>
                <a:gd name="T28" fmla="*/ 26 w 177"/>
                <a:gd name="T29" fmla="*/ 116 h 178"/>
                <a:gd name="T30" fmla="*/ 50 w 177"/>
                <a:gd name="T31" fmla="*/ 99 h 178"/>
                <a:gd name="T32" fmla="*/ 78 w 177"/>
                <a:gd name="T33" fmla="*/ 99 h 178"/>
                <a:gd name="T34" fmla="*/ 78 w 177"/>
                <a:gd name="T35" fmla="*/ 127 h 178"/>
                <a:gd name="T36" fmla="*/ 62 w 177"/>
                <a:gd name="T37" fmla="*/ 151 h 178"/>
                <a:gd name="T38" fmla="*/ 88 w 177"/>
                <a:gd name="T39" fmla="*/ 178 h 178"/>
                <a:gd name="T40" fmla="*/ 115 w 177"/>
                <a:gd name="T41" fmla="*/ 151 h 178"/>
                <a:gd name="T42" fmla="*/ 99 w 177"/>
                <a:gd name="T43" fmla="*/ 127 h 178"/>
                <a:gd name="T44" fmla="*/ 99 w 177"/>
                <a:gd name="T45" fmla="*/ 99 h 178"/>
                <a:gd name="T46" fmla="*/ 126 w 177"/>
                <a:gd name="T47" fmla="*/ 99 h 178"/>
                <a:gd name="T48" fmla="*/ 151 w 177"/>
                <a:gd name="T49" fmla="*/ 116 h 178"/>
                <a:gd name="T50" fmla="*/ 177 w 177"/>
                <a:gd name="T51" fmla="*/ 89 h 178"/>
                <a:gd name="T52" fmla="*/ 151 w 177"/>
                <a:gd name="T53" fmla="*/ 63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7" h="178">
                  <a:moveTo>
                    <a:pt x="151" y="63"/>
                  </a:moveTo>
                  <a:cubicBezTo>
                    <a:pt x="140" y="63"/>
                    <a:pt x="130" y="69"/>
                    <a:pt x="126" y="79"/>
                  </a:cubicBezTo>
                  <a:cubicBezTo>
                    <a:pt x="99" y="79"/>
                    <a:pt x="99" y="79"/>
                    <a:pt x="99" y="79"/>
                  </a:cubicBezTo>
                  <a:cubicBezTo>
                    <a:pt x="99" y="51"/>
                    <a:pt x="99" y="51"/>
                    <a:pt x="99" y="51"/>
                  </a:cubicBezTo>
                  <a:cubicBezTo>
                    <a:pt x="108" y="47"/>
                    <a:pt x="115" y="38"/>
                    <a:pt x="115" y="27"/>
                  </a:cubicBezTo>
                  <a:cubicBezTo>
                    <a:pt x="115" y="27"/>
                    <a:pt x="115" y="27"/>
                    <a:pt x="115" y="27"/>
                  </a:cubicBezTo>
                  <a:cubicBezTo>
                    <a:pt x="115" y="12"/>
                    <a:pt x="103" y="0"/>
                    <a:pt x="88" y="0"/>
                  </a:cubicBezTo>
                  <a:cubicBezTo>
                    <a:pt x="74" y="0"/>
                    <a:pt x="62" y="12"/>
                    <a:pt x="62" y="27"/>
                  </a:cubicBezTo>
                  <a:cubicBezTo>
                    <a:pt x="62" y="27"/>
                    <a:pt x="62" y="27"/>
                    <a:pt x="62" y="27"/>
                  </a:cubicBezTo>
                  <a:cubicBezTo>
                    <a:pt x="62" y="38"/>
                    <a:pt x="69" y="47"/>
                    <a:pt x="78" y="51"/>
                  </a:cubicBezTo>
                  <a:cubicBezTo>
                    <a:pt x="78" y="79"/>
                    <a:pt x="78" y="79"/>
                    <a:pt x="78" y="79"/>
                  </a:cubicBezTo>
                  <a:cubicBezTo>
                    <a:pt x="50" y="79"/>
                    <a:pt x="50" y="79"/>
                    <a:pt x="50" y="79"/>
                  </a:cubicBezTo>
                  <a:cubicBezTo>
                    <a:pt x="46" y="69"/>
                    <a:pt x="37" y="63"/>
                    <a:pt x="26" y="63"/>
                  </a:cubicBezTo>
                  <a:cubicBezTo>
                    <a:pt x="11" y="63"/>
                    <a:pt x="0" y="74"/>
                    <a:pt x="0" y="89"/>
                  </a:cubicBezTo>
                  <a:cubicBezTo>
                    <a:pt x="0" y="104"/>
                    <a:pt x="11" y="116"/>
                    <a:pt x="26" y="116"/>
                  </a:cubicBezTo>
                  <a:cubicBezTo>
                    <a:pt x="37" y="116"/>
                    <a:pt x="46" y="109"/>
                    <a:pt x="50" y="99"/>
                  </a:cubicBezTo>
                  <a:cubicBezTo>
                    <a:pt x="78" y="99"/>
                    <a:pt x="78" y="99"/>
                    <a:pt x="78" y="99"/>
                  </a:cubicBezTo>
                  <a:cubicBezTo>
                    <a:pt x="78" y="127"/>
                    <a:pt x="78" y="127"/>
                    <a:pt x="78" y="127"/>
                  </a:cubicBezTo>
                  <a:cubicBezTo>
                    <a:pt x="69" y="131"/>
                    <a:pt x="62" y="140"/>
                    <a:pt x="62" y="151"/>
                  </a:cubicBezTo>
                  <a:cubicBezTo>
                    <a:pt x="62" y="166"/>
                    <a:pt x="74" y="178"/>
                    <a:pt x="88" y="178"/>
                  </a:cubicBezTo>
                  <a:cubicBezTo>
                    <a:pt x="103" y="178"/>
                    <a:pt x="115" y="166"/>
                    <a:pt x="115" y="151"/>
                  </a:cubicBezTo>
                  <a:cubicBezTo>
                    <a:pt x="115" y="140"/>
                    <a:pt x="108" y="131"/>
                    <a:pt x="99" y="127"/>
                  </a:cubicBezTo>
                  <a:cubicBezTo>
                    <a:pt x="99" y="99"/>
                    <a:pt x="99" y="99"/>
                    <a:pt x="99" y="99"/>
                  </a:cubicBezTo>
                  <a:cubicBezTo>
                    <a:pt x="126" y="99"/>
                    <a:pt x="126" y="99"/>
                    <a:pt x="126" y="99"/>
                  </a:cubicBezTo>
                  <a:cubicBezTo>
                    <a:pt x="130" y="109"/>
                    <a:pt x="140" y="116"/>
                    <a:pt x="151" y="116"/>
                  </a:cubicBezTo>
                  <a:cubicBezTo>
                    <a:pt x="165" y="116"/>
                    <a:pt x="177" y="104"/>
                    <a:pt x="177" y="89"/>
                  </a:cubicBezTo>
                  <a:cubicBezTo>
                    <a:pt x="177" y="74"/>
                    <a:pt x="165" y="63"/>
                    <a:pt x="151"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6" name="Freeform 419"/>
            <p:cNvSpPr>
              <a:spLocks/>
            </p:cNvSpPr>
            <p:nvPr/>
          </p:nvSpPr>
          <p:spPr bwMode="auto">
            <a:xfrm>
              <a:off x="9263063" y="5326063"/>
              <a:ext cx="142875" cy="142875"/>
            </a:xfrm>
            <a:custGeom>
              <a:avLst/>
              <a:gdLst>
                <a:gd name="T0" fmla="*/ 151 w 178"/>
                <a:gd name="T1" fmla="*/ 63 h 178"/>
                <a:gd name="T2" fmla="*/ 127 w 178"/>
                <a:gd name="T3" fmla="*/ 79 h 178"/>
                <a:gd name="T4" fmla="*/ 99 w 178"/>
                <a:gd name="T5" fmla="*/ 79 h 178"/>
                <a:gd name="T6" fmla="*/ 99 w 178"/>
                <a:gd name="T7" fmla="*/ 51 h 178"/>
                <a:gd name="T8" fmla="*/ 115 w 178"/>
                <a:gd name="T9" fmla="*/ 27 h 178"/>
                <a:gd name="T10" fmla="*/ 115 w 178"/>
                <a:gd name="T11" fmla="*/ 27 h 178"/>
                <a:gd name="T12" fmla="*/ 89 w 178"/>
                <a:gd name="T13" fmla="*/ 0 h 178"/>
                <a:gd name="T14" fmla="*/ 63 w 178"/>
                <a:gd name="T15" fmla="*/ 27 h 178"/>
                <a:gd name="T16" fmla="*/ 63 w 178"/>
                <a:gd name="T17" fmla="*/ 27 h 178"/>
                <a:gd name="T18" fmla="*/ 79 w 178"/>
                <a:gd name="T19" fmla="*/ 51 h 178"/>
                <a:gd name="T20" fmla="*/ 79 w 178"/>
                <a:gd name="T21" fmla="*/ 79 h 178"/>
                <a:gd name="T22" fmla="*/ 51 w 178"/>
                <a:gd name="T23" fmla="*/ 79 h 178"/>
                <a:gd name="T24" fmla="*/ 27 w 178"/>
                <a:gd name="T25" fmla="*/ 63 h 178"/>
                <a:gd name="T26" fmla="*/ 0 w 178"/>
                <a:gd name="T27" fmla="*/ 89 h 178"/>
                <a:gd name="T28" fmla="*/ 27 w 178"/>
                <a:gd name="T29" fmla="*/ 116 h 178"/>
                <a:gd name="T30" fmla="*/ 51 w 178"/>
                <a:gd name="T31" fmla="*/ 99 h 178"/>
                <a:gd name="T32" fmla="*/ 79 w 178"/>
                <a:gd name="T33" fmla="*/ 99 h 178"/>
                <a:gd name="T34" fmla="*/ 79 w 178"/>
                <a:gd name="T35" fmla="*/ 127 h 178"/>
                <a:gd name="T36" fmla="*/ 63 w 178"/>
                <a:gd name="T37" fmla="*/ 151 h 178"/>
                <a:gd name="T38" fmla="*/ 89 w 178"/>
                <a:gd name="T39" fmla="*/ 178 h 178"/>
                <a:gd name="T40" fmla="*/ 115 w 178"/>
                <a:gd name="T41" fmla="*/ 151 h 178"/>
                <a:gd name="T42" fmla="*/ 99 w 178"/>
                <a:gd name="T43" fmla="*/ 127 h 178"/>
                <a:gd name="T44" fmla="*/ 99 w 178"/>
                <a:gd name="T45" fmla="*/ 99 h 178"/>
                <a:gd name="T46" fmla="*/ 127 w 178"/>
                <a:gd name="T47" fmla="*/ 99 h 178"/>
                <a:gd name="T48" fmla="*/ 151 w 178"/>
                <a:gd name="T49" fmla="*/ 116 h 178"/>
                <a:gd name="T50" fmla="*/ 178 w 178"/>
                <a:gd name="T51" fmla="*/ 89 h 178"/>
                <a:gd name="T52" fmla="*/ 151 w 178"/>
                <a:gd name="T53" fmla="*/ 63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8" h="178">
                  <a:moveTo>
                    <a:pt x="151" y="63"/>
                  </a:moveTo>
                  <a:cubicBezTo>
                    <a:pt x="140" y="63"/>
                    <a:pt x="131" y="69"/>
                    <a:pt x="127" y="79"/>
                  </a:cubicBezTo>
                  <a:cubicBezTo>
                    <a:pt x="99" y="79"/>
                    <a:pt x="99" y="79"/>
                    <a:pt x="99" y="79"/>
                  </a:cubicBezTo>
                  <a:cubicBezTo>
                    <a:pt x="99" y="51"/>
                    <a:pt x="99" y="51"/>
                    <a:pt x="99" y="51"/>
                  </a:cubicBezTo>
                  <a:cubicBezTo>
                    <a:pt x="109" y="47"/>
                    <a:pt x="115" y="38"/>
                    <a:pt x="115" y="27"/>
                  </a:cubicBezTo>
                  <a:cubicBezTo>
                    <a:pt x="115" y="27"/>
                    <a:pt x="115" y="27"/>
                    <a:pt x="115" y="27"/>
                  </a:cubicBezTo>
                  <a:cubicBezTo>
                    <a:pt x="115" y="12"/>
                    <a:pt x="104" y="0"/>
                    <a:pt x="89" y="0"/>
                  </a:cubicBezTo>
                  <a:cubicBezTo>
                    <a:pt x="74" y="0"/>
                    <a:pt x="63" y="12"/>
                    <a:pt x="63" y="27"/>
                  </a:cubicBezTo>
                  <a:cubicBezTo>
                    <a:pt x="63" y="27"/>
                    <a:pt x="63" y="27"/>
                    <a:pt x="63" y="27"/>
                  </a:cubicBezTo>
                  <a:cubicBezTo>
                    <a:pt x="63" y="38"/>
                    <a:pt x="69" y="47"/>
                    <a:pt x="79" y="51"/>
                  </a:cubicBezTo>
                  <a:cubicBezTo>
                    <a:pt x="79" y="79"/>
                    <a:pt x="79" y="79"/>
                    <a:pt x="79" y="79"/>
                  </a:cubicBezTo>
                  <a:cubicBezTo>
                    <a:pt x="51" y="79"/>
                    <a:pt x="51" y="79"/>
                    <a:pt x="51" y="79"/>
                  </a:cubicBezTo>
                  <a:cubicBezTo>
                    <a:pt x="47" y="69"/>
                    <a:pt x="38" y="63"/>
                    <a:pt x="27" y="63"/>
                  </a:cubicBezTo>
                  <a:cubicBezTo>
                    <a:pt x="12" y="63"/>
                    <a:pt x="0" y="74"/>
                    <a:pt x="0" y="89"/>
                  </a:cubicBezTo>
                  <a:cubicBezTo>
                    <a:pt x="0" y="104"/>
                    <a:pt x="12" y="116"/>
                    <a:pt x="27" y="116"/>
                  </a:cubicBezTo>
                  <a:cubicBezTo>
                    <a:pt x="38" y="116"/>
                    <a:pt x="47" y="109"/>
                    <a:pt x="51" y="99"/>
                  </a:cubicBezTo>
                  <a:cubicBezTo>
                    <a:pt x="79" y="99"/>
                    <a:pt x="79" y="99"/>
                    <a:pt x="79" y="99"/>
                  </a:cubicBezTo>
                  <a:cubicBezTo>
                    <a:pt x="79" y="127"/>
                    <a:pt x="79" y="127"/>
                    <a:pt x="79" y="127"/>
                  </a:cubicBezTo>
                  <a:cubicBezTo>
                    <a:pt x="69" y="131"/>
                    <a:pt x="63" y="140"/>
                    <a:pt x="63" y="151"/>
                  </a:cubicBezTo>
                  <a:cubicBezTo>
                    <a:pt x="63" y="166"/>
                    <a:pt x="74" y="178"/>
                    <a:pt x="89" y="178"/>
                  </a:cubicBezTo>
                  <a:cubicBezTo>
                    <a:pt x="104" y="178"/>
                    <a:pt x="115" y="166"/>
                    <a:pt x="115" y="151"/>
                  </a:cubicBezTo>
                  <a:cubicBezTo>
                    <a:pt x="115" y="140"/>
                    <a:pt x="109" y="131"/>
                    <a:pt x="99" y="127"/>
                  </a:cubicBezTo>
                  <a:cubicBezTo>
                    <a:pt x="99" y="99"/>
                    <a:pt x="99" y="99"/>
                    <a:pt x="99" y="99"/>
                  </a:cubicBezTo>
                  <a:cubicBezTo>
                    <a:pt x="127" y="99"/>
                    <a:pt x="127" y="99"/>
                    <a:pt x="127" y="99"/>
                  </a:cubicBezTo>
                  <a:cubicBezTo>
                    <a:pt x="131" y="109"/>
                    <a:pt x="140" y="116"/>
                    <a:pt x="151" y="116"/>
                  </a:cubicBezTo>
                  <a:cubicBezTo>
                    <a:pt x="166" y="116"/>
                    <a:pt x="178" y="104"/>
                    <a:pt x="178" y="89"/>
                  </a:cubicBezTo>
                  <a:cubicBezTo>
                    <a:pt x="178" y="74"/>
                    <a:pt x="166" y="63"/>
                    <a:pt x="151"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7" name="Freeform 420"/>
            <p:cNvSpPr>
              <a:spLocks/>
            </p:cNvSpPr>
            <p:nvPr/>
          </p:nvSpPr>
          <p:spPr bwMode="auto">
            <a:xfrm>
              <a:off x="9544050" y="5326063"/>
              <a:ext cx="142875" cy="142875"/>
            </a:xfrm>
            <a:custGeom>
              <a:avLst/>
              <a:gdLst>
                <a:gd name="T0" fmla="*/ 151 w 177"/>
                <a:gd name="T1" fmla="*/ 63 h 178"/>
                <a:gd name="T2" fmla="*/ 127 w 177"/>
                <a:gd name="T3" fmla="*/ 79 h 178"/>
                <a:gd name="T4" fmla="*/ 99 w 177"/>
                <a:gd name="T5" fmla="*/ 79 h 178"/>
                <a:gd name="T6" fmla="*/ 99 w 177"/>
                <a:gd name="T7" fmla="*/ 51 h 178"/>
                <a:gd name="T8" fmla="*/ 115 w 177"/>
                <a:gd name="T9" fmla="*/ 27 h 178"/>
                <a:gd name="T10" fmla="*/ 115 w 177"/>
                <a:gd name="T11" fmla="*/ 27 h 178"/>
                <a:gd name="T12" fmla="*/ 89 w 177"/>
                <a:gd name="T13" fmla="*/ 0 h 178"/>
                <a:gd name="T14" fmla="*/ 62 w 177"/>
                <a:gd name="T15" fmla="*/ 27 h 178"/>
                <a:gd name="T16" fmla="*/ 62 w 177"/>
                <a:gd name="T17" fmla="*/ 27 h 178"/>
                <a:gd name="T18" fmla="*/ 78 w 177"/>
                <a:gd name="T19" fmla="*/ 51 h 178"/>
                <a:gd name="T20" fmla="*/ 78 w 177"/>
                <a:gd name="T21" fmla="*/ 79 h 178"/>
                <a:gd name="T22" fmla="*/ 51 w 177"/>
                <a:gd name="T23" fmla="*/ 79 h 178"/>
                <a:gd name="T24" fmla="*/ 26 w 177"/>
                <a:gd name="T25" fmla="*/ 63 h 178"/>
                <a:gd name="T26" fmla="*/ 0 w 177"/>
                <a:gd name="T27" fmla="*/ 89 h 178"/>
                <a:gd name="T28" fmla="*/ 26 w 177"/>
                <a:gd name="T29" fmla="*/ 116 h 178"/>
                <a:gd name="T30" fmla="*/ 51 w 177"/>
                <a:gd name="T31" fmla="*/ 99 h 178"/>
                <a:gd name="T32" fmla="*/ 78 w 177"/>
                <a:gd name="T33" fmla="*/ 99 h 178"/>
                <a:gd name="T34" fmla="*/ 78 w 177"/>
                <a:gd name="T35" fmla="*/ 127 h 178"/>
                <a:gd name="T36" fmla="*/ 62 w 177"/>
                <a:gd name="T37" fmla="*/ 151 h 178"/>
                <a:gd name="T38" fmla="*/ 89 w 177"/>
                <a:gd name="T39" fmla="*/ 178 h 178"/>
                <a:gd name="T40" fmla="*/ 115 w 177"/>
                <a:gd name="T41" fmla="*/ 151 h 178"/>
                <a:gd name="T42" fmla="*/ 99 w 177"/>
                <a:gd name="T43" fmla="*/ 127 h 178"/>
                <a:gd name="T44" fmla="*/ 99 w 177"/>
                <a:gd name="T45" fmla="*/ 99 h 178"/>
                <a:gd name="T46" fmla="*/ 127 w 177"/>
                <a:gd name="T47" fmla="*/ 99 h 178"/>
                <a:gd name="T48" fmla="*/ 151 w 177"/>
                <a:gd name="T49" fmla="*/ 116 h 178"/>
                <a:gd name="T50" fmla="*/ 177 w 177"/>
                <a:gd name="T51" fmla="*/ 89 h 178"/>
                <a:gd name="T52" fmla="*/ 151 w 177"/>
                <a:gd name="T53" fmla="*/ 63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7" h="178">
                  <a:moveTo>
                    <a:pt x="151" y="63"/>
                  </a:moveTo>
                  <a:cubicBezTo>
                    <a:pt x="140" y="63"/>
                    <a:pt x="131" y="69"/>
                    <a:pt x="127" y="79"/>
                  </a:cubicBezTo>
                  <a:cubicBezTo>
                    <a:pt x="99" y="79"/>
                    <a:pt x="99" y="79"/>
                    <a:pt x="99" y="79"/>
                  </a:cubicBezTo>
                  <a:cubicBezTo>
                    <a:pt x="99" y="51"/>
                    <a:pt x="99" y="51"/>
                    <a:pt x="99" y="51"/>
                  </a:cubicBezTo>
                  <a:cubicBezTo>
                    <a:pt x="108" y="47"/>
                    <a:pt x="115" y="38"/>
                    <a:pt x="115" y="27"/>
                  </a:cubicBezTo>
                  <a:cubicBezTo>
                    <a:pt x="115" y="27"/>
                    <a:pt x="115" y="27"/>
                    <a:pt x="115" y="27"/>
                  </a:cubicBezTo>
                  <a:cubicBezTo>
                    <a:pt x="115" y="12"/>
                    <a:pt x="103" y="0"/>
                    <a:pt x="89" y="0"/>
                  </a:cubicBezTo>
                  <a:cubicBezTo>
                    <a:pt x="74" y="0"/>
                    <a:pt x="62" y="12"/>
                    <a:pt x="62" y="27"/>
                  </a:cubicBezTo>
                  <a:cubicBezTo>
                    <a:pt x="62" y="27"/>
                    <a:pt x="62" y="27"/>
                    <a:pt x="62" y="27"/>
                  </a:cubicBezTo>
                  <a:cubicBezTo>
                    <a:pt x="62" y="38"/>
                    <a:pt x="69" y="47"/>
                    <a:pt x="78" y="51"/>
                  </a:cubicBezTo>
                  <a:cubicBezTo>
                    <a:pt x="78" y="79"/>
                    <a:pt x="78" y="79"/>
                    <a:pt x="78" y="79"/>
                  </a:cubicBezTo>
                  <a:cubicBezTo>
                    <a:pt x="51" y="79"/>
                    <a:pt x="51" y="79"/>
                    <a:pt x="51" y="79"/>
                  </a:cubicBezTo>
                  <a:cubicBezTo>
                    <a:pt x="47" y="69"/>
                    <a:pt x="37" y="63"/>
                    <a:pt x="26" y="63"/>
                  </a:cubicBezTo>
                  <a:cubicBezTo>
                    <a:pt x="12" y="63"/>
                    <a:pt x="0" y="74"/>
                    <a:pt x="0" y="89"/>
                  </a:cubicBezTo>
                  <a:cubicBezTo>
                    <a:pt x="0" y="104"/>
                    <a:pt x="12" y="116"/>
                    <a:pt x="26" y="116"/>
                  </a:cubicBezTo>
                  <a:cubicBezTo>
                    <a:pt x="37" y="116"/>
                    <a:pt x="47" y="109"/>
                    <a:pt x="51" y="99"/>
                  </a:cubicBezTo>
                  <a:cubicBezTo>
                    <a:pt x="78" y="99"/>
                    <a:pt x="78" y="99"/>
                    <a:pt x="78" y="99"/>
                  </a:cubicBezTo>
                  <a:cubicBezTo>
                    <a:pt x="78" y="127"/>
                    <a:pt x="78" y="127"/>
                    <a:pt x="78" y="127"/>
                  </a:cubicBezTo>
                  <a:cubicBezTo>
                    <a:pt x="69" y="131"/>
                    <a:pt x="62" y="140"/>
                    <a:pt x="62" y="151"/>
                  </a:cubicBezTo>
                  <a:cubicBezTo>
                    <a:pt x="62" y="166"/>
                    <a:pt x="74" y="178"/>
                    <a:pt x="89" y="178"/>
                  </a:cubicBezTo>
                  <a:cubicBezTo>
                    <a:pt x="103" y="178"/>
                    <a:pt x="115" y="166"/>
                    <a:pt x="115" y="151"/>
                  </a:cubicBezTo>
                  <a:cubicBezTo>
                    <a:pt x="115" y="140"/>
                    <a:pt x="108" y="131"/>
                    <a:pt x="99" y="127"/>
                  </a:cubicBezTo>
                  <a:cubicBezTo>
                    <a:pt x="99" y="99"/>
                    <a:pt x="99" y="99"/>
                    <a:pt x="99" y="99"/>
                  </a:cubicBezTo>
                  <a:cubicBezTo>
                    <a:pt x="127" y="99"/>
                    <a:pt x="127" y="99"/>
                    <a:pt x="127" y="99"/>
                  </a:cubicBezTo>
                  <a:cubicBezTo>
                    <a:pt x="131" y="109"/>
                    <a:pt x="140" y="116"/>
                    <a:pt x="151" y="116"/>
                  </a:cubicBezTo>
                  <a:cubicBezTo>
                    <a:pt x="166" y="116"/>
                    <a:pt x="177" y="104"/>
                    <a:pt x="177" y="89"/>
                  </a:cubicBezTo>
                  <a:cubicBezTo>
                    <a:pt x="177" y="74"/>
                    <a:pt x="166" y="63"/>
                    <a:pt x="151"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8" name="Freeform 421"/>
            <p:cNvSpPr>
              <a:spLocks/>
            </p:cNvSpPr>
            <p:nvPr/>
          </p:nvSpPr>
          <p:spPr bwMode="auto">
            <a:xfrm>
              <a:off x="8489950" y="5607050"/>
              <a:ext cx="73025" cy="142875"/>
            </a:xfrm>
            <a:custGeom>
              <a:avLst/>
              <a:gdLst>
                <a:gd name="T0" fmla="*/ 28 w 90"/>
                <a:gd name="T1" fmla="*/ 151 h 177"/>
                <a:gd name="T2" fmla="*/ 11 w 90"/>
                <a:gd name="T3" fmla="*/ 127 h 177"/>
                <a:gd name="T4" fmla="*/ 11 w 90"/>
                <a:gd name="T5" fmla="*/ 99 h 177"/>
                <a:gd name="T6" fmla="*/ 39 w 90"/>
                <a:gd name="T7" fmla="*/ 99 h 177"/>
                <a:gd name="T8" fmla="*/ 64 w 90"/>
                <a:gd name="T9" fmla="*/ 115 h 177"/>
                <a:gd name="T10" fmla="*/ 90 w 90"/>
                <a:gd name="T11" fmla="*/ 89 h 177"/>
                <a:gd name="T12" fmla="*/ 64 w 90"/>
                <a:gd name="T13" fmla="*/ 62 h 177"/>
                <a:gd name="T14" fmla="*/ 39 w 90"/>
                <a:gd name="T15" fmla="*/ 78 h 177"/>
                <a:gd name="T16" fmla="*/ 11 w 90"/>
                <a:gd name="T17" fmla="*/ 78 h 177"/>
                <a:gd name="T18" fmla="*/ 11 w 90"/>
                <a:gd name="T19" fmla="*/ 51 h 177"/>
                <a:gd name="T20" fmla="*/ 28 w 90"/>
                <a:gd name="T21" fmla="*/ 26 h 177"/>
                <a:gd name="T22" fmla="*/ 1 w 90"/>
                <a:gd name="T23" fmla="*/ 0 h 177"/>
                <a:gd name="T24" fmla="*/ 0 w 90"/>
                <a:gd name="T25" fmla="*/ 0 h 177"/>
                <a:gd name="T26" fmla="*/ 0 w 90"/>
                <a:gd name="T27" fmla="*/ 177 h 177"/>
                <a:gd name="T28" fmla="*/ 1 w 90"/>
                <a:gd name="T29" fmla="*/ 177 h 177"/>
                <a:gd name="T30" fmla="*/ 28 w 90"/>
                <a:gd name="T31" fmla="*/ 151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0" h="177">
                  <a:moveTo>
                    <a:pt x="28" y="151"/>
                  </a:moveTo>
                  <a:cubicBezTo>
                    <a:pt x="28" y="140"/>
                    <a:pt x="21" y="131"/>
                    <a:pt x="11" y="127"/>
                  </a:cubicBezTo>
                  <a:cubicBezTo>
                    <a:pt x="11" y="99"/>
                    <a:pt x="11" y="99"/>
                    <a:pt x="11" y="99"/>
                  </a:cubicBezTo>
                  <a:cubicBezTo>
                    <a:pt x="39" y="99"/>
                    <a:pt x="39" y="99"/>
                    <a:pt x="39" y="99"/>
                  </a:cubicBezTo>
                  <a:cubicBezTo>
                    <a:pt x="43" y="108"/>
                    <a:pt x="53" y="115"/>
                    <a:pt x="64" y="115"/>
                  </a:cubicBezTo>
                  <a:cubicBezTo>
                    <a:pt x="78" y="115"/>
                    <a:pt x="90" y="103"/>
                    <a:pt x="90" y="89"/>
                  </a:cubicBezTo>
                  <a:cubicBezTo>
                    <a:pt x="90" y="74"/>
                    <a:pt x="78" y="62"/>
                    <a:pt x="64" y="62"/>
                  </a:cubicBezTo>
                  <a:cubicBezTo>
                    <a:pt x="53" y="62"/>
                    <a:pt x="43" y="69"/>
                    <a:pt x="39" y="78"/>
                  </a:cubicBezTo>
                  <a:cubicBezTo>
                    <a:pt x="11" y="78"/>
                    <a:pt x="11" y="78"/>
                    <a:pt x="11" y="78"/>
                  </a:cubicBezTo>
                  <a:cubicBezTo>
                    <a:pt x="11" y="51"/>
                    <a:pt x="11" y="51"/>
                    <a:pt x="11" y="51"/>
                  </a:cubicBezTo>
                  <a:cubicBezTo>
                    <a:pt x="21" y="47"/>
                    <a:pt x="28" y="37"/>
                    <a:pt x="28" y="26"/>
                  </a:cubicBezTo>
                  <a:cubicBezTo>
                    <a:pt x="28" y="12"/>
                    <a:pt x="16" y="0"/>
                    <a:pt x="1" y="0"/>
                  </a:cubicBezTo>
                  <a:cubicBezTo>
                    <a:pt x="1" y="0"/>
                    <a:pt x="0" y="0"/>
                    <a:pt x="0" y="0"/>
                  </a:cubicBezTo>
                  <a:cubicBezTo>
                    <a:pt x="0" y="177"/>
                    <a:pt x="0" y="177"/>
                    <a:pt x="0" y="177"/>
                  </a:cubicBezTo>
                  <a:cubicBezTo>
                    <a:pt x="0" y="177"/>
                    <a:pt x="1" y="177"/>
                    <a:pt x="1" y="177"/>
                  </a:cubicBezTo>
                  <a:cubicBezTo>
                    <a:pt x="16" y="177"/>
                    <a:pt x="28" y="166"/>
                    <a:pt x="28" y="15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9" name="Freeform 422"/>
            <p:cNvSpPr>
              <a:spLocks/>
            </p:cNvSpPr>
            <p:nvPr/>
          </p:nvSpPr>
          <p:spPr bwMode="auto">
            <a:xfrm>
              <a:off x="8701088" y="5607050"/>
              <a:ext cx="142875" cy="142875"/>
            </a:xfrm>
            <a:custGeom>
              <a:avLst/>
              <a:gdLst>
                <a:gd name="T0" fmla="*/ 151 w 178"/>
                <a:gd name="T1" fmla="*/ 62 h 177"/>
                <a:gd name="T2" fmla="*/ 127 w 178"/>
                <a:gd name="T3" fmla="*/ 78 h 177"/>
                <a:gd name="T4" fmla="*/ 99 w 178"/>
                <a:gd name="T5" fmla="*/ 78 h 177"/>
                <a:gd name="T6" fmla="*/ 99 w 178"/>
                <a:gd name="T7" fmla="*/ 51 h 177"/>
                <a:gd name="T8" fmla="*/ 115 w 178"/>
                <a:gd name="T9" fmla="*/ 26 h 177"/>
                <a:gd name="T10" fmla="*/ 89 w 178"/>
                <a:gd name="T11" fmla="*/ 0 h 177"/>
                <a:gd name="T12" fmla="*/ 62 w 178"/>
                <a:gd name="T13" fmla="*/ 26 h 177"/>
                <a:gd name="T14" fmla="*/ 79 w 178"/>
                <a:gd name="T15" fmla="*/ 51 h 177"/>
                <a:gd name="T16" fmla="*/ 79 w 178"/>
                <a:gd name="T17" fmla="*/ 78 h 177"/>
                <a:gd name="T18" fmla="*/ 51 w 178"/>
                <a:gd name="T19" fmla="*/ 78 h 177"/>
                <a:gd name="T20" fmla="*/ 26 w 178"/>
                <a:gd name="T21" fmla="*/ 62 h 177"/>
                <a:gd name="T22" fmla="*/ 0 w 178"/>
                <a:gd name="T23" fmla="*/ 89 h 177"/>
                <a:gd name="T24" fmla="*/ 26 w 178"/>
                <a:gd name="T25" fmla="*/ 115 h 177"/>
                <a:gd name="T26" fmla="*/ 51 w 178"/>
                <a:gd name="T27" fmla="*/ 99 h 177"/>
                <a:gd name="T28" fmla="*/ 79 w 178"/>
                <a:gd name="T29" fmla="*/ 99 h 177"/>
                <a:gd name="T30" fmla="*/ 79 w 178"/>
                <a:gd name="T31" fmla="*/ 127 h 177"/>
                <a:gd name="T32" fmla="*/ 62 w 178"/>
                <a:gd name="T33" fmla="*/ 151 h 177"/>
                <a:gd name="T34" fmla="*/ 89 w 178"/>
                <a:gd name="T35" fmla="*/ 177 h 177"/>
                <a:gd name="T36" fmla="*/ 115 w 178"/>
                <a:gd name="T37" fmla="*/ 151 h 177"/>
                <a:gd name="T38" fmla="*/ 99 w 178"/>
                <a:gd name="T39" fmla="*/ 127 h 177"/>
                <a:gd name="T40" fmla="*/ 99 w 178"/>
                <a:gd name="T41" fmla="*/ 99 h 177"/>
                <a:gd name="T42" fmla="*/ 127 w 178"/>
                <a:gd name="T43" fmla="*/ 99 h 177"/>
                <a:gd name="T44" fmla="*/ 151 w 178"/>
                <a:gd name="T45" fmla="*/ 115 h 177"/>
                <a:gd name="T46" fmla="*/ 178 w 178"/>
                <a:gd name="T47" fmla="*/ 89 h 177"/>
                <a:gd name="T48" fmla="*/ 151 w 178"/>
                <a:gd name="T49"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78" h="177">
                  <a:moveTo>
                    <a:pt x="151" y="62"/>
                  </a:moveTo>
                  <a:cubicBezTo>
                    <a:pt x="140" y="62"/>
                    <a:pt x="131" y="69"/>
                    <a:pt x="127" y="78"/>
                  </a:cubicBezTo>
                  <a:cubicBezTo>
                    <a:pt x="99" y="78"/>
                    <a:pt x="99" y="78"/>
                    <a:pt x="99" y="78"/>
                  </a:cubicBezTo>
                  <a:cubicBezTo>
                    <a:pt x="99" y="51"/>
                    <a:pt x="99" y="51"/>
                    <a:pt x="99" y="51"/>
                  </a:cubicBezTo>
                  <a:cubicBezTo>
                    <a:pt x="109" y="47"/>
                    <a:pt x="115" y="37"/>
                    <a:pt x="115" y="26"/>
                  </a:cubicBezTo>
                  <a:cubicBezTo>
                    <a:pt x="115" y="12"/>
                    <a:pt x="103" y="0"/>
                    <a:pt x="89" y="0"/>
                  </a:cubicBezTo>
                  <a:cubicBezTo>
                    <a:pt x="74" y="0"/>
                    <a:pt x="62" y="12"/>
                    <a:pt x="62" y="26"/>
                  </a:cubicBezTo>
                  <a:cubicBezTo>
                    <a:pt x="62" y="37"/>
                    <a:pt x="69" y="47"/>
                    <a:pt x="79" y="51"/>
                  </a:cubicBezTo>
                  <a:cubicBezTo>
                    <a:pt x="79" y="78"/>
                    <a:pt x="79" y="78"/>
                    <a:pt x="79" y="78"/>
                  </a:cubicBezTo>
                  <a:cubicBezTo>
                    <a:pt x="51" y="78"/>
                    <a:pt x="51" y="78"/>
                    <a:pt x="51" y="78"/>
                  </a:cubicBezTo>
                  <a:cubicBezTo>
                    <a:pt x="47" y="69"/>
                    <a:pt x="37" y="62"/>
                    <a:pt x="26" y="62"/>
                  </a:cubicBezTo>
                  <a:cubicBezTo>
                    <a:pt x="12" y="62"/>
                    <a:pt x="0" y="74"/>
                    <a:pt x="0" y="89"/>
                  </a:cubicBezTo>
                  <a:cubicBezTo>
                    <a:pt x="0" y="103"/>
                    <a:pt x="12" y="115"/>
                    <a:pt x="26" y="115"/>
                  </a:cubicBezTo>
                  <a:cubicBezTo>
                    <a:pt x="37" y="115"/>
                    <a:pt x="47" y="108"/>
                    <a:pt x="51" y="99"/>
                  </a:cubicBezTo>
                  <a:cubicBezTo>
                    <a:pt x="79" y="99"/>
                    <a:pt x="79" y="99"/>
                    <a:pt x="79" y="99"/>
                  </a:cubicBezTo>
                  <a:cubicBezTo>
                    <a:pt x="79" y="127"/>
                    <a:pt x="79" y="127"/>
                    <a:pt x="79" y="127"/>
                  </a:cubicBezTo>
                  <a:cubicBezTo>
                    <a:pt x="69" y="131"/>
                    <a:pt x="62" y="140"/>
                    <a:pt x="62" y="151"/>
                  </a:cubicBezTo>
                  <a:cubicBezTo>
                    <a:pt x="62" y="166"/>
                    <a:pt x="74" y="177"/>
                    <a:pt x="89" y="177"/>
                  </a:cubicBezTo>
                  <a:cubicBezTo>
                    <a:pt x="103" y="177"/>
                    <a:pt x="115" y="166"/>
                    <a:pt x="115" y="151"/>
                  </a:cubicBezTo>
                  <a:cubicBezTo>
                    <a:pt x="115" y="140"/>
                    <a:pt x="109" y="131"/>
                    <a:pt x="99" y="127"/>
                  </a:cubicBezTo>
                  <a:cubicBezTo>
                    <a:pt x="99" y="99"/>
                    <a:pt x="99" y="99"/>
                    <a:pt x="99" y="99"/>
                  </a:cubicBezTo>
                  <a:cubicBezTo>
                    <a:pt x="127" y="99"/>
                    <a:pt x="127" y="99"/>
                    <a:pt x="127" y="99"/>
                  </a:cubicBezTo>
                  <a:cubicBezTo>
                    <a:pt x="131" y="108"/>
                    <a:pt x="140" y="115"/>
                    <a:pt x="151" y="115"/>
                  </a:cubicBezTo>
                  <a:cubicBezTo>
                    <a:pt x="166" y="115"/>
                    <a:pt x="178" y="103"/>
                    <a:pt x="178" y="89"/>
                  </a:cubicBezTo>
                  <a:cubicBezTo>
                    <a:pt x="178" y="74"/>
                    <a:pt x="166"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0" name="Freeform 423"/>
            <p:cNvSpPr>
              <a:spLocks/>
            </p:cNvSpPr>
            <p:nvPr/>
          </p:nvSpPr>
          <p:spPr bwMode="auto">
            <a:xfrm>
              <a:off x="8982075" y="5607050"/>
              <a:ext cx="142875" cy="142875"/>
            </a:xfrm>
            <a:custGeom>
              <a:avLst/>
              <a:gdLst>
                <a:gd name="T0" fmla="*/ 151 w 177"/>
                <a:gd name="T1" fmla="*/ 62 h 177"/>
                <a:gd name="T2" fmla="*/ 126 w 177"/>
                <a:gd name="T3" fmla="*/ 78 h 177"/>
                <a:gd name="T4" fmla="*/ 99 w 177"/>
                <a:gd name="T5" fmla="*/ 78 h 177"/>
                <a:gd name="T6" fmla="*/ 99 w 177"/>
                <a:gd name="T7" fmla="*/ 51 h 177"/>
                <a:gd name="T8" fmla="*/ 115 w 177"/>
                <a:gd name="T9" fmla="*/ 26 h 177"/>
                <a:gd name="T10" fmla="*/ 88 w 177"/>
                <a:gd name="T11" fmla="*/ 0 h 177"/>
                <a:gd name="T12" fmla="*/ 62 w 177"/>
                <a:gd name="T13" fmla="*/ 26 h 177"/>
                <a:gd name="T14" fmla="*/ 78 w 177"/>
                <a:gd name="T15" fmla="*/ 51 h 177"/>
                <a:gd name="T16" fmla="*/ 78 w 177"/>
                <a:gd name="T17" fmla="*/ 78 h 177"/>
                <a:gd name="T18" fmla="*/ 50 w 177"/>
                <a:gd name="T19" fmla="*/ 78 h 177"/>
                <a:gd name="T20" fmla="*/ 26 w 177"/>
                <a:gd name="T21" fmla="*/ 62 h 177"/>
                <a:gd name="T22" fmla="*/ 0 w 177"/>
                <a:gd name="T23" fmla="*/ 89 h 177"/>
                <a:gd name="T24" fmla="*/ 26 w 177"/>
                <a:gd name="T25" fmla="*/ 115 h 177"/>
                <a:gd name="T26" fmla="*/ 50 w 177"/>
                <a:gd name="T27" fmla="*/ 99 h 177"/>
                <a:gd name="T28" fmla="*/ 78 w 177"/>
                <a:gd name="T29" fmla="*/ 99 h 177"/>
                <a:gd name="T30" fmla="*/ 78 w 177"/>
                <a:gd name="T31" fmla="*/ 127 h 177"/>
                <a:gd name="T32" fmla="*/ 62 w 177"/>
                <a:gd name="T33" fmla="*/ 151 h 177"/>
                <a:gd name="T34" fmla="*/ 88 w 177"/>
                <a:gd name="T35" fmla="*/ 177 h 177"/>
                <a:gd name="T36" fmla="*/ 115 w 177"/>
                <a:gd name="T37" fmla="*/ 151 h 177"/>
                <a:gd name="T38" fmla="*/ 99 w 177"/>
                <a:gd name="T39" fmla="*/ 127 h 177"/>
                <a:gd name="T40" fmla="*/ 99 w 177"/>
                <a:gd name="T41" fmla="*/ 99 h 177"/>
                <a:gd name="T42" fmla="*/ 126 w 177"/>
                <a:gd name="T43" fmla="*/ 99 h 177"/>
                <a:gd name="T44" fmla="*/ 151 w 177"/>
                <a:gd name="T45" fmla="*/ 115 h 177"/>
                <a:gd name="T46" fmla="*/ 177 w 177"/>
                <a:gd name="T47" fmla="*/ 89 h 177"/>
                <a:gd name="T48" fmla="*/ 151 w 177"/>
                <a:gd name="T49"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77" h="177">
                  <a:moveTo>
                    <a:pt x="151" y="62"/>
                  </a:moveTo>
                  <a:cubicBezTo>
                    <a:pt x="140" y="62"/>
                    <a:pt x="130" y="69"/>
                    <a:pt x="126" y="78"/>
                  </a:cubicBezTo>
                  <a:cubicBezTo>
                    <a:pt x="99" y="78"/>
                    <a:pt x="99" y="78"/>
                    <a:pt x="99" y="78"/>
                  </a:cubicBezTo>
                  <a:cubicBezTo>
                    <a:pt x="99" y="51"/>
                    <a:pt x="99" y="51"/>
                    <a:pt x="99" y="51"/>
                  </a:cubicBezTo>
                  <a:cubicBezTo>
                    <a:pt x="108" y="47"/>
                    <a:pt x="115" y="37"/>
                    <a:pt x="115" y="26"/>
                  </a:cubicBezTo>
                  <a:cubicBezTo>
                    <a:pt x="115" y="12"/>
                    <a:pt x="103" y="0"/>
                    <a:pt x="88" y="0"/>
                  </a:cubicBezTo>
                  <a:cubicBezTo>
                    <a:pt x="74" y="0"/>
                    <a:pt x="62" y="12"/>
                    <a:pt x="62" y="26"/>
                  </a:cubicBezTo>
                  <a:cubicBezTo>
                    <a:pt x="62" y="37"/>
                    <a:pt x="69" y="47"/>
                    <a:pt x="78" y="51"/>
                  </a:cubicBezTo>
                  <a:cubicBezTo>
                    <a:pt x="78" y="78"/>
                    <a:pt x="78" y="78"/>
                    <a:pt x="78" y="78"/>
                  </a:cubicBezTo>
                  <a:cubicBezTo>
                    <a:pt x="50" y="78"/>
                    <a:pt x="50" y="78"/>
                    <a:pt x="50" y="78"/>
                  </a:cubicBezTo>
                  <a:cubicBezTo>
                    <a:pt x="46" y="69"/>
                    <a:pt x="37" y="62"/>
                    <a:pt x="26" y="62"/>
                  </a:cubicBezTo>
                  <a:cubicBezTo>
                    <a:pt x="11" y="62"/>
                    <a:pt x="0" y="74"/>
                    <a:pt x="0" y="89"/>
                  </a:cubicBezTo>
                  <a:cubicBezTo>
                    <a:pt x="0" y="103"/>
                    <a:pt x="11" y="115"/>
                    <a:pt x="26" y="115"/>
                  </a:cubicBezTo>
                  <a:cubicBezTo>
                    <a:pt x="37" y="115"/>
                    <a:pt x="46" y="108"/>
                    <a:pt x="50" y="99"/>
                  </a:cubicBezTo>
                  <a:cubicBezTo>
                    <a:pt x="78" y="99"/>
                    <a:pt x="78" y="99"/>
                    <a:pt x="78" y="99"/>
                  </a:cubicBezTo>
                  <a:cubicBezTo>
                    <a:pt x="78" y="127"/>
                    <a:pt x="78" y="127"/>
                    <a:pt x="78" y="127"/>
                  </a:cubicBezTo>
                  <a:cubicBezTo>
                    <a:pt x="69" y="131"/>
                    <a:pt x="62" y="140"/>
                    <a:pt x="62" y="151"/>
                  </a:cubicBezTo>
                  <a:cubicBezTo>
                    <a:pt x="62" y="166"/>
                    <a:pt x="74" y="177"/>
                    <a:pt x="88" y="177"/>
                  </a:cubicBezTo>
                  <a:cubicBezTo>
                    <a:pt x="103" y="177"/>
                    <a:pt x="115" y="166"/>
                    <a:pt x="115" y="151"/>
                  </a:cubicBezTo>
                  <a:cubicBezTo>
                    <a:pt x="115" y="140"/>
                    <a:pt x="108" y="131"/>
                    <a:pt x="99" y="127"/>
                  </a:cubicBezTo>
                  <a:cubicBezTo>
                    <a:pt x="99" y="99"/>
                    <a:pt x="99" y="99"/>
                    <a:pt x="99" y="99"/>
                  </a:cubicBezTo>
                  <a:cubicBezTo>
                    <a:pt x="126" y="99"/>
                    <a:pt x="126" y="99"/>
                    <a:pt x="126" y="99"/>
                  </a:cubicBezTo>
                  <a:cubicBezTo>
                    <a:pt x="130" y="108"/>
                    <a:pt x="140" y="115"/>
                    <a:pt x="151" y="115"/>
                  </a:cubicBezTo>
                  <a:cubicBezTo>
                    <a:pt x="165" y="115"/>
                    <a:pt x="177" y="103"/>
                    <a:pt x="177" y="89"/>
                  </a:cubicBezTo>
                  <a:cubicBezTo>
                    <a:pt x="177" y="74"/>
                    <a:pt x="165"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1" name="Freeform 424"/>
            <p:cNvSpPr>
              <a:spLocks/>
            </p:cNvSpPr>
            <p:nvPr/>
          </p:nvSpPr>
          <p:spPr bwMode="auto">
            <a:xfrm>
              <a:off x="9263063" y="5607050"/>
              <a:ext cx="142875" cy="142875"/>
            </a:xfrm>
            <a:custGeom>
              <a:avLst/>
              <a:gdLst>
                <a:gd name="T0" fmla="*/ 151 w 178"/>
                <a:gd name="T1" fmla="*/ 62 h 177"/>
                <a:gd name="T2" fmla="*/ 127 w 178"/>
                <a:gd name="T3" fmla="*/ 78 h 177"/>
                <a:gd name="T4" fmla="*/ 99 w 178"/>
                <a:gd name="T5" fmla="*/ 78 h 177"/>
                <a:gd name="T6" fmla="*/ 99 w 178"/>
                <a:gd name="T7" fmla="*/ 51 h 177"/>
                <a:gd name="T8" fmla="*/ 115 w 178"/>
                <a:gd name="T9" fmla="*/ 26 h 177"/>
                <a:gd name="T10" fmla="*/ 89 w 178"/>
                <a:gd name="T11" fmla="*/ 0 h 177"/>
                <a:gd name="T12" fmla="*/ 63 w 178"/>
                <a:gd name="T13" fmla="*/ 26 h 177"/>
                <a:gd name="T14" fmla="*/ 79 w 178"/>
                <a:gd name="T15" fmla="*/ 51 h 177"/>
                <a:gd name="T16" fmla="*/ 79 w 178"/>
                <a:gd name="T17" fmla="*/ 78 h 177"/>
                <a:gd name="T18" fmla="*/ 51 w 178"/>
                <a:gd name="T19" fmla="*/ 78 h 177"/>
                <a:gd name="T20" fmla="*/ 27 w 178"/>
                <a:gd name="T21" fmla="*/ 62 h 177"/>
                <a:gd name="T22" fmla="*/ 0 w 178"/>
                <a:gd name="T23" fmla="*/ 89 h 177"/>
                <a:gd name="T24" fmla="*/ 27 w 178"/>
                <a:gd name="T25" fmla="*/ 115 h 177"/>
                <a:gd name="T26" fmla="*/ 51 w 178"/>
                <a:gd name="T27" fmla="*/ 99 h 177"/>
                <a:gd name="T28" fmla="*/ 79 w 178"/>
                <a:gd name="T29" fmla="*/ 99 h 177"/>
                <a:gd name="T30" fmla="*/ 79 w 178"/>
                <a:gd name="T31" fmla="*/ 127 h 177"/>
                <a:gd name="T32" fmla="*/ 63 w 178"/>
                <a:gd name="T33" fmla="*/ 151 h 177"/>
                <a:gd name="T34" fmla="*/ 89 w 178"/>
                <a:gd name="T35" fmla="*/ 177 h 177"/>
                <a:gd name="T36" fmla="*/ 115 w 178"/>
                <a:gd name="T37" fmla="*/ 151 h 177"/>
                <a:gd name="T38" fmla="*/ 99 w 178"/>
                <a:gd name="T39" fmla="*/ 127 h 177"/>
                <a:gd name="T40" fmla="*/ 99 w 178"/>
                <a:gd name="T41" fmla="*/ 99 h 177"/>
                <a:gd name="T42" fmla="*/ 127 w 178"/>
                <a:gd name="T43" fmla="*/ 99 h 177"/>
                <a:gd name="T44" fmla="*/ 151 w 178"/>
                <a:gd name="T45" fmla="*/ 115 h 177"/>
                <a:gd name="T46" fmla="*/ 178 w 178"/>
                <a:gd name="T47" fmla="*/ 89 h 177"/>
                <a:gd name="T48" fmla="*/ 151 w 178"/>
                <a:gd name="T49"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78" h="177">
                  <a:moveTo>
                    <a:pt x="151" y="62"/>
                  </a:moveTo>
                  <a:cubicBezTo>
                    <a:pt x="140" y="62"/>
                    <a:pt x="131" y="69"/>
                    <a:pt x="127" y="78"/>
                  </a:cubicBezTo>
                  <a:cubicBezTo>
                    <a:pt x="99" y="78"/>
                    <a:pt x="99" y="78"/>
                    <a:pt x="99" y="78"/>
                  </a:cubicBezTo>
                  <a:cubicBezTo>
                    <a:pt x="99" y="51"/>
                    <a:pt x="99" y="51"/>
                    <a:pt x="99" y="51"/>
                  </a:cubicBezTo>
                  <a:cubicBezTo>
                    <a:pt x="109" y="47"/>
                    <a:pt x="115" y="37"/>
                    <a:pt x="115" y="26"/>
                  </a:cubicBezTo>
                  <a:cubicBezTo>
                    <a:pt x="115" y="12"/>
                    <a:pt x="104" y="0"/>
                    <a:pt x="89" y="0"/>
                  </a:cubicBezTo>
                  <a:cubicBezTo>
                    <a:pt x="74" y="0"/>
                    <a:pt x="63" y="12"/>
                    <a:pt x="63" y="26"/>
                  </a:cubicBezTo>
                  <a:cubicBezTo>
                    <a:pt x="63" y="37"/>
                    <a:pt x="69" y="47"/>
                    <a:pt x="79" y="51"/>
                  </a:cubicBezTo>
                  <a:cubicBezTo>
                    <a:pt x="79" y="78"/>
                    <a:pt x="79" y="78"/>
                    <a:pt x="79" y="78"/>
                  </a:cubicBezTo>
                  <a:cubicBezTo>
                    <a:pt x="51" y="78"/>
                    <a:pt x="51" y="78"/>
                    <a:pt x="51" y="78"/>
                  </a:cubicBezTo>
                  <a:cubicBezTo>
                    <a:pt x="47" y="69"/>
                    <a:pt x="38" y="62"/>
                    <a:pt x="27" y="62"/>
                  </a:cubicBezTo>
                  <a:cubicBezTo>
                    <a:pt x="12" y="62"/>
                    <a:pt x="0" y="74"/>
                    <a:pt x="0" y="89"/>
                  </a:cubicBezTo>
                  <a:cubicBezTo>
                    <a:pt x="0" y="103"/>
                    <a:pt x="12" y="115"/>
                    <a:pt x="27" y="115"/>
                  </a:cubicBezTo>
                  <a:cubicBezTo>
                    <a:pt x="38" y="115"/>
                    <a:pt x="47" y="108"/>
                    <a:pt x="51" y="99"/>
                  </a:cubicBezTo>
                  <a:cubicBezTo>
                    <a:pt x="79" y="99"/>
                    <a:pt x="79" y="99"/>
                    <a:pt x="79" y="99"/>
                  </a:cubicBezTo>
                  <a:cubicBezTo>
                    <a:pt x="79" y="127"/>
                    <a:pt x="79" y="127"/>
                    <a:pt x="79" y="127"/>
                  </a:cubicBezTo>
                  <a:cubicBezTo>
                    <a:pt x="69" y="131"/>
                    <a:pt x="63" y="140"/>
                    <a:pt x="63" y="151"/>
                  </a:cubicBezTo>
                  <a:cubicBezTo>
                    <a:pt x="63" y="166"/>
                    <a:pt x="74" y="177"/>
                    <a:pt x="89" y="177"/>
                  </a:cubicBezTo>
                  <a:cubicBezTo>
                    <a:pt x="104" y="177"/>
                    <a:pt x="115" y="166"/>
                    <a:pt x="115" y="151"/>
                  </a:cubicBezTo>
                  <a:cubicBezTo>
                    <a:pt x="115" y="140"/>
                    <a:pt x="109" y="131"/>
                    <a:pt x="99" y="127"/>
                  </a:cubicBezTo>
                  <a:cubicBezTo>
                    <a:pt x="99" y="99"/>
                    <a:pt x="99" y="99"/>
                    <a:pt x="99" y="99"/>
                  </a:cubicBezTo>
                  <a:cubicBezTo>
                    <a:pt x="127" y="99"/>
                    <a:pt x="127" y="99"/>
                    <a:pt x="127" y="99"/>
                  </a:cubicBezTo>
                  <a:cubicBezTo>
                    <a:pt x="131" y="108"/>
                    <a:pt x="140" y="115"/>
                    <a:pt x="151" y="115"/>
                  </a:cubicBezTo>
                  <a:cubicBezTo>
                    <a:pt x="166" y="115"/>
                    <a:pt x="178" y="103"/>
                    <a:pt x="178" y="89"/>
                  </a:cubicBezTo>
                  <a:cubicBezTo>
                    <a:pt x="178" y="74"/>
                    <a:pt x="166"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2" name="Freeform 425"/>
            <p:cNvSpPr>
              <a:spLocks/>
            </p:cNvSpPr>
            <p:nvPr/>
          </p:nvSpPr>
          <p:spPr bwMode="auto">
            <a:xfrm>
              <a:off x="9544050" y="5607050"/>
              <a:ext cx="142875" cy="142875"/>
            </a:xfrm>
            <a:custGeom>
              <a:avLst/>
              <a:gdLst>
                <a:gd name="T0" fmla="*/ 151 w 177"/>
                <a:gd name="T1" fmla="*/ 62 h 177"/>
                <a:gd name="T2" fmla="*/ 127 w 177"/>
                <a:gd name="T3" fmla="*/ 78 h 177"/>
                <a:gd name="T4" fmla="*/ 99 w 177"/>
                <a:gd name="T5" fmla="*/ 78 h 177"/>
                <a:gd name="T6" fmla="*/ 99 w 177"/>
                <a:gd name="T7" fmla="*/ 51 h 177"/>
                <a:gd name="T8" fmla="*/ 115 w 177"/>
                <a:gd name="T9" fmla="*/ 26 h 177"/>
                <a:gd name="T10" fmla="*/ 89 w 177"/>
                <a:gd name="T11" fmla="*/ 0 h 177"/>
                <a:gd name="T12" fmla="*/ 62 w 177"/>
                <a:gd name="T13" fmla="*/ 26 h 177"/>
                <a:gd name="T14" fmla="*/ 78 w 177"/>
                <a:gd name="T15" fmla="*/ 51 h 177"/>
                <a:gd name="T16" fmla="*/ 78 w 177"/>
                <a:gd name="T17" fmla="*/ 78 h 177"/>
                <a:gd name="T18" fmla="*/ 51 w 177"/>
                <a:gd name="T19" fmla="*/ 78 h 177"/>
                <a:gd name="T20" fmla="*/ 26 w 177"/>
                <a:gd name="T21" fmla="*/ 62 h 177"/>
                <a:gd name="T22" fmla="*/ 0 w 177"/>
                <a:gd name="T23" fmla="*/ 89 h 177"/>
                <a:gd name="T24" fmla="*/ 26 w 177"/>
                <a:gd name="T25" fmla="*/ 115 h 177"/>
                <a:gd name="T26" fmla="*/ 51 w 177"/>
                <a:gd name="T27" fmla="*/ 99 h 177"/>
                <a:gd name="T28" fmla="*/ 78 w 177"/>
                <a:gd name="T29" fmla="*/ 99 h 177"/>
                <a:gd name="T30" fmla="*/ 78 w 177"/>
                <a:gd name="T31" fmla="*/ 127 h 177"/>
                <a:gd name="T32" fmla="*/ 62 w 177"/>
                <a:gd name="T33" fmla="*/ 151 h 177"/>
                <a:gd name="T34" fmla="*/ 89 w 177"/>
                <a:gd name="T35" fmla="*/ 177 h 177"/>
                <a:gd name="T36" fmla="*/ 115 w 177"/>
                <a:gd name="T37" fmla="*/ 151 h 177"/>
                <a:gd name="T38" fmla="*/ 99 w 177"/>
                <a:gd name="T39" fmla="*/ 127 h 177"/>
                <a:gd name="T40" fmla="*/ 99 w 177"/>
                <a:gd name="T41" fmla="*/ 99 h 177"/>
                <a:gd name="T42" fmla="*/ 127 w 177"/>
                <a:gd name="T43" fmla="*/ 99 h 177"/>
                <a:gd name="T44" fmla="*/ 151 w 177"/>
                <a:gd name="T45" fmla="*/ 115 h 177"/>
                <a:gd name="T46" fmla="*/ 177 w 177"/>
                <a:gd name="T47" fmla="*/ 89 h 177"/>
                <a:gd name="T48" fmla="*/ 151 w 177"/>
                <a:gd name="T49"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77" h="177">
                  <a:moveTo>
                    <a:pt x="151" y="62"/>
                  </a:moveTo>
                  <a:cubicBezTo>
                    <a:pt x="140" y="62"/>
                    <a:pt x="131" y="69"/>
                    <a:pt x="127" y="78"/>
                  </a:cubicBezTo>
                  <a:cubicBezTo>
                    <a:pt x="99" y="78"/>
                    <a:pt x="99" y="78"/>
                    <a:pt x="99" y="78"/>
                  </a:cubicBezTo>
                  <a:cubicBezTo>
                    <a:pt x="99" y="51"/>
                    <a:pt x="99" y="51"/>
                    <a:pt x="99" y="51"/>
                  </a:cubicBezTo>
                  <a:cubicBezTo>
                    <a:pt x="108" y="47"/>
                    <a:pt x="115" y="37"/>
                    <a:pt x="115" y="26"/>
                  </a:cubicBezTo>
                  <a:cubicBezTo>
                    <a:pt x="115" y="12"/>
                    <a:pt x="103" y="0"/>
                    <a:pt x="89" y="0"/>
                  </a:cubicBezTo>
                  <a:cubicBezTo>
                    <a:pt x="74" y="0"/>
                    <a:pt x="62" y="12"/>
                    <a:pt x="62" y="26"/>
                  </a:cubicBezTo>
                  <a:cubicBezTo>
                    <a:pt x="62" y="37"/>
                    <a:pt x="69" y="47"/>
                    <a:pt x="78" y="51"/>
                  </a:cubicBezTo>
                  <a:cubicBezTo>
                    <a:pt x="78" y="78"/>
                    <a:pt x="78" y="78"/>
                    <a:pt x="78" y="78"/>
                  </a:cubicBezTo>
                  <a:cubicBezTo>
                    <a:pt x="51" y="78"/>
                    <a:pt x="51" y="78"/>
                    <a:pt x="51" y="78"/>
                  </a:cubicBezTo>
                  <a:cubicBezTo>
                    <a:pt x="47" y="69"/>
                    <a:pt x="37" y="62"/>
                    <a:pt x="26" y="62"/>
                  </a:cubicBezTo>
                  <a:cubicBezTo>
                    <a:pt x="12" y="62"/>
                    <a:pt x="0" y="74"/>
                    <a:pt x="0" y="89"/>
                  </a:cubicBezTo>
                  <a:cubicBezTo>
                    <a:pt x="0" y="103"/>
                    <a:pt x="12" y="115"/>
                    <a:pt x="26" y="115"/>
                  </a:cubicBezTo>
                  <a:cubicBezTo>
                    <a:pt x="37" y="115"/>
                    <a:pt x="47" y="108"/>
                    <a:pt x="51" y="99"/>
                  </a:cubicBezTo>
                  <a:cubicBezTo>
                    <a:pt x="78" y="99"/>
                    <a:pt x="78" y="99"/>
                    <a:pt x="78" y="99"/>
                  </a:cubicBezTo>
                  <a:cubicBezTo>
                    <a:pt x="78" y="127"/>
                    <a:pt x="78" y="127"/>
                    <a:pt x="78" y="127"/>
                  </a:cubicBezTo>
                  <a:cubicBezTo>
                    <a:pt x="69" y="131"/>
                    <a:pt x="62" y="140"/>
                    <a:pt x="62" y="151"/>
                  </a:cubicBezTo>
                  <a:cubicBezTo>
                    <a:pt x="62" y="166"/>
                    <a:pt x="74" y="177"/>
                    <a:pt x="89" y="177"/>
                  </a:cubicBezTo>
                  <a:cubicBezTo>
                    <a:pt x="103" y="177"/>
                    <a:pt x="115" y="166"/>
                    <a:pt x="115" y="151"/>
                  </a:cubicBezTo>
                  <a:cubicBezTo>
                    <a:pt x="115" y="140"/>
                    <a:pt x="108" y="131"/>
                    <a:pt x="99" y="127"/>
                  </a:cubicBezTo>
                  <a:cubicBezTo>
                    <a:pt x="99" y="99"/>
                    <a:pt x="99" y="99"/>
                    <a:pt x="99" y="99"/>
                  </a:cubicBezTo>
                  <a:cubicBezTo>
                    <a:pt x="127" y="99"/>
                    <a:pt x="127" y="99"/>
                    <a:pt x="127" y="99"/>
                  </a:cubicBezTo>
                  <a:cubicBezTo>
                    <a:pt x="131" y="108"/>
                    <a:pt x="140" y="115"/>
                    <a:pt x="151" y="115"/>
                  </a:cubicBezTo>
                  <a:cubicBezTo>
                    <a:pt x="166" y="115"/>
                    <a:pt x="177" y="103"/>
                    <a:pt x="177" y="89"/>
                  </a:cubicBezTo>
                  <a:cubicBezTo>
                    <a:pt x="177" y="74"/>
                    <a:pt x="166"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3" name="Freeform 426"/>
            <p:cNvSpPr>
              <a:spLocks/>
            </p:cNvSpPr>
            <p:nvPr/>
          </p:nvSpPr>
          <p:spPr bwMode="auto">
            <a:xfrm>
              <a:off x="9825038" y="4483100"/>
              <a:ext cx="73025" cy="142875"/>
            </a:xfrm>
            <a:custGeom>
              <a:avLst/>
              <a:gdLst>
                <a:gd name="T0" fmla="*/ 63 w 91"/>
                <a:gd name="T1" fmla="*/ 26 h 177"/>
                <a:gd name="T2" fmla="*/ 79 w 91"/>
                <a:gd name="T3" fmla="*/ 51 h 177"/>
                <a:gd name="T4" fmla="*/ 79 w 91"/>
                <a:gd name="T5" fmla="*/ 78 h 177"/>
                <a:gd name="T6" fmla="*/ 51 w 91"/>
                <a:gd name="T7" fmla="*/ 78 h 177"/>
                <a:gd name="T8" fmla="*/ 27 w 91"/>
                <a:gd name="T9" fmla="*/ 62 h 177"/>
                <a:gd name="T10" fmla="*/ 0 w 91"/>
                <a:gd name="T11" fmla="*/ 89 h 177"/>
                <a:gd name="T12" fmla="*/ 27 w 91"/>
                <a:gd name="T13" fmla="*/ 115 h 177"/>
                <a:gd name="T14" fmla="*/ 51 w 91"/>
                <a:gd name="T15" fmla="*/ 99 h 177"/>
                <a:gd name="T16" fmla="*/ 79 w 91"/>
                <a:gd name="T17" fmla="*/ 99 h 177"/>
                <a:gd name="T18" fmla="*/ 79 w 91"/>
                <a:gd name="T19" fmla="*/ 126 h 177"/>
                <a:gd name="T20" fmla="*/ 63 w 91"/>
                <a:gd name="T21" fmla="*/ 151 h 177"/>
                <a:gd name="T22" fmla="*/ 63 w 91"/>
                <a:gd name="T23" fmla="*/ 151 h 177"/>
                <a:gd name="T24" fmla="*/ 89 w 91"/>
                <a:gd name="T25" fmla="*/ 177 h 177"/>
                <a:gd name="T26" fmla="*/ 91 w 91"/>
                <a:gd name="T27" fmla="*/ 177 h 177"/>
                <a:gd name="T28" fmla="*/ 91 w 91"/>
                <a:gd name="T29" fmla="*/ 0 h 177"/>
                <a:gd name="T30" fmla="*/ 89 w 91"/>
                <a:gd name="T31" fmla="*/ 0 h 177"/>
                <a:gd name="T32" fmla="*/ 63 w 91"/>
                <a:gd name="T33" fmla="*/ 2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1" h="177">
                  <a:moveTo>
                    <a:pt x="63" y="26"/>
                  </a:moveTo>
                  <a:cubicBezTo>
                    <a:pt x="63" y="37"/>
                    <a:pt x="69" y="47"/>
                    <a:pt x="79" y="51"/>
                  </a:cubicBezTo>
                  <a:cubicBezTo>
                    <a:pt x="79" y="78"/>
                    <a:pt x="79" y="78"/>
                    <a:pt x="79" y="78"/>
                  </a:cubicBezTo>
                  <a:cubicBezTo>
                    <a:pt x="51" y="78"/>
                    <a:pt x="51" y="78"/>
                    <a:pt x="51" y="78"/>
                  </a:cubicBezTo>
                  <a:cubicBezTo>
                    <a:pt x="47" y="69"/>
                    <a:pt x="38" y="62"/>
                    <a:pt x="27" y="62"/>
                  </a:cubicBezTo>
                  <a:cubicBezTo>
                    <a:pt x="12" y="62"/>
                    <a:pt x="0" y="74"/>
                    <a:pt x="0" y="89"/>
                  </a:cubicBezTo>
                  <a:cubicBezTo>
                    <a:pt x="0" y="103"/>
                    <a:pt x="12" y="115"/>
                    <a:pt x="27" y="115"/>
                  </a:cubicBezTo>
                  <a:cubicBezTo>
                    <a:pt x="38" y="115"/>
                    <a:pt x="47" y="108"/>
                    <a:pt x="51" y="99"/>
                  </a:cubicBezTo>
                  <a:cubicBezTo>
                    <a:pt x="79" y="99"/>
                    <a:pt x="79" y="99"/>
                    <a:pt x="79" y="99"/>
                  </a:cubicBezTo>
                  <a:cubicBezTo>
                    <a:pt x="79" y="126"/>
                    <a:pt x="79" y="126"/>
                    <a:pt x="79" y="126"/>
                  </a:cubicBezTo>
                  <a:cubicBezTo>
                    <a:pt x="69" y="130"/>
                    <a:pt x="63" y="140"/>
                    <a:pt x="63" y="151"/>
                  </a:cubicBezTo>
                  <a:cubicBezTo>
                    <a:pt x="63" y="151"/>
                    <a:pt x="63" y="151"/>
                    <a:pt x="63" y="151"/>
                  </a:cubicBezTo>
                  <a:cubicBezTo>
                    <a:pt x="63" y="165"/>
                    <a:pt x="75" y="177"/>
                    <a:pt x="89" y="177"/>
                  </a:cubicBezTo>
                  <a:cubicBezTo>
                    <a:pt x="90" y="177"/>
                    <a:pt x="90" y="177"/>
                    <a:pt x="91" y="177"/>
                  </a:cubicBezTo>
                  <a:cubicBezTo>
                    <a:pt x="91" y="0"/>
                    <a:pt x="91" y="0"/>
                    <a:pt x="91" y="0"/>
                  </a:cubicBezTo>
                  <a:cubicBezTo>
                    <a:pt x="90" y="0"/>
                    <a:pt x="90" y="0"/>
                    <a:pt x="89" y="0"/>
                  </a:cubicBezTo>
                  <a:cubicBezTo>
                    <a:pt x="75" y="0"/>
                    <a:pt x="63" y="12"/>
                    <a:pt x="63"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4" name="Freeform 427"/>
            <p:cNvSpPr>
              <a:spLocks/>
            </p:cNvSpPr>
            <p:nvPr/>
          </p:nvSpPr>
          <p:spPr bwMode="auto">
            <a:xfrm>
              <a:off x="9825038" y="4762500"/>
              <a:ext cx="73025" cy="144463"/>
            </a:xfrm>
            <a:custGeom>
              <a:avLst/>
              <a:gdLst>
                <a:gd name="T0" fmla="*/ 89 w 91"/>
                <a:gd name="T1" fmla="*/ 0 h 178"/>
                <a:gd name="T2" fmla="*/ 63 w 91"/>
                <a:gd name="T3" fmla="*/ 27 h 178"/>
                <a:gd name="T4" fmla="*/ 79 w 91"/>
                <a:gd name="T5" fmla="*/ 51 h 178"/>
                <a:gd name="T6" fmla="*/ 79 w 91"/>
                <a:gd name="T7" fmla="*/ 79 h 178"/>
                <a:gd name="T8" fmla="*/ 51 w 91"/>
                <a:gd name="T9" fmla="*/ 79 h 178"/>
                <a:gd name="T10" fmla="*/ 27 w 91"/>
                <a:gd name="T11" fmla="*/ 63 h 178"/>
                <a:gd name="T12" fmla="*/ 0 w 91"/>
                <a:gd name="T13" fmla="*/ 89 h 178"/>
                <a:gd name="T14" fmla="*/ 27 w 91"/>
                <a:gd name="T15" fmla="*/ 116 h 178"/>
                <a:gd name="T16" fmla="*/ 51 w 91"/>
                <a:gd name="T17" fmla="*/ 99 h 178"/>
                <a:gd name="T18" fmla="*/ 79 w 91"/>
                <a:gd name="T19" fmla="*/ 99 h 178"/>
                <a:gd name="T20" fmla="*/ 79 w 91"/>
                <a:gd name="T21" fmla="*/ 127 h 178"/>
                <a:gd name="T22" fmla="*/ 63 w 91"/>
                <a:gd name="T23" fmla="*/ 151 h 178"/>
                <a:gd name="T24" fmla="*/ 63 w 91"/>
                <a:gd name="T25" fmla="*/ 151 h 178"/>
                <a:gd name="T26" fmla="*/ 89 w 91"/>
                <a:gd name="T27" fmla="*/ 178 h 178"/>
                <a:gd name="T28" fmla="*/ 91 w 91"/>
                <a:gd name="T29" fmla="*/ 178 h 178"/>
                <a:gd name="T30" fmla="*/ 91 w 91"/>
                <a:gd name="T31" fmla="*/ 0 h 178"/>
                <a:gd name="T32" fmla="*/ 89 w 91"/>
                <a:gd name="T33" fmla="*/ 0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1" h="178">
                  <a:moveTo>
                    <a:pt x="89" y="0"/>
                  </a:moveTo>
                  <a:cubicBezTo>
                    <a:pt x="75" y="0"/>
                    <a:pt x="63" y="12"/>
                    <a:pt x="63" y="27"/>
                  </a:cubicBezTo>
                  <a:cubicBezTo>
                    <a:pt x="63" y="38"/>
                    <a:pt x="69" y="47"/>
                    <a:pt x="79" y="51"/>
                  </a:cubicBezTo>
                  <a:cubicBezTo>
                    <a:pt x="79" y="79"/>
                    <a:pt x="79" y="79"/>
                    <a:pt x="79" y="79"/>
                  </a:cubicBezTo>
                  <a:cubicBezTo>
                    <a:pt x="51" y="79"/>
                    <a:pt x="51" y="79"/>
                    <a:pt x="51" y="79"/>
                  </a:cubicBezTo>
                  <a:cubicBezTo>
                    <a:pt x="47" y="69"/>
                    <a:pt x="38" y="63"/>
                    <a:pt x="27" y="63"/>
                  </a:cubicBezTo>
                  <a:cubicBezTo>
                    <a:pt x="12" y="63"/>
                    <a:pt x="0" y="74"/>
                    <a:pt x="0" y="89"/>
                  </a:cubicBezTo>
                  <a:cubicBezTo>
                    <a:pt x="0" y="104"/>
                    <a:pt x="12" y="116"/>
                    <a:pt x="27" y="116"/>
                  </a:cubicBezTo>
                  <a:cubicBezTo>
                    <a:pt x="38" y="116"/>
                    <a:pt x="47" y="109"/>
                    <a:pt x="51" y="99"/>
                  </a:cubicBezTo>
                  <a:cubicBezTo>
                    <a:pt x="79" y="99"/>
                    <a:pt x="79" y="99"/>
                    <a:pt x="79" y="99"/>
                  </a:cubicBezTo>
                  <a:cubicBezTo>
                    <a:pt x="79" y="127"/>
                    <a:pt x="79" y="127"/>
                    <a:pt x="79" y="127"/>
                  </a:cubicBezTo>
                  <a:cubicBezTo>
                    <a:pt x="69" y="131"/>
                    <a:pt x="63" y="140"/>
                    <a:pt x="63" y="151"/>
                  </a:cubicBezTo>
                  <a:cubicBezTo>
                    <a:pt x="63" y="151"/>
                    <a:pt x="63" y="151"/>
                    <a:pt x="63" y="151"/>
                  </a:cubicBezTo>
                  <a:cubicBezTo>
                    <a:pt x="63" y="166"/>
                    <a:pt x="75" y="178"/>
                    <a:pt x="89" y="178"/>
                  </a:cubicBezTo>
                  <a:cubicBezTo>
                    <a:pt x="90" y="178"/>
                    <a:pt x="90" y="178"/>
                    <a:pt x="91" y="178"/>
                  </a:cubicBezTo>
                  <a:cubicBezTo>
                    <a:pt x="91" y="0"/>
                    <a:pt x="91" y="0"/>
                    <a:pt x="91" y="0"/>
                  </a:cubicBezTo>
                  <a:cubicBezTo>
                    <a:pt x="90" y="0"/>
                    <a:pt x="90" y="0"/>
                    <a:pt x="8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5" name="Freeform 428"/>
            <p:cNvSpPr>
              <a:spLocks/>
            </p:cNvSpPr>
            <p:nvPr/>
          </p:nvSpPr>
          <p:spPr bwMode="auto">
            <a:xfrm>
              <a:off x="9825038" y="5045075"/>
              <a:ext cx="73025" cy="142875"/>
            </a:xfrm>
            <a:custGeom>
              <a:avLst/>
              <a:gdLst>
                <a:gd name="T0" fmla="*/ 63 w 91"/>
                <a:gd name="T1" fmla="*/ 26 h 177"/>
                <a:gd name="T2" fmla="*/ 63 w 91"/>
                <a:gd name="T3" fmla="*/ 26 h 177"/>
                <a:gd name="T4" fmla="*/ 79 w 91"/>
                <a:gd name="T5" fmla="*/ 51 h 177"/>
                <a:gd name="T6" fmla="*/ 79 w 91"/>
                <a:gd name="T7" fmla="*/ 78 h 177"/>
                <a:gd name="T8" fmla="*/ 51 w 91"/>
                <a:gd name="T9" fmla="*/ 78 h 177"/>
                <a:gd name="T10" fmla="*/ 27 w 91"/>
                <a:gd name="T11" fmla="*/ 62 h 177"/>
                <a:gd name="T12" fmla="*/ 0 w 91"/>
                <a:gd name="T13" fmla="*/ 89 h 177"/>
                <a:gd name="T14" fmla="*/ 27 w 91"/>
                <a:gd name="T15" fmla="*/ 115 h 177"/>
                <a:gd name="T16" fmla="*/ 51 w 91"/>
                <a:gd name="T17" fmla="*/ 99 h 177"/>
                <a:gd name="T18" fmla="*/ 79 w 91"/>
                <a:gd name="T19" fmla="*/ 99 h 177"/>
                <a:gd name="T20" fmla="*/ 79 w 91"/>
                <a:gd name="T21" fmla="*/ 126 h 177"/>
                <a:gd name="T22" fmla="*/ 63 w 91"/>
                <a:gd name="T23" fmla="*/ 151 h 177"/>
                <a:gd name="T24" fmla="*/ 63 w 91"/>
                <a:gd name="T25" fmla="*/ 151 h 177"/>
                <a:gd name="T26" fmla="*/ 89 w 91"/>
                <a:gd name="T27" fmla="*/ 177 h 177"/>
                <a:gd name="T28" fmla="*/ 91 w 91"/>
                <a:gd name="T29" fmla="*/ 177 h 177"/>
                <a:gd name="T30" fmla="*/ 91 w 91"/>
                <a:gd name="T31" fmla="*/ 0 h 177"/>
                <a:gd name="T32" fmla="*/ 89 w 91"/>
                <a:gd name="T33" fmla="*/ 0 h 177"/>
                <a:gd name="T34" fmla="*/ 63 w 91"/>
                <a:gd name="T35" fmla="*/ 2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1" h="177">
                  <a:moveTo>
                    <a:pt x="63" y="26"/>
                  </a:moveTo>
                  <a:cubicBezTo>
                    <a:pt x="63" y="26"/>
                    <a:pt x="63" y="26"/>
                    <a:pt x="63" y="26"/>
                  </a:cubicBezTo>
                  <a:cubicBezTo>
                    <a:pt x="63" y="37"/>
                    <a:pt x="69" y="47"/>
                    <a:pt x="79" y="51"/>
                  </a:cubicBezTo>
                  <a:cubicBezTo>
                    <a:pt x="79" y="78"/>
                    <a:pt x="79" y="78"/>
                    <a:pt x="79" y="78"/>
                  </a:cubicBezTo>
                  <a:cubicBezTo>
                    <a:pt x="51" y="78"/>
                    <a:pt x="51" y="78"/>
                    <a:pt x="51" y="78"/>
                  </a:cubicBezTo>
                  <a:cubicBezTo>
                    <a:pt x="47" y="69"/>
                    <a:pt x="38" y="62"/>
                    <a:pt x="27" y="62"/>
                  </a:cubicBezTo>
                  <a:cubicBezTo>
                    <a:pt x="12" y="62"/>
                    <a:pt x="0" y="74"/>
                    <a:pt x="0" y="89"/>
                  </a:cubicBezTo>
                  <a:cubicBezTo>
                    <a:pt x="0" y="103"/>
                    <a:pt x="12" y="115"/>
                    <a:pt x="27" y="115"/>
                  </a:cubicBezTo>
                  <a:cubicBezTo>
                    <a:pt x="38" y="115"/>
                    <a:pt x="47" y="108"/>
                    <a:pt x="51" y="99"/>
                  </a:cubicBezTo>
                  <a:cubicBezTo>
                    <a:pt x="79" y="99"/>
                    <a:pt x="79" y="99"/>
                    <a:pt x="79" y="99"/>
                  </a:cubicBezTo>
                  <a:cubicBezTo>
                    <a:pt x="79" y="126"/>
                    <a:pt x="79" y="126"/>
                    <a:pt x="79" y="126"/>
                  </a:cubicBezTo>
                  <a:cubicBezTo>
                    <a:pt x="69" y="130"/>
                    <a:pt x="63" y="140"/>
                    <a:pt x="63" y="151"/>
                  </a:cubicBezTo>
                  <a:cubicBezTo>
                    <a:pt x="63" y="151"/>
                    <a:pt x="63" y="151"/>
                    <a:pt x="63" y="151"/>
                  </a:cubicBezTo>
                  <a:cubicBezTo>
                    <a:pt x="63" y="166"/>
                    <a:pt x="75" y="177"/>
                    <a:pt x="89" y="177"/>
                  </a:cubicBezTo>
                  <a:cubicBezTo>
                    <a:pt x="90" y="177"/>
                    <a:pt x="90" y="177"/>
                    <a:pt x="91" y="177"/>
                  </a:cubicBezTo>
                  <a:cubicBezTo>
                    <a:pt x="91" y="0"/>
                    <a:pt x="91" y="0"/>
                    <a:pt x="91" y="0"/>
                  </a:cubicBezTo>
                  <a:cubicBezTo>
                    <a:pt x="90" y="0"/>
                    <a:pt x="90" y="0"/>
                    <a:pt x="89" y="0"/>
                  </a:cubicBezTo>
                  <a:cubicBezTo>
                    <a:pt x="75" y="0"/>
                    <a:pt x="63" y="12"/>
                    <a:pt x="63"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6" name="Freeform 429"/>
            <p:cNvSpPr>
              <a:spLocks/>
            </p:cNvSpPr>
            <p:nvPr/>
          </p:nvSpPr>
          <p:spPr bwMode="auto">
            <a:xfrm>
              <a:off x="9825038" y="5326063"/>
              <a:ext cx="73025" cy="142875"/>
            </a:xfrm>
            <a:custGeom>
              <a:avLst/>
              <a:gdLst>
                <a:gd name="T0" fmla="*/ 63 w 91"/>
                <a:gd name="T1" fmla="*/ 27 h 178"/>
                <a:gd name="T2" fmla="*/ 63 w 91"/>
                <a:gd name="T3" fmla="*/ 27 h 178"/>
                <a:gd name="T4" fmla="*/ 79 w 91"/>
                <a:gd name="T5" fmla="*/ 51 h 178"/>
                <a:gd name="T6" fmla="*/ 79 w 91"/>
                <a:gd name="T7" fmla="*/ 79 h 178"/>
                <a:gd name="T8" fmla="*/ 51 w 91"/>
                <a:gd name="T9" fmla="*/ 79 h 178"/>
                <a:gd name="T10" fmla="*/ 27 w 91"/>
                <a:gd name="T11" fmla="*/ 63 h 178"/>
                <a:gd name="T12" fmla="*/ 0 w 91"/>
                <a:gd name="T13" fmla="*/ 89 h 178"/>
                <a:gd name="T14" fmla="*/ 27 w 91"/>
                <a:gd name="T15" fmla="*/ 116 h 178"/>
                <a:gd name="T16" fmla="*/ 51 w 91"/>
                <a:gd name="T17" fmla="*/ 99 h 178"/>
                <a:gd name="T18" fmla="*/ 79 w 91"/>
                <a:gd name="T19" fmla="*/ 99 h 178"/>
                <a:gd name="T20" fmla="*/ 79 w 91"/>
                <a:gd name="T21" fmla="*/ 127 h 178"/>
                <a:gd name="T22" fmla="*/ 63 w 91"/>
                <a:gd name="T23" fmla="*/ 151 h 178"/>
                <a:gd name="T24" fmla="*/ 89 w 91"/>
                <a:gd name="T25" fmla="*/ 178 h 178"/>
                <a:gd name="T26" fmla="*/ 91 w 91"/>
                <a:gd name="T27" fmla="*/ 178 h 178"/>
                <a:gd name="T28" fmla="*/ 91 w 91"/>
                <a:gd name="T29" fmla="*/ 0 h 178"/>
                <a:gd name="T30" fmla="*/ 89 w 91"/>
                <a:gd name="T31" fmla="*/ 0 h 178"/>
                <a:gd name="T32" fmla="*/ 63 w 91"/>
                <a:gd name="T33" fmla="*/ 27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1" h="178">
                  <a:moveTo>
                    <a:pt x="63" y="27"/>
                  </a:moveTo>
                  <a:cubicBezTo>
                    <a:pt x="63" y="27"/>
                    <a:pt x="63" y="27"/>
                    <a:pt x="63" y="27"/>
                  </a:cubicBezTo>
                  <a:cubicBezTo>
                    <a:pt x="63" y="38"/>
                    <a:pt x="69" y="47"/>
                    <a:pt x="79" y="51"/>
                  </a:cubicBezTo>
                  <a:cubicBezTo>
                    <a:pt x="79" y="79"/>
                    <a:pt x="79" y="79"/>
                    <a:pt x="79" y="79"/>
                  </a:cubicBezTo>
                  <a:cubicBezTo>
                    <a:pt x="51" y="79"/>
                    <a:pt x="51" y="79"/>
                    <a:pt x="51" y="79"/>
                  </a:cubicBezTo>
                  <a:cubicBezTo>
                    <a:pt x="47" y="69"/>
                    <a:pt x="38" y="63"/>
                    <a:pt x="27" y="63"/>
                  </a:cubicBezTo>
                  <a:cubicBezTo>
                    <a:pt x="12" y="63"/>
                    <a:pt x="0" y="74"/>
                    <a:pt x="0" y="89"/>
                  </a:cubicBezTo>
                  <a:cubicBezTo>
                    <a:pt x="0" y="104"/>
                    <a:pt x="12" y="116"/>
                    <a:pt x="27" y="116"/>
                  </a:cubicBezTo>
                  <a:cubicBezTo>
                    <a:pt x="38" y="116"/>
                    <a:pt x="47" y="109"/>
                    <a:pt x="51" y="99"/>
                  </a:cubicBezTo>
                  <a:cubicBezTo>
                    <a:pt x="79" y="99"/>
                    <a:pt x="79" y="99"/>
                    <a:pt x="79" y="99"/>
                  </a:cubicBezTo>
                  <a:cubicBezTo>
                    <a:pt x="79" y="127"/>
                    <a:pt x="79" y="127"/>
                    <a:pt x="79" y="127"/>
                  </a:cubicBezTo>
                  <a:cubicBezTo>
                    <a:pt x="69" y="131"/>
                    <a:pt x="63" y="140"/>
                    <a:pt x="63" y="151"/>
                  </a:cubicBezTo>
                  <a:cubicBezTo>
                    <a:pt x="63" y="166"/>
                    <a:pt x="75" y="178"/>
                    <a:pt x="89" y="178"/>
                  </a:cubicBezTo>
                  <a:cubicBezTo>
                    <a:pt x="90" y="178"/>
                    <a:pt x="90" y="178"/>
                    <a:pt x="91" y="178"/>
                  </a:cubicBezTo>
                  <a:cubicBezTo>
                    <a:pt x="91" y="0"/>
                    <a:pt x="91" y="0"/>
                    <a:pt x="91" y="0"/>
                  </a:cubicBezTo>
                  <a:cubicBezTo>
                    <a:pt x="90" y="0"/>
                    <a:pt x="90" y="0"/>
                    <a:pt x="89" y="0"/>
                  </a:cubicBezTo>
                  <a:cubicBezTo>
                    <a:pt x="75" y="0"/>
                    <a:pt x="63" y="12"/>
                    <a:pt x="63" y="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7" name="Freeform 430"/>
            <p:cNvSpPr>
              <a:spLocks/>
            </p:cNvSpPr>
            <p:nvPr/>
          </p:nvSpPr>
          <p:spPr bwMode="auto">
            <a:xfrm>
              <a:off x="9825038" y="5607050"/>
              <a:ext cx="73025" cy="142875"/>
            </a:xfrm>
            <a:custGeom>
              <a:avLst/>
              <a:gdLst>
                <a:gd name="T0" fmla="*/ 63 w 91"/>
                <a:gd name="T1" fmla="*/ 26 h 177"/>
                <a:gd name="T2" fmla="*/ 79 w 91"/>
                <a:gd name="T3" fmla="*/ 51 h 177"/>
                <a:gd name="T4" fmla="*/ 79 w 91"/>
                <a:gd name="T5" fmla="*/ 78 h 177"/>
                <a:gd name="T6" fmla="*/ 51 w 91"/>
                <a:gd name="T7" fmla="*/ 78 h 177"/>
                <a:gd name="T8" fmla="*/ 27 w 91"/>
                <a:gd name="T9" fmla="*/ 62 h 177"/>
                <a:gd name="T10" fmla="*/ 0 w 91"/>
                <a:gd name="T11" fmla="*/ 89 h 177"/>
                <a:gd name="T12" fmla="*/ 27 w 91"/>
                <a:gd name="T13" fmla="*/ 115 h 177"/>
                <a:gd name="T14" fmla="*/ 51 w 91"/>
                <a:gd name="T15" fmla="*/ 99 h 177"/>
                <a:gd name="T16" fmla="*/ 79 w 91"/>
                <a:gd name="T17" fmla="*/ 99 h 177"/>
                <a:gd name="T18" fmla="*/ 79 w 91"/>
                <a:gd name="T19" fmla="*/ 127 h 177"/>
                <a:gd name="T20" fmla="*/ 63 w 91"/>
                <a:gd name="T21" fmla="*/ 151 h 177"/>
                <a:gd name="T22" fmla="*/ 89 w 91"/>
                <a:gd name="T23" fmla="*/ 177 h 177"/>
                <a:gd name="T24" fmla="*/ 91 w 91"/>
                <a:gd name="T25" fmla="*/ 177 h 177"/>
                <a:gd name="T26" fmla="*/ 91 w 91"/>
                <a:gd name="T27" fmla="*/ 0 h 177"/>
                <a:gd name="T28" fmla="*/ 89 w 91"/>
                <a:gd name="T29" fmla="*/ 0 h 177"/>
                <a:gd name="T30" fmla="*/ 63 w 91"/>
                <a:gd name="T31" fmla="*/ 2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1" h="177">
                  <a:moveTo>
                    <a:pt x="63" y="26"/>
                  </a:moveTo>
                  <a:cubicBezTo>
                    <a:pt x="63" y="37"/>
                    <a:pt x="69" y="47"/>
                    <a:pt x="79" y="51"/>
                  </a:cubicBezTo>
                  <a:cubicBezTo>
                    <a:pt x="79" y="78"/>
                    <a:pt x="79" y="78"/>
                    <a:pt x="79" y="78"/>
                  </a:cubicBezTo>
                  <a:cubicBezTo>
                    <a:pt x="51" y="78"/>
                    <a:pt x="51" y="78"/>
                    <a:pt x="51" y="78"/>
                  </a:cubicBezTo>
                  <a:cubicBezTo>
                    <a:pt x="47" y="69"/>
                    <a:pt x="38" y="62"/>
                    <a:pt x="27" y="62"/>
                  </a:cubicBezTo>
                  <a:cubicBezTo>
                    <a:pt x="12" y="62"/>
                    <a:pt x="0" y="74"/>
                    <a:pt x="0" y="89"/>
                  </a:cubicBezTo>
                  <a:cubicBezTo>
                    <a:pt x="0" y="103"/>
                    <a:pt x="12" y="115"/>
                    <a:pt x="27" y="115"/>
                  </a:cubicBezTo>
                  <a:cubicBezTo>
                    <a:pt x="38" y="115"/>
                    <a:pt x="47" y="108"/>
                    <a:pt x="51" y="99"/>
                  </a:cubicBezTo>
                  <a:cubicBezTo>
                    <a:pt x="79" y="99"/>
                    <a:pt x="79" y="99"/>
                    <a:pt x="79" y="99"/>
                  </a:cubicBezTo>
                  <a:cubicBezTo>
                    <a:pt x="79" y="127"/>
                    <a:pt x="79" y="127"/>
                    <a:pt x="79" y="127"/>
                  </a:cubicBezTo>
                  <a:cubicBezTo>
                    <a:pt x="69" y="131"/>
                    <a:pt x="63" y="140"/>
                    <a:pt x="63" y="151"/>
                  </a:cubicBezTo>
                  <a:cubicBezTo>
                    <a:pt x="63" y="166"/>
                    <a:pt x="75" y="177"/>
                    <a:pt x="89" y="177"/>
                  </a:cubicBezTo>
                  <a:cubicBezTo>
                    <a:pt x="90" y="177"/>
                    <a:pt x="90" y="177"/>
                    <a:pt x="91" y="177"/>
                  </a:cubicBezTo>
                  <a:cubicBezTo>
                    <a:pt x="91" y="0"/>
                    <a:pt x="91" y="0"/>
                    <a:pt x="91" y="0"/>
                  </a:cubicBezTo>
                  <a:cubicBezTo>
                    <a:pt x="90" y="0"/>
                    <a:pt x="90" y="0"/>
                    <a:pt x="89" y="0"/>
                  </a:cubicBezTo>
                  <a:cubicBezTo>
                    <a:pt x="75" y="0"/>
                    <a:pt x="63" y="12"/>
                    <a:pt x="63"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spTree>
    <p:extLst>
      <p:ext uri="{BB962C8B-B14F-4D97-AF65-F5344CB8AC3E}">
        <p14:creationId xmlns:p14="http://schemas.microsoft.com/office/powerpoint/2010/main" val="355208510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a:t>Click to edit </a:t>
            </a:r>
            <a:r>
              <a:rPr lang="en-GB" sz="3200" b="1" dirty="0">
                <a:solidFill>
                  <a:schemeClr val="accent2"/>
                </a:solidFill>
              </a:rPr>
              <a:t>Main 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26/06/2024</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464253" y="1752600"/>
            <a:ext cx="11268643"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(Calibri 28pt): click to add text</a:t>
            </a:r>
          </a:p>
          <a:p>
            <a:pPr lvl="1"/>
            <a:r>
              <a:rPr lang="en-US" dirty="0"/>
              <a:t>Subtitle (Calibri 28pt)</a:t>
            </a:r>
          </a:p>
          <a:p>
            <a:pPr lvl="2"/>
            <a:r>
              <a:rPr lang="en-US" dirty="0"/>
              <a:t>Bulleted slide body text (Calibri 20pt)</a:t>
            </a:r>
          </a:p>
          <a:p>
            <a:pPr lvl="3"/>
            <a:r>
              <a:rPr lang="en-US" dirty="0"/>
              <a:t>Body text (Calibri 20pt)</a:t>
            </a:r>
          </a:p>
          <a:p>
            <a:pPr lvl="4"/>
            <a:r>
              <a:rPr lang="en-US" dirty="0"/>
              <a:t>Bulleted source (Calibri 16pt)</a:t>
            </a:r>
          </a:p>
          <a:p>
            <a:pPr lvl="5"/>
            <a:r>
              <a:rPr lang="en-US" dirty="0"/>
              <a:t>Source (Calibri 16pt)</a:t>
            </a:r>
            <a:endParaRPr lang="en-GB" dirty="0"/>
          </a:p>
        </p:txBody>
      </p:sp>
    </p:spTree>
    <p:extLst>
      <p:ext uri="{BB962C8B-B14F-4D97-AF65-F5344CB8AC3E}">
        <p14:creationId xmlns:p14="http://schemas.microsoft.com/office/powerpoint/2010/main" val="240711478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Small image and tex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a:t>Click to edit </a:t>
            </a:r>
            <a:r>
              <a:rPr lang="en-GB" dirty="0"/>
              <a:t>Small image and text </a:t>
            </a:r>
            <a:r>
              <a:rPr lang="en-GB" sz="3200" b="1" dirty="0">
                <a:solidFill>
                  <a:schemeClr val="accent2"/>
                </a:solidFill>
              </a:rPr>
              <a:t>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26/06/2024</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3051175" y="1752600"/>
            <a:ext cx="8681721"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(Calibri 28pt): click to add text</a:t>
            </a:r>
          </a:p>
          <a:p>
            <a:pPr lvl="1"/>
            <a:r>
              <a:rPr lang="en-US" dirty="0"/>
              <a:t>Subtitle (Calibri 28pt)</a:t>
            </a:r>
          </a:p>
          <a:p>
            <a:pPr lvl="2"/>
            <a:r>
              <a:rPr lang="en-US" dirty="0"/>
              <a:t>Bulleted body text (Calibri 20pt)</a:t>
            </a:r>
          </a:p>
          <a:p>
            <a:pPr lvl="3"/>
            <a:r>
              <a:rPr lang="en-US" dirty="0"/>
              <a:t>Body text (Calibri 20pt)</a:t>
            </a:r>
          </a:p>
          <a:p>
            <a:pPr lvl="4"/>
            <a:r>
              <a:rPr lang="en-US" dirty="0"/>
              <a:t>Bulleted source (Calibri 16pt)</a:t>
            </a:r>
          </a:p>
          <a:p>
            <a:pPr lvl="5"/>
            <a:r>
              <a:rPr lang="en-US" dirty="0"/>
              <a:t>Source (Calibri 16pt)</a:t>
            </a:r>
            <a:endParaRPr lang="en-GB" dirty="0"/>
          </a:p>
        </p:txBody>
      </p:sp>
      <p:sp>
        <p:nvSpPr>
          <p:cNvPr id="12" name="Picture Placeholder 11"/>
          <p:cNvSpPr>
            <a:spLocks noGrp="1" noChangeAspect="1"/>
          </p:cNvSpPr>
          <p:nvPr>
            <p:ph type="pic" sz="quarter" idx="14"/>
          </p:nvPr>
        </p:nvSpPr>
        <p:spPr>
          <a:xfrm>
            <a:off x="457200" y="1752600"/>
            <a:ext cx="2131200" cy="4629150"/>
          </a:xfrm>
        </p:spPr>
        <p:txBody>
          <a:bodyPr/>
          <a:lstStyle/>
          <a:p>
            <a:r>
              <a:rPr lang="en-US"/>
              <a:t>Click icon to add picture</a:t>
            </a:r>
            <a:endParaRPr lang="en-GB"/>
          </a:p>
        </p:txBody>
      </p:sp>
    </p:spTree>
    <p:extLst>
      <p:ext uri="{BB962C8B-B14F-4D97-AF65-F5344CB8AC3E}">
        <p14:creationId xmlns:p14="http://schemas.microsoft.com/office/powerpoint/2010/main" val="225358262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Medium image and tex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a:t>Click to edit </a:t>
            </a:r>
            <a:r>
              <a:rPr lang="en-GB" dirty="0"/>
              <a:t>Medium image and text </a:t>
            </a:r>
            <a:r>
              <a:rPr lang="en-GB" sz="3200" b="1" dirty="0">
                <a:solidFill>
                  <a:schemeClr val="accent2"/>
                </a:solidFill>
              </a:rPr>
              <a:t>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26/06/2024</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6100024" y="1752600"/>
            <a:ext cx="5634921"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(Calibri 28pt): click to add text</a:t>
            </a:r>
          </a:p>
          <a:p>
            <a:pPr lvl="1"/>
            <a:r>
              <a:rPr lang="en-US" dirty="0"/>
              <a:t>Subtitle (Calibri 28pt)</a:t>
            </a:r>
          </a:p>
          <a:p>
            <a:pPr lvl="2"/>
            <a:r>
              <a:rPr lang="en-US" dirty="0"/>
              <a:t>Bulleted body text (Calibri 20pt)</a:t>
            </a:r>
          </a:p>
          <a:p>
            <a:pPr lvl="3"/>
            <a:r>
              <a:rPr lang="en-US" dirty="0"/>
              <a:t>Body text (Calibri 20pt)</a:t>
            </a:r>
          </a:p>
          <a:p>
            <a:pPr lvl="4"/>
            <a:r>
              <a:rPr lang="en-US" dirty="0"/>
              <a:t>Bulleted source (Calibri 16pt)</a:t>
            </a:r>
          </a:p>
          <a:p>
            <a:pPr lvl="5"/>
            <a:r>
              <a:rPr lang="en-US" dirty="0"/>
              <a:t>Source (Calibri 16pt)</a:t>
            </a:r>
            <a:endParaRPr lang="en-GB" dirty="0"/>
          </a:p>
        </p:txBody>
      </p:sp>
      <p:sp>
        <p:nvSpPr>
          <p:cNvPr id="12" name="Picture Placeholder 11"/>
          <p:cNvSpPr>
            <a:spLocks noGrp="1" noChangeAspect="1"/>
          </p:cNvSpPr>
          <p:nvPr>
            <p:ph type="pic" sz="quarter" idx="14"/>
          </p:nvPr>
        </p:nvSpPr>
        <p:spPr>
          <a:xfrm>
            <a:off x="465102" y="1752600"/>
            <a:ext cx="5172146" cy="4629150"/>
          </a:xfrm>
        </p:spPr>
        <p:txBody>
          <a:bodyPr/>
          <a:lstStyle/>
          <a:p>
            <a:r>
              <a:rPr lang="en-US"/>
              <a:t>Click icon to add picture</a:t>
            </a:r>
            <a:endParaRPr lang="en-GB" dirty="0"/>
          </a:p>
        </p:txBody>
      </p:sp>
    </p:spTree>
    <p:extLst>
      <p:ext uri="{BB962C8B-B14F-4D97-AF65-F5344CB8AC3E}">
        <p14:creationId xmlns:p14="http://schemas.microsoft.com/office/powerpoint/2010/main" val="402081656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9.xml"/><Relationship Id="rId13" Type="http://schemas.openxmlformats.org/officeDocument/2006/relationships/slideLayout" Target="../slideLayouts/slideLayout34.xml"/><Relationship Id="rId18" Type="http://schemas.openxmlformats.org/officeDocument/2006/relationships/slideLayout" Target="../slideLayouts/slideLayout39.xml"/><Relationship Id="rId26" Type="http://schemas.openxmlformats.org/officeDocument/2006/relationships/slideLayout" Target="../slideLayouts/slideLayout47.xml"/><Relationship Id="rId3" Type="http://schemas.openxmlformats.org/officeDocument/2006/relationships/slideLayout" Target="../slideLayouts/slideLayout24.xml"/><Relationship Id="rId21" Type="http://schemas.openxmlformats.org/officeDocument/2006/relationships/slideLayout" Target="../slideLayouts/slideLayout42.xml"/><Relationship Id="rId7" Type="http://schemas.openxmlformats.org/officeDocument/2006/relationships/slideLayout" Target="../slideLayouts/slideLayout28.xml"/><Relationship Id="rId12" Type="http://schemas.openxmlformats.org/officeDocument/2006/relationships/slideLayout" Target="../slideLayouts/slideLayout33.xml"/><Relationship Id="rId17" Type="http://schemas.openxmlformats.org/officeDocument/2006/relationships/slideLayout" Target="../slideLayouts/slideLayout38.xml"/><Relationship Id="rId25" Type="http://schemas.openxmlformats.org/officeDocument/2006/relationships/slideLayout" Target="../slideLayouts/slideLayout46.xml"/><Relationship Id="rId2" Type="http://schemas.openxmlformats.org/officeDocument/2006/relationships/slideLayout" Target="../slideLayouts/slideLayout23.xml"/><Relationship Id="rId16" Type="http://schemas.openxmlformats.org/officeDocument/2006/relationships/slideLayout" Target="../slideLayouts/slideLayout37.xml"/><Relationship Id="rId20" Type="http://schemas.openxmlformats.org/officeDocument/2006/relationships/slideLayout" Target="../slideLayouts/slideLayout41.xml"/><Relationship Id="rId1" Type="http://schemas.openxmlformats.org/officeDocument/2006/relationships/slideLayout" Target="../slideLayouts/slideLayout22.xml"/><Relationship Id="rId6" Type="http://schemas.openxmlformats.org/officeDocument/2006/relationships/slideLayout" Target="../slideLayouts/slideLayout27.xml"/><Relationship Id="rId11" Type="http://schemas.openxmlformats.org/officeDocument/2006/relationships/slideLayout" Target="../slideLayouts/slideLayout32.xml"/><Relationship Id="rId24" Type="http://schemas.openxmlformats.org/officeDocument/2006/relationships/slideLayout" Target="../slideLayouts/slideLayout45.xml"/><Relationship Id="rId5" Type="http://schemas.openxmlformats.org/officeDocument/2006/relationships/slideLayout" Target="../slideLayouts/slideLayout26.xml"/><Relationship Id="rId15" Type="http://schemas.openxmlformats.org/officeDocument/2006/relationships/slideLayout" Target="../slideLayouts/slideLayout36.xml"/><Relationship Id="rId23" Type="http://schemas.openxmlformats.org/officeDocument/2006/relationships/slideLayout" Target="../slideLayouts/slideLayout44.xml"/><Relationship Id="rId10" Type="http://schemas.openxmlformats.org/officeDocument/2006/relationships/slideLayout" Target="../slideLayouts/slideLayout31.xml"/><Relationship Id="rId19" Type="http://schemas.openxmlformats.org/officeDocument/2006/relationships/slideLayout" Target="../slideLayouts/slideLayout40.xml"/><Relationship Id="rId4" Type="http://schemas.openxmlformats.org/officeDocument/2006/relationships/slideLayout" Target="../slideLayouts/slideLayout25.xml"/><Relationship Id="rId9" Type="http://schemas.openxmlformats.org/officeDocument/2006/relationships/slideLayout" Target="../slideLayouts/slideLayout30.xml"/><Relationship Id="rId14" Type="http://schemas.openxmlformats.org/officeDocument/2006/relationships/slideLayout" Target="../slideLayouts/slideLayout35.xml"/><Relationship Id="rId22" Type="http://schemas.openxmlformats.org/officeDocument/2006/relationships/slideLayout" Target="../slideLayouts/slideLayout43.xml"/><Relationship Id="rId27"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457200"/>
            <a:ext cx="11277600" cy="912814"/>
          </a:xfrm>
          <a:prstGeom prst="rect">
            <a:avLst/>
          </a:prstGeom>
        </p:spPr>
        <p:txBody>
          <a:bodyPr vert="horz" wrap="square" lIns="0" tIns="0" rIns="0" bIns="0"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t>Click to edit Master title style</a:t>
            </a:r>
            <a:endParaRPr lang="en-GB" dirty="0"/>
          </a:p>
        </p:txBody>
      </p:sp>
      <p:sp>
        <p:nvSpPr>
          <p:cNvPr id="4" name="Date Placeholder 3"/>
          <p:cNvSpPr>
            <a:spLocks noGrp="1"/>
          </p:cNvSpPr>
          <p:nvPr>
            <p:ph type="dt" sz="half" idx="2"/>
          </p:nvPr>
        </p:nvSpPr>
        <p:spPr>
          <a:xfrm>
            <a:off x="457200" y="6383971"/>
            <a:ext cx="2593975"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F5FA1F4-1D2C-43EA-A807-DE4AD1C343E9}" type="datetimeFigureOut">
              <a:rPr lang="en-GB" smtClean="0"/>
              <a:t>26/06/2024</a:t>
            </a:fld>
            <a:endParaRPr lang="en-GB"/>
          </a:p>
        </p:txBody>
      </p:sp>
      <p:sp>
        <p:nvSpPr>
          <p:cNvPr id="5" name="Footer Placeholder 4"/>
          <p:cNvSpPr>
            <a:spLocks noGrp="1"/>
          </p:cNvSpPr>
          <p:nvPr>
            <p:ph type="ftr" sz="quarter" idx="3"/>
          </p:nvPr>
        </p:nvSpPr>
        <p:spPr>
          <a:xfrm>
            <a:off x="3051175" y="6391591"/>
            <a:ext cx="60960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dirty="0"/>
          </a:p>
        </p:txBody>
      </p:sp>
      <p:sp>
        <p:nvSpPr>
          <p:cNvPr id="6" name="Slide Number Placeholder 5"/>
          <p:cNvSpPr>
            <a:spLocks noGrp="1"/>
          </p:cNvSpPr>
          <p:nvPr>
            <p:ph type="sldNum" sz="quarter" idx="4"/>
          </p:nvPr>
        </p:nvSpPr>
        <p:spPr>
          <a:xfrm>
            <a:off x="10668000" y="6394766"/>
            <a:ext cx="1060450" cy="369570"/>
          </a:xfrm>
          <a:prstGeom prst="rect">
            <a:avLst/>
          </a:prstGeom>
        </p:spPr>
        <p:txBody>
          <a:bodyPr vert="horz" lIns="91440" tIns="45720" rIns="91440" bIns="45720" rtlCol="0" anchor="ctr"/>
          <a:lstStyle>
            <a:lvl1pPr algn="r">
              <a:defRPr sz="1200">
                <a:solidFill>
                  <a:schemeClr val="tx1">
                    <a:tint val="75000"/>
                  </a:schemeClr>
                </a:solidFill>
              </a:defRPr>
            </a:lvl1pPr>
          </a:lstStyle>
          <a:p>
            <a:fld id="{B0B34E4B-25F1-4D72-B319-B9B5A0ABC919}" type="slidenum">
              <a:rPr lang="en-GB" smtClean="0"/>
              <a:t>‹#›</a:t>
            </a:fld>
            <a:endParaRPr lang="en-GB"/>
          </a:p>
        </p:txBody>
      </p:sp>
      <p:sp>
        <p:nvSpPr>
          <p:cNvPr id="60" name="Text Placeholder 59"/>
          <p:cNvSpPr>
            <a:spLocks noGrp="1"/>
          </p:cNvSpPr>
          <p:nvPr>
            <p:ph type="body" idx="1"/>
          </p:nvPr>
        </p:nvSpPr>
        <p:spPr>
          <a:xfrm>
            <a:off x="457200" y="1752599"/>
            <a:ext cx="11277600" cy="4638991"/>
          </a:xfrm>
          <a:prstGeom prst="rect">
            <a:avLst/>
          </a:prstGeom>
        </p:spPr>
        <p:txBody>
          <a:bodyPr vert="horz" lIns="0" tIns="0" rIns="0" bIns="0" rtlCol="0">
            <a:no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Sixth level</a:t>
            </a:r>
          </a:p>
          <a:p>
            <a:pPr lvl="6"/>
            <a:r>
              <a:rPr lang="en-US" dirty="0"/>
              <a:t>Sixth level</a:t>
            </a:r>
          </a:p>
          <a:p>
            <a:pPr lvl="7"/>
            <a:endParaRPr lang="en-GB" dirty="0"/>
          </a:p>
        </p:txBody>
      </p:sp>
      <p:sp>
        <p:nvSpPr>
          <p:cNvPr id="40" name="Rectangle 39"/>
          <p:cNvSpPr/>
          <p:nvPr/>
        </p:nvSpPr>
        <p:spPr>
          <a:xfrm>
            <a:off x="455296" y="0"/>
            <a:ext cx="6508722" cy="2895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1" name="Rectangle 40"/>
          <p:cNvSpPr/>
          <p:nvPr/>
        </p:nvSpPr>
        <p:spPr>
          <a:xfrm>
            <a:off x="6964018" y="0"/>
            <a:ext cx="2858162" cy="2895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2" name="Rectangle 41"/>
          <p:cNvSpPr/>
          <p:nvPr userDrawn="1"/>
        </p:nvSpPr>
        <p:spPr>
          <a:xfrm>
            <a:off x="9822180" y="0"/>
            <a:ext cx="1912620" cy="28956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20" name="Group 19"/>
          <p:cNvGrpSpPr>
            <a:grpSpLocks noChangeAspect="1"/>
          </p:cNvGrpSpPr>
          <p:nvPr userDrawn="1"/>
        </p:nvGrpSpPr>
        <p:grpSpPr>
          <a:xfrm>
            <a:off x="9850658" y="41173"/>
            <a:ext cx="1853256" cy="209350"/>
            <a:chOff x="5868988" y="6743700"/>
            <a:chExt cx="857250" cy="96838"/>
          </a:xfrm>
          <a:solidFill>
            <a:srgbClr val="FFFFFF">
              <a:alpha val="20000"/>
            </a:srgbClr>
          </a:solidFill>
        </p:grpSpPr>
        <p:sp>
          <p:nvSpPr>
            <p:cNvPr id="22" name="Freeform 431"/>
            <p:cNvSpPr>
              <a:spLocks/>
            </p:cNvSpPr>
            <p:nvPr/>
          </p:nvSpPr>
          <p:spPr bwMode="auto">
            <a:xfrm>
              <a:off x="5868988" y="6743700"/>
              <a:ext cx="96838" cy="96838"/>
            </a:xfrm>
            <a:custGeom>
              <a:avLst/>
              <a:gdLst>
                <a:gd name="T0" fmla="*/ 120 w 120"/>
                <a:gd name="T1" fmla="*/ 60 h 120"/>
                <a:gd name="T2" fmla="*/ 102 w 120"/>
                <a:gd name="T3" fmla="*/ 42 h 120"/>
                <a:gd name="T4" fmla="*/ 102 w 120"/>
                <a:gd name="T5" fmla="*/ 42 h 120"/>
                <a:gd name="T6" fmla="*/ 85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5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5" y="53"/>
                  </a:cubicBezTo>
                  <a:cubicBezTo>
                    <a:pt x="67" y="53"/>
                    <a:pt x="67" y="53"/>
                    <a:pt x="67" y="53"/>
                  </a:cubicBezTo>
                  <a:cubicBezTo>
                    <a:pt x="67" y="35"/>
                    <a:pt x="67" y="35"/>
                    <a:pt x="67" y="35"/>
                  </a:cubicBezTo>
                  <a:cubicBezTo>
                    <a:pt x="73"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6" y="32"/>
                    <a:pt x="53" y="35"/>
                  </a:cubicBezTo>
                  <a:cubicBezTo>
                    <a:pt x="53" y="53"/>
                    <a:pt x="53" y="53"/>
                    <a:pt x="53" y="53"/>
                  </a:cubicBezTo>
                  <a:cubicBezTo>
                    <a:pt x="34" y="53"/>
                    <a:pt x="34" y="53"/>
                    <a:pt x="34" y="53"/>
                  </a:cubicBezTo>
                  <a:cubicBezTo>
                    <a:pt x="31"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1" y="73"/>
                    <a:pt x="34" y="67"/>
                  </a:cubicBezTo>
                  <a:cubicBezTo>
                    <a:pt x="53" y="67"/>
                    <a:pt x="53" y="67"/>
                    <a:pt x="53" y="67"/>
                  </a:cubicBezTo>
                  <a:cubicBezTo>
                    <a:pt x="53" y="86"/>
                    <a:pt x="53" y="86"/>
                    <a:pt x="53" y="86"/>
                  </a:cubicBezTo>
                  <a:cubicBezTo>
                    <a:pt x="46"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5" y="67"/>
                    <a:pt x="85" y="67"/>
                    <a:pt x="85" y="67"/>
                  </a:cubicBezTo>
                  <a:cubicBezTo>
                    <a:pt x="88" y="73"/>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3" name="Freeform 432"/>
            <p:cNvSpPr>
              <a:spLocks/>
            </p:cNvSpPr>
            <p:nvPr/>
          </p:nvSpPr>
          <p:spPr bwMode="auto">
            <a:xfrm>
              <a:off x="6059488" y="6743700"/>
              <a:ext cx="96838" cy="96838"/>
            </a:xfrm>
            <a:custGeom>
              <a:avLst/>
              <a:gdLst>
                <a:gd name="T0" fmla="*/ 120 w 120"/>
                <a:gd name="T1" fmla="*/ 60 h 120"/>
                <a:gd name="T2" fmla="*/ 103 w 120"/>
                <a:gd name="T3" fmla="*/ 42 h 120"/>
                <a:gd name="T4" fmla="*/ 103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5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5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3 w 120"/>
                <a:gd name="T61" fmla="*/ 78 h 120"/>
                <a:gd name="T62" fmla="*/ 103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3" y="42"/>
                  </a:cubicBezTo>
                  <a:cubicBezTo>
                    <a:pt x="103" y="42"/>
                    <a:pt x="103" y="42"/>
                    <a:pt x="103" y="42"/>
                  </a:cubicBezTo>
                  <a:cubicBezTo>
                    <a:pt x="95" y="42"/>
                    <a:pt x="89" y="47"/>
                    <a:pt x="86" y="53"/>
                  </a:cubicBezTo>
                  <a:cubicBezTo>
                    <a:pt x="67" y="53"/>
                    <a:pt x="67" y="53"/>
                    <a:pt x="67" y="53"/>
                  </a:cubicBezTo>
                  <a:cubicBezTo>
                    <a:pt x="67" y="35"/>
                    <a:pt x="67" y="35"/>
                    <a:pt x="67" y="35"/>
                  </a:cubicBezTo>
                  <a:cubicBezTo>
                    <a:pt x="74"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7" y="32"/>
                    <a:pt x="53" y="35"/>
                  </a:cubicBezTo>
                  <a:cubicBezTo>
                    <a:pt x="53" y="53"/>
                    <a:pt x="53" y="53"/>
                    <a:pt x="53" y="53"/>
                  </a:cubicBezTo>
                  <a:cubicBezTo>
                    <a:pt x="35" y="53"/>
                    <a:pt x="35" y="53"/>
                    <a:pt x="35" y="53"/>
                  </a:cubicBezTo>
                  <a:cubicBezTo>
                    <a:pt x="32" y="47"/>
                    <a:pt x="26"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6" y="78"/>
                    <a:pt x="32" y="73"/>
                    <a:pt x="35"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4" y="89"/>
                    <a:pt x="67" y="86"/>
                  </a:cubicBezTo>
                  <a:cubicBezTo>
                    <a:pt x="67" y="67"/>
                    <a:pt x="67" y="67"/>
                    <a:pt x="67" y="67"/>
                  </a:cubicBezTo>
                  <a:cubicBezTo>
                    <a:pt x="86" y="67"/>
                    <a:pt x="86" y="67"/>
                    <a:pt x="86" y="67"/>
                  </a:cubicBezTo>
                  <a:cubicBezTo>
                    <a:pt x="89" y="73"/>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4" name="Freeform 433"/>
            <p:cNvSpPr>
              <a:spLocks/>
            </p:cNvSpPr>
            <p:nvPr/>
          </p:nvSpPr>
          <p:spPr bwMode="auto">
            <a:xfrm>
              <a:off x="6249988" y="6743700"/>
              <a:ext cx="96838" cy="96838"/>
            </a:xfrm>
            <a:custGeom>
              <a:avLst/>
              <a:gdLst>
                <a:gd name="T0" fmla="*/ 120 w 120"/>
                <a:gd name="T1" fmla="*/ 60 h 120"/>
                <a:gd name="T2" fmla="*/ 102 w 120"/>
                <a:gd name="T3" fmla="*/ 42 h 120"/>
                <a:gd name="T4" fmla="*/ 102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6" y="53"/>
                  </a:cubicBezTo>
                  <a:cubicBezTo>
                    <a:pt x="67" y="53"/>
                    <a:pt x="67" y="53"/>
                    <a:pt x="67" y="53"/>
                  </a:cubicBezTo>
                  <a:cubicBezTo>
                    <a:pt x="67" y="35"/>
                    <a:pt x="67" y="35"/>
                    <a:pt x="67" y="35"/>
                  </a:cubicBezTo>
                  <a:cubicBezTo>
                    <a:pt x="73"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7" y="32"/>
                    <a:pt x="53" y="35"/>
                  </a:cubicBezTo>
                  <a:cubicBezTo>
                    <a:pt x="53" y="53"/>
                    <a:pt x="53" y="53"/>
                    <a:pt x="53" y="53"/>
                  </a:cubicBezTo>
                  <a:cubicBezTo>
                    <a:pt x="34" y="53"/>
                    <a:pt x="34" y="53"/>
                    <a:pt x="34" y="53"/>
                  </a:cubicBezTo>
                  <a:cubicBezTo>
                    <a:pt x="32"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2" y="73"/>
                    <a:pt x="34"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6" y="67"/>
                    <a:pt x="86" y="67"/>
                    <a:pt x="86" y="67"/>
                  </a:cubicBezTo>
                  <a:cubicBezTo>
                    <a:pt x="88" y="73"/>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5" name="Freeform 434"/>
            <p:cNvSpPr>
              <a:spLocks/>
            </p:cNvSpPr>
            <p:nvPr/>
          </p:nvSpPr>
          <p:spPr bwMode="auto">
            <a:xfrm>
              <a:off x="6438900" y="6743700"/>
              <a:ext cx="96838" cy="96838"/>
            </a:xfrm>
            <a:custGeom>
              <a:avLst/>
              <a:gdLst>
                <a:gd name="T0" fmla="*/ 120 w 120"/>
                <a:gd name="T1" fmla="*/ 60 h 120"/>
                <a:gd name="T2" fmla="*/ 103 w 120"/>
                <a:gd name="T3" fmla="*/ 42 h 120"/>
                <a:gd name="T4" fmla="*/ 103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3 w 120"/>
                <a:gd name="T19" fmla="*/ 18 h 120"/>
                <a:gd name="T20" fmla="*/ 43 w 120"/>
                <a:gd name="T21" fmla="*/ 18 h 120"/>
                <a:gd name="T22" fmla="*/ 54 w 120"/>
                <a:gd name="T23" fmla="*/ 35 h 120"/>
                <a:gd name="T24" fmla="*/ 54 w 120"/>
                <a:gd name="T25" fmla="*/ 53 h 120"/>
                <a:gd name="T26" fmla="*/ 35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5 w 120"/>
                <a:gd name="T39" fmla="*/ 67 h 120"/>
                <a:gd name="T40" fmla="*/ 54 w 120"/>
                <a:gd name="T41" fmla="*/ 67 h 120"/>
                <a:gd name="T42" fmla="*/ 54 w 120"/>
                <a:gd name="T43" fmla="*/ 86 h 120"/>
                <a:gd name="T44" fmla="*/ 43 w 120"/>
                <a:gd name="T45" fmla="*/ 102 h 120"/>
                <a:gd name="T46" fmla="*/ 43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3 w 120"/>
                <a:gd name="T61" fmla="*/ 78 h 120"/>
                <a:gd name="T62" fmla="*/ 103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3" y="42"/>
                  </a:cubicBezTo>
                  <a:cubicBezTo>
                    <a:pt x="103" y="42"/>
                    <a:pt x="103" y="42"/>
                    <a:pt x="103" y="42"/>
                  </a:cubicBezTo>
                  <a:cubicBezTo>
                    <a:pt x="95" y="42"/>
                    <a:pt x="89" y="47"/>
                    <a:pt x="86" y="53"/>
                  </a:cubicBezTo>
                  <a:cubicBezTo>
                    <a:pt x="67" y="53"/>
                    <a:pt x="67" y="53"/>
                    <a:pt x="67" y="53"/>
                  </a:cubicBezTo>
                  <a:cubicBezTo>
                    <a:pt x="67" y="35"/>
                    <a:pt x="67" y="35"/>
                    <a:pt x="67" y="35"/>
                  </a:cubicBezTo>
                  <a:cubicBezTo>
                    <a:pt x="74" y="32"/>
                    <a:pt x="78" y="25"/>
                    <a:pt x="78" y="18"/>
                  </a:cubicBezTo>
                  <a:cubicBezTo>
                    <a:pt x="78" y="18"/>
                    <a:pt x="78" y="18"/>
                    <a:pt x="78" y="18"/>
                  </a:cubicBezTo>
                  <a:cubicBezTo>
                    <a:pt x="78" y="8"/>
                    <a:pt x="70" y="0"/>
                    <a:pt x="60" y="0"/>
                  </a:cubicBezTo>
                  <a:cubicBezTo>
                    <a:pt x="51" y="0"/>
                    <a:pt x="43" y="8"/>
                    <a:pt x="43" y="18"/>
                  </a:cubicBezTo>
                  <a:cubicBezTo>
                    <a:pt x="43" y="18"/>
                    <a:pt x="43" y="18"/>
                    <a:pt x="43" y="18"/>
                  </a:cubicBezTo>
                  <a:cubicBezTo>
                    <a:pt x="43" y="25"/>
                    <a:pt x="47" y="32"/>
                    <a:pt x="54" y="35"/>
                  </a:cubicBezTo>
                  <a:cubicBezTo>
                    <a:pt x="54" y="53"/>
                    <a:pt x="54" y="53"/>
                    <a:pt x="54" y="53"/>
                  </a:cubicBezTo>
                  <a:cubicBezTo>
                    <a:pt x="35" y="53"/>
                    <a:pt x="35" y="53"/>
                    <a:pt x="35" y="53"/>
                  </a:cubicBezTo>
                  <a:cubicBezTo>
                    <a:pt x="32" y="47"/>
                    <a:pt x="26"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6" y="78"/>
                    <a:pt x="32" y="73"/>
                    <a:pt x="35" y="67"/>
                  </a:cubicBezTo>
                  <a:cubicBezTo>
                    <a:pt x="54" y="67"/>
                    <a:pt x="54" y="67"/>
                    <a:pt x="54" y="67"/>
                  </a:cubicBezTo>
                  <a:cubicBezTo>
                    <a:pt x="54" y="86"/>
                    <a:pt x="54" y="86"/>
                    <a:pt x="54" y="86"/>
                  </a:cubicBezTo>
                  <a:cubicBezTo>
                    <a:pt x="47" y="89"/>
                    <a:pt x="43" y="95"/>
                    <a:pt x="43" y="102"/>
                  </a:cubicBezTo>
                  <a:cubicBezTo>
                    <a:pt x="43" y="102"/>
                    <a:pt x="43" y="102"/>
                    <a:pt x="43" y="102"/>
                  </a:cubicBezTo>
                  <a:cubicBezTo>
                    <a:pt x="43" y="112"/>
                    <a:pt x="51" y="120"/>
                    <a:pt x="60" y="120"/>
                  </a:cubicBezTo>
                  <a:cubicBezTo>
                    <a:pt x="70" y="120"/>
                    <a:pt x="78" y="112"/>
                    <a:pt x="78" y="102"/>
                  </a:cubicBezTo>
                  <a:cubicBezTo>
                    <a:pt x="78" y="102"/>
                    <a:pt x="78" y="102"/>
                    <a:pt x="78" y="102"/>
                  </a:cubicBezTo>
                  <a:cubicBezTo>
                    <a:pt x="78" y="95"/>
                    <a:pt x="74" y="89"/>
                    <a:pt x="67" y="86"/>
                  </a:cubicBezTo>
                  <a:cubicBezTo>
                    <a:pt x="67" y="67"/>
                    <a:pt x="67" y="67"/>
                    <a:pt x="67" y="67"/>
                  </a:cubicBezTo>
                  <a:cubicBezTo>
                    <a:pt x="86" y="67"/>
                    <a:pt x="86" y="67"/>
                    <a:pt x="86" y="67"/>
                  </a:cubicBezTo>
                  <a:cubicBezTo>
                    <a:pt x="89" y="73"/>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6" name="Freeform 435"/>
            <p:cNvSpPr>
              <a:spLocks/>
            </p:cNvSpPr>
            <p:nvPr/>
          </p:nvSpPr>
          <p:spPr bwMode="auto">
            <a:xfrm>
              <a:off x="6629400" y="6743700"/>
              <a:ext cx="96838" cy="96838"/>
            </a:xfrm>
            <a:custGeom>
              <a:avLst/>
              <a:gdLst>
                <a:gd name="T0" fmla="*/ 120 w 120"/>
                <a:gd name="T1" fmla="*/ 60 h 120"/>
                <a:gd name="T2" fmla="*/ 102 w 120"/>
                <a:gd name="T3" fmla="*/ 42 h 120"/>
                <a:gd name="T4" fmla="*/ 102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6" y="53"/>
                  </a:cubicBezTo>
                  <a:cubicBezTo>
                    <a:pt x="67" y="53"/>
                    <a:pt x="67" y="53"/>
                    <a:pt x="67" y="53"/>
                  </a:cubicBezTo>
                  <a:cubicBezTo>
                    <a:pt x="67" y="35"/>
                    <a:pt x="67" y="35"/>
                    <a:pt x="67" y="35"/>
                  </a:cubicBezTo>
                  <a:cubicBezTo>
                    <a:pt x="73"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7" y="32"/>
                    <a:pt x="53" y="35"/>
                  </a:cubicBezTo>
                  <a:cubicBezTo>
                    <a:pt x="53" y="53"/>
                    <a:pt x="53" y="53"/>
                    <a:pt x="53" y="53"/>
                  </a:cubicBezTo>
                  <a:cubicBezTo>
                    <a:pt x="34" y="53"/>
                    <a:pt x="34" y="53"/>
                    <a:pt x="34" y="53"/>
                  </a:cubicBezTo>
                  <a:cubicBezTo>
                    <a:pt x="32"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2" y="73"/>
                    <a:pt x="34"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6" y="67"/>
                    <a:pt x="86" y="67"/>
                    <a:pt x="86" y="67"/>
                  </a:cubicBezTo>
                  <a:cubicBezTo>
                    <a:pt x="88" y="73"/>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spTree>
    <p:extLst>
      <p:ext uri="{BB962C8B-B14F-4D97-AF65-F5344CB8AC3E}">
        <p14:creationId xmlns:p14="http://schemas.microsoft.com/office/powerpoint/2010/main" val="3448064393"/>
      </p:ext>
    </p:extLst>
  </p:cSld>
  <p:clrMap bg1="lt1" tx1="dk1" bg2="lt2" tx2="dk2" accent1="accent1" accent2="accent2" accent3="accent3" accent4="accent4" accent5="accent5" accent6="accent6" hlink="hlink" folHlink="folHlink"/>
  <p:sldLayoutIdLst>
    <p:sldLayoutId id="2147483710" r:id="rId1"/>
    <p:sldLayoutId id="2147483711" r:id="rId2"/>
    <p:sldLayoutId id="2147483712" r:id="rId3"/>
    <p:sldLayoutId id="2147483713" r:id="rId4"/>
    <p:sldLayoutId id="2147483714" r:id="rId5"/>
    <p:sldLayoutId id="2147483715" r:id="rId6"/>
    <p:sldLayoutId id="2147483716" r:id="rId7"/>
    <p:sldLayoutId id="2147483717" r:id="rId8"/>
    <p:sldLayoutId id="2147483718" r:id="rId9"/>
    <p:sldLayoutId id="2147483719" r:id="rId10"/>
    <p:sldLayoutId id="2147483720" r:id="rId11"/>
    <p:sldLayoutId id="2147483721" r:id="rId12"/>
    <p:sldLayoutId id="2147483722" r:id="rId13"/>
    <p:sldLayoutId id="2147483723" r:id="rId14"/>
    <p:sldLayoutId id="2147483724" r:id="rId15"/>
    <p:sldLayoutId id="2147483725" r:id="rId16"/>
    <p:sldLayoutId id="2147483726" r:id="rId17"/>
    <p:sldLayoutId id="2147483727" r:id="rId18"/>
    <p:sldLayoutId id="2147483728" r:id="rId19"/>
    <p:sldLayoutId id="2147483731" r:id="rId20"/>
    <p:sldLayoutId id="2147483732" r:id="rId21"/>
  </p:sldLayoutIdLst>
  <p:txStyles>
    <p:titleStyle>
      <a:lvl1pPr marL="0" marR="0" indent="0" algn="l" defTabSz="914400" rtl="0" eaLnBrk="1" fontAlgn="auto" latinLnBrk="0" hangingPunct="1">
        <a:lnSpc>
          <a:spcPct val="100000"/>
        </a:lnSpc>
        <a:spcBef>
          <a:spcPts val="0"/>
        </a:spcBef>
        <a:spcAft>
          <a:spcPts val="0"/>
        </a:spcAft>
        <a:buClrTx/>
        <a:buSzTx/>
        <a:buFontTx/>
        <a:buNone/>
        <a:tabLst/>
        <a:defRPr lang="en-GB" sz="3200" b="1" kern="1200" baseline="0" noProof="0" dirty="0">
          <a:solidFill>
            <a:schemeClr val="accent2"/>
          </a:solidFill>
          <a:latin typeface="+mn-lt"/>
          <a:ea typeface="+mj-ea"/>
          <a:cs typeface="+mj-cs"/>
        </a:defRPr>
      </a:lvl1pPr>
    </p:titleStyle>
    <p:bodyStyle>
      <a:lvl1pPr marL="288000" marR="0" indent="-28800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sz="2800" kern="1200" baseline="0">
          <a:solidFill>
            <a:schemeClr val="tx1"/>
          </a:solidFill>
          <a:latin typeface="+mn-lt"/>
          <a:ea typeface="+mn-ea"/>
          <a:cs typeface="+mn-cs"/>
        </a:defRPr>
      </a:lvl1pPr>
      <a:lvl2pPr marL="0" indent="0" algn="l" defTabSz="914400" rtl="0" eaLnBrk="1" latinLnBrk="0" hangingPunct="1">
        <a:lnSpc>
          <a:spcPct val="100000"/>
        </a:lnSpc>
        <a:spcBef>
          <a:spcPts val="0"/>
        </a:spcBef>
        <a:spcAft>
          <a:spcPts val="600"/>
        </a:spcAft>
        <a:buFont typeface="Arial" panose="020B0604020202020204" pitchFamily="34" charset="0"/>
        <a:buNone/>
        <a:defRPr sz="2800" kern="1200">
          <a:solidFill>
            <a:schemeClr val="tx1"/>
          </a:solidFill>
          <a:latin typeface="+mn-lt"/>
          <a:ea typeface="+mn-ea"/>
          <a:cs typeface="+mn-cs"/>
        </a:defRPr>
      </a:lvl2pPr>
      <a:lvl3pPr marL="288000" indent="-288000" algn="l" defTabSz="914400" rtl="0" eaLnBrk="1" latinLnBrk="0" hangingPunct="1">
        <a:lnSpc>
          <a:spcPct val="100000"/>
        </a:lnSpc>
        <a:spcBef>
          <a:spcPts val="0"/>
        </a:spcBef>
        <a:spcAft>
          <a:spcPts val="600"/>
        </a:spcAft>
        <a:buFont typeface="Arial" panose="020B0604020202020204" pitchFamily="34" charset="0"/>
        <a:buChar char="•"/>
        <a:defRPr sz="2000" b="0" kern="1200">
          <a:solidFill>
            <a:schemeClr val="tx1"/>
          </a:solidFill>
          <a:latin typeface="+mn-lt"/>
          <a:ea typeface="+mn-ea"/>
          <a:cs typeface="+mn-cs"/>
        </a:defRPr>
      </a:lvl3pPr>
      <a:lvl4pPr marL="0" indent="0" algn="l" defTabSz="914400" rtl="0" eaLnBrk="1" latinLnBrk="0" hangingPunct="1">
        <a:lnSpc>
          <a:spcPct val="100000"/>
        </a:lnSpc>
        <a:spcBef>
          <a:spcPts val="0"/>
        </a:spcBef>
        <a:spcAft>
          <a:spcPts val="600"/>
        </a:spcAft>
        <a:buFontTx/>
        <a:buNone/>
        <a:defRPr sz="2000" kern="1200">
          <a:solidFill>
            <a:schemeClr val="tx1"/>
          </a:solidFill>
          <a:latin typeface="+mn-lt"/>
          <a:ea typeface="+mn-ea"/>
          <a:cs typeface="+mn-cs"/>
        </a:defRPr>
      </a:lvl4pPr>
      <a:lvl5pPr marL="288000" indent="-288000" algn="l" defTabSz="914400" rtl="0" eaLnBrk="1" latinLnBrk="0" hangingPunct="1">
        <a:lnSpc>
          <a:spcPct val="100000"/>
        </a:lnSpc>
        <a:spcBef>
          <a:spcPts val="0"/>
        </a:spcBef>
        <a:spcAft>
          <a:spcPts val="600"/>
        </a:spcAft>
        <a:buFont typeface="Arial" panose="020B0604020202020204" pitchFamily="34" charset="0"/>
        <a:buChar char="•"/>
        <a:defRPr sz="1600" kern="1200">
          <a:solidFill>
            <a:schemeClr val="tx1"/>
          </a:solidFill>
          <a:latin typeface="+mn-lt"/>
          <a:ea typeface="+mn-ea"/>
          <a:cs typeface="+mn-cs"/>
        </a:defRPr>
      </a:lvl5pPr>
      <a:lvl6pPr marL="0" indent="0" algn="l" defTabSz="914400" rtl="0" eaLnBrk="1" latinLnBrk="0" hangingPunct="1">
        <a:lnSpc>
          <a:spcPct val="100000"/>
        </a:lnSpc>
        <a:spcBef>
          <a:spcPts val="0"/>
        </a:spcBef>
        <a:spcAft>
          <a:spcPts val="600"/>
        </a:spcAft>
        <a:buFont typeface="Arial" panose="020B0604020202020204" pitchFamily="34" charset="0"/>
        <a:buNone/>
        <a:defRPr sz="1600" b="0" kern="1200">
          <a:solidFill>
            <a:schemeClr val="tx1"/>
          </a:solidFill>
          <a:latin typeface="+mn-lt"/>
          <a:ea typeface="+mn-ea"/>
          <a:cs typeface="+mn-cs"/>
        </a:defRPr>
      </a:lvl6pPr>
      <a:lvl7pPr marL="0" indent="0" algn="ctr" defTabSz="914400" rtl="0" eaLnBrk="1" latinLnBrk="0" hangingPunct="1">
        <a:lnSpc>
          <a:spcPct val="100000"/>
        </a:lnSpc>
        <a:spcBef>
          <a:spcPts val="0"/>
        </a:spcBef>
        <a:spcAft>
          <a:spcPts val="600"/>
        </a:spcAft>
        <a:buFont typeface="Arial" panose="020B0604020202020204" pitchFamily="34" charset="0"/>
        <a:buNone/>
        <a:defRPr sz="2800" kern="1200">
          <a:solidFill>
            <a:schemeClr val="accent2"/>
          </a:solidFill>
          <a:latin typeface="+mn-lt"/>
          <a:ea typeface="+mn-ea"/>
          <a:cs typeface="+mn-cs"/>
        </a:defRPr>
      </a:lvl7pPr>
      <a:lvl8pPr marL="0" indent="0" algn="ctr" defTabSz="914400" rtl="0" eaLnBrk="1" latinLnBrk="0" hangingPunct="1">
        <a:lnSpc>
          <a:spcPct val="100000"/>
        </a:lnSpc>
        <a:spcBef>
          <a:spcPts val="0"/>
        </a:spcBef>
        <a:spcAft>
          <a:spcPts val="600"/>
        </a:spcAft>
        <a:buFont typeface="Arial" panose="020B0604020202020204" pitchFamily="34" charset="0"/>
        <a:buNone/>
        <a:defRPr sz="20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594">
          <p15:clr>
            <a:srgbClr val="F26B43"/>
          </p15:clr>
        </p15:guide>
        <p15:guide id="2" pos="3840">
          <p15:clr>
            <a:srgbClr val="F26B43"/>
          </p15:clr>
        </p15:guide>
        <p15:guide id="3" orient="horz" pos="863">
          <p15:clr>
            <a:srgbClr val="F26B43"/>
          </p15:clr>
        </p15:guide>
        <p15:guide id="4" orient="horz" pos="1727">
          <p15:clr>
            <a:srgbClr val="F26B43"/>
          </p15:clr>
        </p15:guide>
        <p15:guide id="5" orient="horz" pos="3456">
          <p15:clr>
            <a:srgbClr val="F26B43"/>
          </p15:clr>
        </p15:guide>
        <p15:guide id="6" pos="4802">
          <p15:clr>
            <a:srgbClr val="F26B43"/>
          </p15:clr>
        </p15:guide>
        <p15:guide id="7" pos="5762">
          <p15:clr>
            <a:srgbClr val="F26B43"/>
          </p15:clr>
        </p15:guide>
        <p15:guide id="8" pos="6720">
          <p15:clr>
            <a:srgbClr val="F26B43"/>
          </p15:clr>
        </p15:guide>
        <p15:guide id="9" pos="7392">
          <p15:clr>
            <a:srgbClr val="F26B43"/>
          </p15:clr>
        </p15:guide>
        <p15:guide id="10" orient="horz" pos="288">
          <p15:clr>
            <a:srgbClr val="F26B43"/>
          </p15:clr>
        </p15:guide>
        <p15:guide id="11" orient="horz" pos="4020">
          <p15:clr>
            <a:srgbClr val="F26B43"/>
          </p15:clr>
        </p15:guide>
        <p15:guide id="12" pos="2880">
          <p15:clr>
            <a:srgbClr val="F26B43"/>
          </p15:clr>
        </p15:guide>
        <p15:guide id="13" pos="1922">
          <p15:clr>
            <a:srgbClr val="F26B43"/>
          </p15:clr>
        </p15:guide>
        <p15:guide id="14" pos="960">
          <p15:clr>
            <a:srgbClr val="F26B43"/>
          </p15:clr>
        </p15:guide>
        <p15:guide id="15" pos="288">
          <p15:clr>
            <a:srgbClr val="F26B43"/>
          </p15:clr>
        </p15:guide>
        <p15:guide id="16" pos="6560">
          <p15:clr>
            <a:srgbClr val="F26B43"/>
          </p15:clr>
        </p15:guide>
        <p15:guide id="18" orient="horz" pos="1104">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68000" y="457200"/>
            <a:ext cx="11277600" cy="912814"/>
          </a:xfrm>
          <a:prstGeom prst="rect">
            <a:avLst/>
          </a:prstGeom>
        </p:spPr>
        <p:txBody>
          <a:bodyPr vert="horz" wrap="square" lIns="0" tIns="0" rIns="0" bIns="0"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t>Click to edit Master title style</a:t>
            </a:r>
            <a:endParaRPr lang="en-GB" dirty="0"/>
          </a:p>
        </p:txBody>
      </p:sp>
      <p:sp>
        <p:nvSpPr>
          <p:cNvPr id="4" name="Date Placeholder 3"/>
          <p:cNvSpPr>
            <a:spLocks noGrp="1"/>
          </p:cNvSpPr>
          <p:nvPr>
            <p:ph type="dt" sz="half" idx="2"/>
          </p:nvPr>
        </p:nvSpPr>
        <p:spPr>
          <a:xfrm>
            <a:off x="457200" y="6383971"/>
            <a:ext cx="2593975" cy="365125"/>
          </a:xfrm>
          <a:prstGeom prst="rect">
            <a:avLst/>
          </a:prstGeom>
        </p:spPr>
        <p:txBody>
          <a:bodyPr vert="horz" lIns="0" tIns="45720" rIns="91440" bIns="45720" rtlCol="0" anchor="ctr"/>
          <a:lstStyle>
            <a:lvl1pPr algn="l">
              <a:defRPr sz="1200">
                <a:solidFill>
                  <a:schemeClr val="tx1">
                    <a:tint val="75000"/>
                  </a:schemeClr>
                </a:solidFill>
                <a:latin typeface="Arial" panose="020B0604020202020204" pitchFamily="34" charset="0"/>
                <a:cs typeface="Arial" panose="020B0604020202020204" pitchFamily="34" charset="0"/>
              </a:defRPr>
            </a:lvl1pPr>
          </a:lstStyle>
          <a:p>
            <a:endParaRPr lang="en-GB" dirty="0"/>
          </a:p>
        </p:txBody>
      </p:sp>
      <p:sp>
        <p:nvSpPr>
          <p:cNvPr id="5" name="Footer Placeholder 4"/>
          <p:cNvSpPr>
            <a:spLocks noGrp="1"/>
          </p:cNvSpPr>
          <p:nvPr>
            <p:ph type="ftr" sz="quarter" idx="3"/>
          </p:nvPr>
        </p:nvSpPr>
        <p:spPr>
          <a:xfrm>
            <a:off x="3051175" y="6383971"/>
            <a:ext cx="6096000" cy="365125"/>
          </a:xfrm>
          <a:prstGeom prst="rect">
            <a:avLst/>
          </a:prstGeom>
        </p:spPr>
        <p:txBody>
          <a:bodyPr vert="horz" lIns="91440" tIns="45720" rIns="91440" bIns="45720" rtlCol="0" anchor="ctr"/>
          <a:lstStyle>
            <a:lvl1pPr algn="ctr">
              <a:defRPr sz="1200">
                <a:solidFill>
                  <a:schemeClr val="tx1">
                    <a:tint val="75000"/>
                  </a:schemeClr>
                </a:solidFill>
                <a:latin typeface="Arial" panose="020B0604020202020204" pitchFamily="34" charset="0"/>
                <a:cs typeface="Arial" panose="020B0604020202020204" pitchFamily="34" charset="0"/>
              </a:defRPr>
            </a:lvl1pPr>
          </a:lstStyle>
          <a:p>
            <a:r>
              <a:rPr lang="en-GB" dirty="0"/>
              <a:t>Insert document classification (edit via 'Header &amp; Footer')</a:t>
            </a:r>
          </a:p>
        </p:txBody>
      </p:sp>
      <p:sp>
        <p:nvSpPr>
          <p:cNvPr id="6" name="Slide Number Placeholder 5"/>
          <p:cNvSpPr>
            <a:spLocks noGrp="1"/>
          </p:cNvSpPr>
          <p:nvPr>
            <p:ph type="sldNum" sz="quarter" idx="4"/>
          </p:nvPr>
        </p:nvSpPr>
        <p:spPr>
          <a:xfrm>
            <a:off x="10668000" y="6383971"/>
            <a:ext cx="1060450" cy="369570"/>
          </a:xfrm>
          <a:prstGeom prst="rect">
            <a:avLst/>
          </a:prstGeom>
        </p:spPr>
        <p:txBody>
          <a:bodyPr vert="horz" lIns="91440" tIns="45720" rIns="0" bIns="45720" rtlCol="0" anchor="ctr"/>
          <a:lstStyle>
            <a:lvl1pPr algn="r">
              <a:defRPr sz="1200">
                <a:solidFill>
                  <a:schemeClr val="tx1">
                    <a:tint val="75000"/>
                  </a:schemeClr>
                </a:solidFill>
                <a:latin typeface="Arial" panose="020B0604020202020204" pitchFamily="34" charset="0"/>
                <a:cs typeface="Arial" panose="020B0604020202020204" pitchFamily="34" charset="0"/>
              </a:defRPr>
            </a:lvl1pPr>
          </a:lstStyle>
          <a:p>
            <a:fld id="{B0B34E4B-25F1-4D72-B319-B9B5A0ABC919}" type="slidenum">
              <a:rPr lang="en-GB" smtClean="0"/>
              <a:pPr/>
              <a:t>‹#›</a:t>
            </a:fld>
            <a:endParaRPr lang="en-GB" dirty="0"/>
          </a:p>
        </p:txBody>
      </p:sp>
      <p:sp>
        <p:nvSpPr>
          <p:cNvPr id="40" name="Rectangle 39"/>
          <p:cNvSpPr/>
          <p:nvPr/>
        </p:nvSpPr>
        <p:spPr>
          <a:xfrm>
            <a:off x="455296" y="0"/>
            <a:ext cx="6508722" cy="2895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1" name="Rectangle 40"/>
          <p:cNvSpPr/>
          <p:nvPr/>
        </p:nvSpPr>
        <p:spPr>
          <a:xfrm>
            <a:off x="6964018" y="0"/>
            <a:ext cx="2858162" cy="2895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2" name="Rectangle 41"/>
          <p:cNvSpPr/>
          <p:nvPr userDrawn="1"/>
        </p:nvSpPr>
        <p:spPr>
          <a:xfrm>
            <a:off x="9822180" y="0"/>
            <a:ext cx="1912620" cy="289560"/>
          </a:xfrm>
          <a:prstGeom prst="rect">
            <a:avLst/>
          </a:prstGeom>
          <a:solidFill>
            <a:srgbClr val="77E3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 Placeholder 2"/>
          <p:cNvSpPr>
            <a:spLocks noGrp="1"/>
          </p:cNvSpPr>
          <p:nvPr>
            <p:ph type="body" idx="1"/>
          </p:nvPr>
        </p:nvSpPr>
        <p:spPr>
          <a:xfrm>
            <a:off x="468000" y="1752599"/>
            <a:ext cx="11277600" cy="4627085"/>
          </a:xfrm>
          <a:prstGeom prst="rect">
            <a:avLst/>
          </a:prstGeom>
        </p:spPr>
        <p:txBody>
          <a:bodyPr vert="horz" lIns="0" tIns="0" rIns="0" bIns="0" rtlCol="0">
            <a:no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276010217"/>
      </p:ext>
    </p:extLst>
  </p:cSld>
  <p:clrMap bg1="lt1" tx1="dk1" bg2="lt2" tx2="dk2" accent1="accent1" accent2="accent2" accent3="accent3" accent4="accent4" accent5="accent5" accent6="accent6" hlink="hlink" folHlink="folHlink"/>
  <p:sldLayoutIdLst>
    <p:sldLayoutId id="2147483734" r:id="rId1"/>
    <p:sldLayoutId id="2147483735" r:id="rId2"/>
    <p:sldLayoutId id="2147483736" r:id="rId3"/>
    <p:sldLayoutId id="2147483737" r:id="rId4"/>
    <p:sldLayoutId id="2147483738" r:id="rId5"/>
    <p:sldLayoutId id="2147483739" r:id="rId6"/>
    <p:sldLayoutId id="2147483740" r:id="rId7"/>
    <p:sldLayoutId id="2147483741" r:id="rId8"/>
    <p:sldLayoutId id="2147483742" r:id="rId9"/>
    <p:sldLayoutId id="2147483743" r:id="rId10"/>
    <p:sldLayoutId id="2147483744" r:id="rId11"/>
    <p:sldLayoutId id="2147483745" r:id="rId12"/>
    <p:sldLayoutId id="2147483746" r:id="rId13"/>
    <p:sldLayoutId id="2147483747" r:id="rId14"/>
    <p:sldLayoutId id="2147483748" r:id="rId15"/>
    <p:sldLayoutId id="2147483749" r:id="rId16"/>
    <p:sldLayoutId id="2147483750" r:id="rId17"/>
    <p:sldLayoutId id="2147483751" r:id="rId18"/>
    <p:sldLayoutId id="2147483752" r:id="rId19"/>
    <p:sldLayoutId id="2147483753" r:id="rId20"/>
    <p:sldLayoutId id="2147483754" r:id="rId21"/>
    <p:sldLayoutId id="2147483755" r:id="rId22"/>
    <p:sldLayoutId id="2147483756" r:id="rId23"/>
    <p:sldLayoutId id="2147483757" r:id="rId24"/>
    <p:sldLayoutId id="2147483758" r:id="rId25"/>
    <p:sldLayoutId id="2147483759" r:id="rId26"/>
  </p:sldLayoutIdLst>
  <p:hf sldNum="0" hdr="0" dt="0"/>
  <p:txStyles>
    <p:titleStyle>
      <a:lvl1pPr marL="0" marR="0" indent="0" algn="l" defTabSz="914400" rtl="0" eaLnBrk="1" fontAlgn="auto" latinLnBrk="0" hangingPunct="1">
        <a:lnSpc>
          <a:spcPct val="100000"/>
        </a:lnSpc>
        <a:spcBef>
          <a:spcPts val="0"/>
        </a:spcBef>
        <a:spcAft>
          <a:spcPts val="0"/>
        </a:spcAft>
        <a:buClrTx/>
        <a:buSzTx/>
        <a:buFontTx/>
        <a:buNone/>
        <a:tabLst/>
        <a:defRPr lang="en-GB" sz="2800" b="1" kern="1200" baseline="0" noProof="0" dirty="0">
          <a:solidFill>
            <a:srgbClr val="12273F"/>
          </a:solidFill>
          <a:latin typeface="Century Gothic" panose="020B0502020202020204" pitchFamily="34" charset="0"/>
          <a:ea typeface="+mj-ea"/>
          <a:cs typeface="+mj-cs"/>
        </a:defRPr>
      </a:lvl1pPr>
    </p:titleStyle>
    <p:bodyStyle>
      <a:lvl1pPr marL="288000" marR="0" indent="-28800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sz="2400" kern="1200" baseline="0">
          <a:solidFill>
            <a:schemeClr val="tx1"/>
          </a:solidFill>
          <a:latin typeface="Arial" panose="020B0604020202020204" pitchFamily="34" charset="0"/>
          <a:ea typeface="+mn-ea"/>
          <a:cs typeface="Arial" panose="020B0604020202020204" pitchFamily="34" charset="0"/>
        </a:defRPr>
      </a:lvl1pPr>
      <a:lvl2pPr marL="576000" indent="-288000" algn="l" defTabSz="914400" rtl="0" eaLnBrk="1" latinLnBrk="0" hangingPunct="1">
        <a:lnSpc>
          <a:spcPct val="100000"/>
        </a:lnSpc>
        <a:spcBef>
          <a:spcPts val="0"/>
        </a:spcBef>
        <a:spcAft>
          <a:spcPts val="600"/>
        </a:spcAft>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2pPr>
      <a:lvl3pPr marL="864000" indent="-288000" algn="l" defTabSz="914400" rtl="0" eaLnBrk="1" latinLnBrk="0" hangingPunct="1">
        <a:lnSpc>
          <a:spcPct val="100000"/>
        </a:lnSpc>
        <a:spcBef>
          <a:spcPts val="0"/>
        </a:spcBef>
        <a:spcAft>
          <a:spcPts val="600"/>
        </a:spcAft>
        <a:buFont typeface="Arial" panose="020B0604020202020204" pitchFamily="34" charset="0"/>
        <a:buChar char="•"/>
        <a:defRPr sz="1600" b="0" kern="1200">
          <a:solidFill>
            <a:schemeClr val="tx1"/>
          </a:solidFill>
          <a:latin typeface="Arial" panose="020B0604020202020204" pitchFamily="34" charset="0"/>
          <a:ea typeface="+mn-ea"/>
          <a:cs typeface="Arial" panose="020B0604020202020204" pitchFamily="34" charset="0"/>
        </a:defRPr>
      </a:lvl3pPr>
      <a:lvl4pPr marL="0" indent="0" algn="l" defTabSz="914400" rtl="0" eaLnBrk="1" latinLnBrk="0" hangingPunct="1">
        <a:lnSpc>
          <a:spcPct val="100000"/>
        </a:lnSpc>
        <a:spcBef>
          <a:spcPts val="0"/>
        </a:spcBef>
        <a:spcAft>
          <a:spcPts val="600"/>
        </a:spcAft>
        <a:buFontTx/>
        <a:buNone/>
        <a:defRPr sz="2400" kern="1200">
          <a:solidFill>
            <a:schemeClr val="tx1"/>
          </a:solidFill>
          <a:latin typeface="Arial" panose="020B0604020202020204" pitchFamily="34" charset="0"/>
          <a:ea typeface="+mn-ea"/>
          <a:cs typeface="Arial" panose="020B0604020202020204" pitchFamily="34" charset="0"/>
        </a:defRPr>
      </a:lvl4pPr>
      <a:lvl5pPr marL="0" indent="0" algn="l" defTabSz="914400" rtl="0" eaLnBrk="1" latinLnBrk="0" hangingPunct="1">
        <a:lnSpc>
          <a:spcPct val="100000"/>
        </a:lnSpc>
        <a:spcBef>
          <a:spcPts val="0"/>
        </a:spcBef>
        <a:spcAft>
          <a:spcPts val="600"/>
        </a:spcAft>
        <a:buFont typeface="Arial" panose="020B0604020202020204" pitchFamily="34" charset="0"/>
        <a:buNone/>
        <a:defRPr sz="2000" kern="1200">
          <a:solidFill>
            <a:schemeClr val="tx1"/>
          </a:solidFill>
          <a:latin typeface="Arial" panose="020B0604020202020204" pitchFamily="34" charset="0"/>
          <a:ea typeface="+mn-ea"/>
          <a:cs typeface="Arial" panose="020B0604020202020204" pitchFamily="34" charset="0"/>
        </a:defRPr>
      </a:lvl5pPr>
      <a:lvl6pPr marL="0" indent="0" algn="l" defTabSz="914400" rtl="0" eaLnBrk="1" latinLnBrk="0" hangingPunct="1">
        <a:lnSpc>
          <a:spcPct val="100000"/>
        </a:lnSpc>
        <a:spcBef>
          <a:spcPts val="0"/>
        </a:spcBef>
        <a:spcAft>
          <a:spcPts val="600"/>
        </a:spcAft>
        <a:buFont typeface="Arial" panose="020B0604020202020204" pitchFamily="34" charset="0"/>
        <a:buNone/>
        <a:defRPr sz="1600" b="0" kern="1200">
          <a:solidFill>
            <a:schemeClr val="tx1"/>
          </a:solidFill>
          <a:latin typeface="Arial" panose="020B0604020202020204" pitchFamily="34" charset="0"/>
          <a:ea typeface="+mn-ea"/>
          <a:cs typeface="Arial" panose="020B0604020202020204" pitchFamily="34" charset="0"/>
        </a:defRPr>
      </a:lvl6pPr>
      <a:lvl7pPr marL="0" indent="0" algn="l" defTabSz="914400" rtl="0" eaLnBrk="1" latinLnBrk="0" hangingPunct="1">
        <a:lnSpc>
          <a:spcPct val="100000"/>
        </a:lnSpc>
        <a:spcBef>
          <a:spcPts val="0"/>
        </a:spcBef>
        <a:spcAft>
          <a:spcPts val="600"/>
        </a:spcAft>
        <a:buFont typeface="Arial" panose="020B0604020202020204" pitchFamily="34" charset="0"/>
        <a:buNone/>
        <a:defRPr sz="2800" kern="1200">
          <a:solidFill>
            <a:schemeClr val="accent2"/>
          </a:solidFill>
          <a:latin typeface="Arial" panose="020B0604020202020204" pitchFamily="34" charset="0"/>
          <a:ea typeface="+mn-ea"/>
          <a:cs typeface="Arial" panose="020B0604020202020204" pitchFamily="34" charset="0"/>
        </a:defRPr>
      </a:lvl7pPr>
      <a:lvl8pPr marL="0" indent="0" algn="ctr" defTabSz="914400" rtl="0" eaLnBrk="1" latinLnBrk="0" hangingPunct="1">
        <a:lnSpc>
          <a:spcPct val="100000"/>
        </a:lnSpc>
        <a:spcBef>
          <a:spcPts val="0"/>
        </a:spcBef>
        <a:spcAft>
          <a:spcPts val="600"/>
        </a:spcAft>
        <a:buFont typeface="Arial" panose="020B0604020202020204" pitchFamily="34" charset="0"/>
        <a:buNone/>
        <a:defRPr sz="20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594">
          <p15:clr>
            <a:srgbClr val="F26B43"/>
          </p15:clr>
        </p15:guide>
        <p15:guide id="2" pos="3840">
          <p15:clr>
            <a:srgbClr val="F26B43"/>
          </p15:clr>
        </p15:guide>
        <p15:guide id="3" orient="horz" pos="863">
          <p15:clr>
            <a:srgbClr val="F26B43"/>
          </p15:clr>
        </p15:guide>
        <p15:guide id="4" orient="horz" pos="1727">
          <p15:clr>
            <a:srgbClr val="F26B43"/>
          </p15:clr>
        </p15:guide>
        <p15:guide id="5" orient="horz" pos="3456">
          <p15:clr>
            <a:srgbClr val="F26B43"/>
          </p15:clr>
        </p15:guide>
        <p15:guide id="6" pos="4802">
          <p15:clr>
            <a:srgbClr val="F26B43"/>
          </p15:clr>
        </p15:guide>
        <p15:guide id="7" pos="5762">
          <p15:clr>
            <a:srgbClr val="F26B43"/>
          </p15:clr>
        </p15:guide>
        <p15:guide id="8" pos="6720">
          <p15:clr>
            <a:srgbClr val="F26B43"/>
          </p15:clr>
        </p15:guide>
        <p15:guide id="9" pos="7392">
          <p15:clr>
            <a:srgbClr val="F26B43"/>
          </p15:clr>
        </p15:guide>
        <p15:guide id="10" orient="horz" pos="288">
          <p15:clr>
            <a:srgbClr val="F26B43"/>
          </p15:clr>
        </p15:guide>
        <p15:guide id="11" orient="horz" pos="4020">
          <p15:clr>
            <a:srgbClr val="F26B43"/>
          </p15:clr>
        </p15:guide>
        <p15:guide id="12" pos="2880">
          <p15:clr>
            <a:srgbClr val="F26B43"/>
          </p15:clr>
        </p15:guide>
        <p15:guide id="13" pos="1922">
          <p15:clr>
            <a:srgbClr val="F26B43"/>
          </p15:clr>
        </p15:guide>
        <p15:guide id="14" pos="960">
          <p15:clr>
            <a:srgbClr val="F26B43"/>
          </p15:clr>
        </p15:guide>
        <p15:guide id="15" pos="288">
          <p15:clr>
            <a:srgbClr val="F26B43"/>
          </p15:clr>
        </p15:guide>
        <p15:guide id="16" pos="6560">
          <p15:clr>
            <a:srgbClr val="F26B43"/>
          </p15:clr>
        </p15:guide>
        <p15:guide id="18" orient="horz" pos="1104">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xml"/><Relationship Id="rId1" Type="http://schemas.openxmlformats.org/officeDocument/2006/relationships/slideLayout" Target="../slideLayouts/slideLayout30.xml"/></Relationships>
</file>

<file path=ppt/slides/_rels/slide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xml"/><Relationship Id="rId1" Type="http://schemas.openxmlformats.org/officeDocument/2006/relationships/slideLayout" Target="../slideLayouts/slideLayout3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6"/>
          </p:nvPr>
        </p:nvSpPr>
        <p:spPr/>
        <p:txBody>
          <a:bodyPr/>
          <a:lstStyle/>
          <a:p>
            <a:r>
              <a:rPr lang="en-GB" dirty="0"/>
              <a:t>Financial Stability Report</a:t>
            </a:r>
            <a:br>
              <a:rPr lang="en-GB" dirty="0"/>
            </a:br>
            <a:r>
              <a:rPr lang="en-GB" dirty="0"/>
              <a:t>June 2024</a:t>
            </a:r>
          </a:p>
          <a:p>
            <a:r>
              <a:rPr lang="en-GB" dirty="0"/>
              <a:t>The resilience of market-based finance</a:t>
            </a:r>
          </a:p>
          <a:p>
            <a:endParaRPr lang="en-GB" dirty="0"/>
          </a:p>
          <a:p>
            <a:endParaRPr lang="en-GB" dirty="0"/>
          </a:p>
        </p:txBody>
      </p:sp>
    </p:spTree>
    <p:extLst>
      <p:ext uri="{BB962C8B-B14F-4D97-AF65-F5344CB8AC3E}">
        <p14:creationId xmlns:p14="http://schemas.microsoft.com/office/powerpoint/2010/main" val="197877651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393032" y="468663"/>
            <a:ext cx="11405936" cy="3721768"/>
          </a:xfrm>
        </p:spPr>
        <p:txBody>
          <a:bodyPr/>
          <a:lstStyle/>
          <a:p>
            <a:r>
              <a:rPr lang="en-GB" dirty="0"/>
              <a:t>Chart 5.1:Outflows from high-yield bond open-ended funds have been orderly, while investment grade US dollar and euro open-ended funds have seen large inflows</a:t>
            </a:r>
            <a:br>
              <a:rPr lang="en-GB" dirty="0"/>
            </a:br>
            <a:r>
              <a:rPr lang="en-GB" sz="2200" b="0" dirty="0"/>
              <a:t>Cumulative flow as a percentage of assets under management </a:t>
            </a:r>
            <a:r>
              <a:rPr lang="en-GB" sz="2200" b="0" baseline="30000" dirty="0"/>
              <a:t>(a)</a:t>
            </a:r>
            <a:br>
              <a:rPr lang="en-GB" sz="2400" b="0" dirty="0"/>
            </a:br>
            <a:br>
              <a:rPr lang="en-GB" dirty="0"/>
            </a:br>
            <a:br>
              <a:rPr lang="en-GB" sz="2400" dirty="0"/>
            </a:br>
            <a:br>
              <a:rPr lang="en-GB" sz="2400" baseline="30000" dirty="0"/>
            </a:br>
            <a:br>
              <a:rPr lang="en-GB" dirty="0"/>
            </a:br>
            <a:br>
              <a:rPr lang="en-GB" dirty="0"/>
            </a:br>
            <a:endParaRPr lang="en-GB" dirty="0"/>
          </a:p>
        </p:txBody>
      </p:sp>
      <p:pic>
        <p:nvPicPr>
          <p:cNvPr id="2" name="Picture 1" descr="Line chart showing cumulative outflows from open-ended funds as a percentage of assets under management since January 2022. Since late 2022, investment grade US dollar and euro open-ended funds have seen inflows, while sterling investment grade open-ended funds have seen some more orderly inflows followed by some outflows. High yield US dollar and euro open-ended funds have seen some orderly outflows, which have reversed since late 2023, while high yield sterling open ended funds  have continue to see outflows.">
            <a:extLst>
              <a:ext uri="{FF2B5EF4-FFF2-40B4-BE49-F238E27FC236}">
                <a16:creationId xmlns:a16="http://schemas.microsoft.com/office/drawing/2014/main" id="{4CB34370-5299-8EF8-F58A-3931F1D9B44B}"/>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p:blipFill>
        <p:spPr>
          <a:xfrm>
            <a:off x="1257290" y="2172457"/>
            <a:ext cx="9677420" cy="4410465"/>
          </a:xfrm>
          <a:prstGeom prst="rect">
            <a:avLst/>
          </a:prstGeom>
        </p:spPr>
      </p:pic>
    </p:spTree>
    <p:extLst>
      <p:ext uri="{BB962C8B-B14F-4D97-AF65-F5344CB8AC3E}">
        <p14:creationId xmlns:p14="http://schemas.microsoft.com/office/powerpoint/2010/main" val="2280660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600119" y="311573"/>
            <a:ext cx="11405936" cy="3721768"/>
          </a:xfrm>
        </p:spPr>
        <p:txBody>
          <a:bodyPr/>
          <a:lstStyle/>
          <a:p>
            <a:r>
              <a:rPr lang="en-GB" dirty="0"/>
              <a:t>Chart 5.2: LDI funds have maintained ample resilience</a:t>
            </a:r>
            <a:br>
              <a:rPr lang="en-GB" dirty="0"/>
            </a:br>
            <a:r>
              <a:rPr lang="en-GB" sz="2400" b="0" dirty="0"/>
              <a:t>Median basis points move in gilt yields that would trigger recapitalisation (median to recapitalisation) and cause leveraged UK pooled LDI funds to default (median to default) </a:t>
            </a:r>
            <a:r>
              <a:rPr lang="en-GB" sz="2400" b="0" baseline="30000" dirty="0"/>
              <a:t>(a)</a:t>
            </a:r>
            <a:br>
              <a:rPr lang="en-GB" dirty="0"/>
            </a:br>
            <a:br>
              <a:rPr lang="en-GB" dirty="0"/>
            </a:br>
            <a:br>
              <a:rPr lang="en-GB" sz="2400" baseline="30000" dirty="0"/>
            </a:br>
            <a:br>
              <a:rPr lang="en-GB" dirty="0"/>
            </a:br>
            <a:br>
              <a:rPr lang="en-GB" dirty="0"/>
            </a:br>
            <a:endParaRPr lang="en-GB" dirty="0"/>
          </a:p>
        </p:txBody>
      </p:sp>
      <p:pic>
        <p:nvPicPr>
          <p:cNvPr id="5" name="Picture 4" descr="Line chart showing the resilience of LDI funds since November 2022, measured in basis points to default. Throughout the serires, the line is above the 250 basis point resilience standard. The chart also shows the 30 year gilt yield, illustrating that gilt yields have not prevented LDI funds maintaining their resilience">
            <a:extLst>
              <a:ext uri="{FF2B5EF4-FFF2-40B4-BE49-F238E27FC236}">
                <a16:creationId xmlns:a16="http://schemas.microsoft.com/office/drawing/2014/main" id="{40EFF621-CBFD-9BE4-FCA2-7A8F6DE2185D}"/>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p:blipFill>
        <p:spPr>
          <a:xfrm>
            <a:off x="518878" y="2172457"/>
            <a:ext cx="11154244" cy="3976883"/>
          </a:xfrm>
          <a:prstGeom prst="rect">
            <a:avLst/>
          </a:prstGeom>
        </p:spPr>
      </p:pic>
    </p:spTree>
    <p:extLst>
      <p:ext uri="{BB962C8B-B14F-4D97-AF65-F5344CB8AC3E}">
        <p14:creationId xmlns:p14="http://schemas.microsoft.com/office/powerpoint/2010/main" val="2714569554"/>
      </p:ext>
    </p:extLst>
  </p:cSld>
  <p:clrMapOvr>
    <a:masterClrMapping/>
  </p:clrMapOvr>
</p:sld>
</file>

<file path=ppt/theme/theme1.xml><?xml version="1.0" encoding="utf-8"?>
<a:theme xmlns:a="http://schemas.openxmlformats.org/drawingml/2006/main" name="Bank LINKS Template">
  <a:themeElements>
    <a:clrScheme name="Violet">
      <a:dk1>
        <a:sysClr val="windowText" lastClr="000000"/>
      </a:dk1>
      <a:lt1>
        <a:sysClr val="window" lastClr="FFFFFF"/>
      </a:lt1>
      <a:dk2>
        <a:srgbClr val="373545"/>
      </a:dk2>
      <a:lt2>
        <a:srgbClr val="DCD8DC"/>
      </a:lt2>
      <a:accent1>
        <a:srgbClr val="AD84C6"/>
      </a:accent1>
      <a:accent2>
        <a:srgbClr val="8784C7"/>
      </a:accent2>
      <a:accent3>
        <a:srgbClr val="5D739A"/>
      </a:accent3>
      <a:accent4>
        <a:srgbClr val="6997AF"/>
      </a:accent4>
      <a:accent5>
        <a:srgbClr val="84ACB6"/>
      </a:accent5>
      <a:accent6>
        <a:srgbClr val="6F8183"/>
      </a:accent6>
      <a:hlink>
        <a:srgbClr val="69A020"/>
      </a:hlink>
      <a:folHlink>
        <a:srgbClr val="8C8C8C"/>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1" id="{F5B64A55-6530-4FE4-BD29-4F26691CF1C9}" vid="{0C4D0E0F-E829-498D-A51A-8185ED88B001}"/>
    </a:ext>
  </a:extLst>
</a:theme>
</file>

<file path=ppt/theme/theme2.xml><?xml version="1.0" encoding="utf-8"?>
<a:theme xmlns:a="http://schemas.openxmlformats.org/drawingml/2006/main" name="1_Bank LINKS Template">
  <a:themeElements>
    <a:clrScheme name="Custom 36">
      <a:dk1>
        <a:srgbClr val="000000"/>
      </a:dk1>
      <a:lt1>
        <a:srgbClr val="FFFFFF"/>
      </a:lt1>
      <a:dk2>
        <a:srgbClr val="12273F"/>
      </a:dk2>
      <a:lt2>
        <a:srgbClr val="C4C9CF"/>
      </a:lt2>
      <a:accent1>
        <a:srgbClr val="3CD7D9"/>
      </a:accent1>
      <a:accent2>
        <a:srgbClr val="FF7300"/>
      </a:accent2>
      <a:accent3>
        <a:srgbClr val="9E71FE"/>
      </a:accent3>
      <a:accent4>
        <a:srgbClr val="D4AF37"/>
      </a:accent4>
      <a:accent5>
        <a:srgbClr val="A5D700"/>
      </a:accent5>
      <a:accent6>
        <a:srgbClr val="FF50C8"/>
      </a:accent6>
      <a:hlink>
        <a:srgbClr val="12273F"/>
      </a:hlink>
      <a:folHlink>
        <a:srgbClr val="12273F"/>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BOE-Official Template A.pptx" id="{6C723B9E-9DD5-46FA-B786-10E886AA26E0}" vid="{1198EFE4-F1FD-4746-924A-D88A0C6C7D77}"/>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Bank_Std_Template_01_Bank_Blue</Template>
  <TotalTime>1057</TotalTime>
  <Words>253</Words>
  <Application>Microsoft Office PowerPoint</Application>
  <PresentationFormat>Widescreen</PresentationFormat>
  <Paragraphs>8</Paragraphs>
  <Slides>3</Slides>
  <Notes>2</Notes>
  <HiddenSlides>0</HiddenSlides>
  <MMClips>0</MMClips>
  <ScaleCrop>false</ScaleCrop>
  <HeadingPairs>
    <vt:vector size="6" baseType="variant">
      <vt:variant>
        <vt:lpstr>Fonts Used</vt:lpstr>
      </vt:variant>
      <vt:variant>
        <vt:i4>3</vt:i4>
      </vt:variant>
      <vt:variant>
        <vt:lpstr>Theme</vt:lpstr>
      </vt:variant>
      <vt:variant>
        <vt:i4>2</vt:i4>
      </vt:variant>
      <vt:variant>
        <vt:lpstr>Slide Titles</vt:lpstr>
      </vt:variant>
      <vt:variant>
        <vt:i4>3</vt:i4>
      </vt:variant>
    </vt:vector>
  </HeadingPairs>
  <TitlesOfParts>
    <vt:vector size="8" baseType="lpstr">
      <vt:lpstr>Arial</vt:lpstr>
      <vt:lpstr>Calibri</vt:lpstr>
      <vt:lpstr>Century Gothic</vt:lpstr>
      <vt:lpstr>Bank LINKS Template</vt:lpstr>
      <vt:lpstr>1_Bank LINKS Template</vt:lpstr>
      <vt:lpstr>PowerPoint Presentation</vt:lpstr>
      <vt:lpstr>Chart 5.1:Outflows from high-yield bond open-ended funds have been orderly, while investment grade US dollar and euro open-ended funds have seen large inflows Cumulative flow as a percentage of assets under management (a)      </vt:lpstr>
      <vt:lpstr>Chart 5.2: LDI funds have maintained ample resilience Median basis points move in gilt yields that would trigger recapitalisation (median to recapitalisation) and cause leveraged UK pooled LDI funds to default (median to default) (a)     </vt:lpstr>
    </vt:vector>
  </TitlesOfParts>
  <Company>Bank of England</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Conway, Sanam</dc:creator>
  <cp:lastModifiedBy>Horton, Rebecca</cp:lastModifiedBy>
  <cp:revision>255</cp:revision>
  <dcterms:created xsi:type="dcterms:W3CDTF">2019-04-05T13:20:41Z</dcterms:created>
  <dcterms:modified xsi:type="dcterms:W3CDTF">2024-06-26T14:53:21Z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AdHocReviewCycleID">
    <vt:i4>-452013291</vt:i4>
  </property>
  <property fmtid="{D5CDD505-2E9C-101B-9397-08002B2CF9AE}" pid="3" name="_NewReviewCycle">
    <vt:lpwstr/>
  </property>
  <property fmtid="{D5CDD505-2E9C-101B-9397-08002B2CF9AE}" pid="4" name="_EmailSubject">
    <vt:lpwstr>ACT approve pls_New Powerpoint template for MPR and FPR Slides.PPTX</vt:lpwstr>
  </property>
  <property fmtid="{D5CDD505-2E9C-101B-9397-08002B2CF9AE}" pid="5" name="_AuthorEmail">
    <vt:lpwstr>Stacey.Fraser@bankofengland.co.uk</vt:lpwstr>
  </property>
  <property fmtid="{D5CDD505-2E9C-101B-9397-08002B2CF9AE}" pid="6" name="_AuthorEmailDisplayName">
    <vt:lpwstr>Fraser, Stacey</vt:lpwstr>
  </property>
  <property fmtid="{D5CDD505-2E9C-101B-9397-08002B2CF9AE}" pid="7" name="MSIP_Label_7020817f-35a1-46f5-8886-e0d7225f8c08_Enabled">
    <vt:lpwstr>true</vt:lpwstr>
  </property>
  <property fmtid="{D5CDD505-2E9C-101B-9397-08002B2CF9AE}" pid="8" name="MSIP_Label_7020817f-35a1-46f5-8886-e0d7225f8c08_SetDate">
    <vt:lpwstr>2024-06-18T12:35:43Z</vt:lpwstr>
  </property>
  <property fmtid="{D5CDD505-2E9C-101B-9397-08002B2CF9AE}" pid="9" name="MSIP_Label_7020817f-35a1-46f5-8886-e0d7225f8c08_Method">
    <vt:lpwstr>Privileged</vt:lpwstr>
  </property>
  <property fmtid="{D5CDD505-2E9C-101B-9397-08002B2CF9AE}" pid="10" name="MSIP_Label_7020817f-35a1-46f5-8886-e0d7225f8c08_Name">
    <vt:lpwstr>Red_MarketSensitive</vt:lpwstr>
  </property>
  <property fmtid="{D5CDD505-2E9C-101B-9397-08002B2CF9AE}" pid="11" name="MSIP_Label_7020817f-35a1-46f5-8886-e0d7225f8c08_SiteId">
    <vt:lpwstr>4b845bdd-4872-4d8c-8b5e-077db08774cc</vt:lpwstr>
  </property>
  <property fmtid="{D5CDD505-2E9C-101B-9397-08002B2CF9AE}" pid="12" name="MSIP_Label_7020817f-35a1-46f5-8886-e0d7225f8c08_ActionId">
    <vt:lpwstr>d2758ade-7bd9-4e01-bad7-2c2fc0b71394</vt:lpwstr>
  </property>
  <property fmtid="{D5CDD505-2E9C-101B-9397-08002B2CF9AE}" pid="13" name="MSIP_Label_7020817f-35a1-46f5-8886-e0d7225f8c08_ContentBits">
    <vt:lpwstr>5</vt:lpwstr>
  </property>
</Properties>
</file>